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79" r:id="rId12"/>
    <p:sldId id="270" r:id="rId13"/>
    <p:sldId id="271" r:id="rId14"/>
    <p:sldId id="268" r:id="rId15"/>
    <p:sldId id="269" r:id="rId16"/>
    <p:sldId id="278"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06A37A-9A25-457F-B6BB-00BA2157AB3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4DE4555A-01E6-47A8-B2E2-C9ACCD0B5390}" type="pres">
      <dgm:prSet presAssocID="{D806A37A-9A25-457F-B6BB-00BA2157AB33}" presName="hierChild1" presStyleCnt="0">
        <dgm:presLayoutVars>
          <dgm:orgChart val="1"/>
          <dgm:chPref val="1"/>
          <dgm:dir/>
          <dgm:animOne val="branch"/>
          <dgm:animLvl val="lvl"/>
          <dgm:resizeHandles/>
        </dgm:presLayoutVars>
      </dgm:prSet>
      <dgm:spPr/>
    </dgm:pt>
  </dgm:ptLst>
  <dgm:cxnLst>
    <dgm:cxn modelId="{267162CE-DE22-42AB-A3C1-83E451E71A4F}" type="presOf" srcId="{D806A37A-9A25-457F-B6BB-00BA2157AB33}" destId="{4DE4555A-01E6-47A8-B2E2-C9ACCD0B5390}" srcOrd="0"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14320" y="392400"/>
            <a:ext cx="5258160" cy="76572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6" name="PlaceHolder 2"/>
          <p:cNvSpPr>
            <a:spLocks noGrp="1"/>
          </p:cNvSpPr>
          <p:nvPr>
            <p:ph/>
          </p:nvPr>
        </p:nvSpPr>
        <p:spPr>
          <a:xfrm>
            <a:off x="814320" y="1537920"/>
            <a:ext cx="337788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7" name="PlaceHolder 3"/>
          <p:cNvSpPr>
            <a:spLocks noGrp="1"/>
          </p:cNvSpPr>
          <p:nvPr>
            <p:ph/>
          </p:nvPr>
        </p:nvSpPr>
        <p:spPr>
          <a:xfrm>
            <a:off x="814320" y="2961000"/>
            <a:ext cx="337788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814320" y="392400"/>
            <a:ext cx="5258160" cy="76572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9" name="PlaceHolder 2"/>
          <p:cNvSpPr>
            <a:spLocks noGrp="1"/>
          </p:cNvSpPr>
          <p:nvPr>
            <p:ph/>
          </p:nvPr>
        </p:nvSpPr>
        <p:spPr>
          <a:xfrm>
            <a:off x="814320" y="1537920"/>
            <a:ext cx="164808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0" name="PlaceHolder 3"/>
          <p:cNvSpPr>
            <a:spLocks noGrp="1"/>
          </p:cNvSpPr>
          <p:nvPr>
            <p:ph/>
          </p:nvPr>
        </p:nvSpPr>
        <p:spPr>
          <a:xfrm>
            <a:off x="2545200" y="1537920"/>
            <a:ext cx="164808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1" name="PlaceHolder 4"/>
          <p:cNvSpPr>
            <a:spLocks noGrp="1"/>
          </p:cNvSpPr>
          <p:nvPr>
            <p:ph/>
          </p:nvPr>
        </p:nvSpPr>
        <p:spPr>
          <a:xfrm>
            <a:off x="814320" y="2961000"/>
            <a:ext cx="164808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2" name="PlaceHolder 5"/>
          <p:cNvSpPr>
            <a:spLocks noGrp="1"/>
          </p:cNvSpPr>
          <p:nvPr>
            <p:ph/>
          </p:nvPr>
        </p:nvSpPr>
        <p:spPr>
          <a:xfrm>
            <a:off x="2545200" y="2961000"/>
            <a:ext cx="164808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814320" y="392400"/>
            <a:ext cx="5258160" cy="76572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44" name="PlaceHolder 2"/>
          <p:cNvSpPr>
            <a:spLocks noGrp="1"/>
          </p:cNvSpPr>
          <p:nvPr>
            <p:ph/>
          </p:nvPr>
        </p:nvSpPr>
        <p:spPr>
          <a:xfrm>
            <a:off x="814320" y="1537920"/>
            <a:ext cx="108756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5" name="PlaceHolder 3"/>
          <p:cNvSpPr>
            <a:spLocks noGrp="1"/>
          </p:cNvSpPr>
          <p:nvPr>
            <p:ph/>
          </p:nvPr>
        </p:nvSpPr>
        <p:spPr>
          <a:xfrm>
            <a:off x="1956600" y="1537920"/>
            <a:ext cx="108756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6" name="PlaceHolder 4"/>
          <p:cNvSpPr>
            <a:spLocks noGrp="1"/>
          </p:cNvSpPr>
          <p:nvPr>
            <p:ph/>
          </p:nvPr>
        </p:nvSpPr>
        <p:spPr>
          <a:xfrm>
            <a:off x="3098880" y="1537920"/>
            <a:ext cx="108756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7" name="PlaceHolder 5"/>
          <p:cNvSpPr>
            <a:spLocks noGrp="1"/>
          </p:cNvSpPr>
          <p:nvPr>
            <p:ph/>
          </p:nvPr>
        </p:nvSpPr>
        <p:spPr>
          <a:xfrm>
            <a:off x="814320" y="2961000"/>
            <a:ext cx="108756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8" name="PlaceHolder 6"/>
          <p:cNvSpPr>
            <a:spLocks noGrp="1"/>
          </p:cNvSpPr>
          <p:nvPr>
            <p:ph/>
          </p:nvPr>
        </p:nvSpPr>
        <p:spPr>
          <a:xfrm>
            <a:off x="1956600" y="2961000"/>
            <a:ext cx="108756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9" name="PlaceHolder 7"/>
          <p:cNvSpPr>
            <a:spLocks noGrp="1"/>
          </p:cNvSpPr>
          <p:nvPr>
            <p:ph/>
          </p:nvPr>
        </p:nvSpPr>
        <p:spPr>
          <a:xfrm>
            <a:off x="3098880" y="2961000"/>
            <a:ext cx="108756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999A6F6C-4C7C-4311-B96B-E8B0C9A7EAAA}" type="slidenum">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0" name="PlaceHolder 1"/>
          <p:cNvSpPr>
            <a:spLocks noGrp="1"/>
          </p:cNvSpPr>
          <p:nvPr>
            <p:ph type="title"/>
          </p:nvPr>
        </p:nvSpPr>
        <p:spPr>
          <a:xfrm>
            <a:off x="814320" y="392400"/>
            <a:ext cx="5258160" cy="76572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71" name="PlaceHolder 2"/>
          <p:cNvSpPr>
            <a:spLocks noGrp="1"/>
          </p:cNvSpPr>
          <p:nvPr>
            <p:ph type="subTitle"/>
          </p:nvPr>
        </p:nvSpPr>
        <p:spPr>
          <a:xfrm>
            <a:off x="814320" y="1537920"/>
            <a:ext cx="3377880" cy="27241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sldNum" idx="1"/>
          </p:nvPr>
        </p:nvSpPr>
        <p:spPr/>
        <p:txBody>
          <a:bodyPr/>
          <a:lstStyle/>
          <a:p>
            <a:fld id="{489E3C89-FEFC-4FAC-813A-017342748263}" type="slidenum">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814320" y="392400"/>
            <a:ext cx="5258160" cy="76572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73" name="PlaceHolder 2"/>
          <p:cNvSpPr>
            <a:spLocks noGrp="1"/>
          </p:cNvSpPr>
          <p:nvPr>
            <p:ph/>
          </p:nvPr>
        </p:nvSpPr>
        <p:spPr>
          <a:xfrm>
            <a:off x="814320" y="1537920"/>
            <a:ext cx="3377880" cy="2724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 name="PlaceHolder 3"/>
          <p:cNvSpPr>
            <a:spLocks noGrp="1"/>
          </p:cNvSpPr>
          <p:nvPr>
            <p:ph type="sldNum" idx="1"/>
          </p:nvPr>
        </p:nvSpPr>
        <p:spPr/>
        <p:txBody>
          <a:bodyPr/>
          <a:lstStyle/>
          <a:p>
            <a:fld id="{22918E9A-50DB-486F-9AA3-C1EB028B06F9}" type="slidenum">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814320" y="392400"/>
            <a:ext cx="5258160" cy="76572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75" name="PlaceHolder 2"/>
          <p:cNvSpPr>
            <a:spLocks noGrp="1"/>
          </p:cNvSpPr>
          <p:nvPr>
            <p:ph/>
          </p:nvPr>
        </p:nvSpPr>
        <p:spPr>
          <a:xfrm>
            <a:off x="814320" y="1537920"/>
            <a:ext cx="1648080" cy="2724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6" name="PlaceHolder 3"/>
          <p:cNvSpPr>
            <a:spLocks noGrp="1"/>
          </p:cNvSpPr>
          <p:nvPr>
            <p:ph/>
          </p:nvPr>
        </p:nvSpPr>
        <p:spPr>
          <a:xfrm>
            <a:off x="2545200" y="1537920"/>
            <a:ext cx="1648080" cy="2724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1"/>
          </p:nvPr>
        </p:nvSpPr>
        <p:spPr/>
        <p:txBody>
          <a:bodyPr/>
          <a:lstStyle/>
          <a:p>
            <a:fld id="{C23112E1-6C6C-4CF2-B830-55C03D52E057}" type="slidenum">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814320" y="392400"/>
            <a:ext cx="5258160" cy="76572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 name="PlaceHolder 2"/>
          <p:cNvSpPr>
            <a:spLocks noGrp="1"/>
          </p:cNvSpPr>
          <p:nvPr>
            <p:ph type="sldNum" idx="1"/>
          </p:nvPr>
        </p:nvSpPr>
        <p:spPr/>
        <p:txBody>
          <a:bodyPr/>
          <a:lstStyle/>
          <a:p>
            <a:fld id="{753F04B4-8475-4AD4-8F65-E8FD73206A01}" type="slidenum">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8" name="PlaceHolder 1"/>
          <p:cNvSpPr>
            <a:spLocks noGrp="1"/>
          </p:cNvSpPr>
          <p:nvPr>
            <p:ph type="subTitle"/>
          </p:nvPr>
        </p:nvSpPr>
        <p:spPr>
          <a:xfrm>
            <a:off x="814320" y="392400"/>
            <a:ext cx="5258160" cy="35506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sldNum" idx="1"/>
          </p:nvPr>
        </p:nvSpPr>
        <p:spPr/>
        <p:txBody>
          <a:bodyPr/>
          <a:lstStyle/>
          <a:p>
            <a:fld id="{8181C286-721B-48CE-A54B-A876EEE5035D}" type="slidenum">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814320" y="392400"/>
            <a:ext cx="5258160" cy="76572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80" name="PlaceHolder 2"/>
          <p:cNvSpPr>
            <a:spLocks noGrp="1"/>
          </p:cNvSpPr>
          <p:nvPr>
            <p:ph/>
          </p:nvPr>
        </p:nvSpPr>
        <p:spPr>
          <a:xfrm>
            <a:off x="814320" y="1537920"/>
            <a:ext cx="164808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81" name="PlaceHolder 3"/>
          <p:cNvSpPr>
            <a:spLocks noGrp="1"/>
          </p:cNvSpPr>
          <p:nvPr>
            <p:ph/>
          </p:nvPr>
        </p:nvSpPr>
        <p:spPr>
          <a:xfrm>
            <a:off x="2545200" y="1537920"/>
            <a:ext cx="1648080" cy="2724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82" name="PlaceHolder 4"/>
          <p:cNvSpPr>
            <a:spLocks noGrp="1"/>
          </p:cNvSpPr>
          <p:nvPr>
            <p:ph/>
          </p:nvPr>
        </p:nvSpPr>
        <p:spPr>
          <a:xfrm>
            <a:off x="814320" y="2961000"/>
            <a:ext cx="164808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1"/>
          </p:nvPr>
        </p:nvSpPr>
        <p:spPr/>
        <p:txBody>
          <a:bodyPr/>
          <a:lstStyle/>
          <a:p>
            <a:fld id="{2E4F15DF-EBFB-42CC-8B67-77ADD6BDFABE}"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814320" y="392400"/>
            <a:ext cx="5258160" cy="76572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5" name="PlaceHolder 2"/>
          <p:cNvSpPr>
            <a:spLocks noGrp="1"/>
          </p:cNvSpPr>
          <p:nvPr>
            <p:ph type="subTitle"/>
          </p:nvPr>
        </p:nvSpPr>
        <p:spPr>
          <a:xfrm>
            <a:off x="814320" y="1537920"/>
            <a:ext cx="3377880" cy="27241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814320" y="392400"/>
            <a:ext cx="5258160" cy="76572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84" name="PlaceHolder 2"/>
          <p:cNvSpPr>
            <a:spLocks noGrp="1"/>
          </p:cNvSpPr>
          <p:nvPr>
            <p:ph/>
          </p:nvPr>
        </p:nvSpPr>
        <p:spPr>
          <a:xfrm>
            <a:off x="814320" y="1537920"/>
            <a:ext cx="1648080" cy="2724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85" name="PlaceHolder 3"/>
          <p:cNvSpPr>
            <a:spLocks noGrp="1"/>
          </p:cNvSpPr>
          <p:nvPr>
            <p:ph/>
          </p:nvPr>
        </p:nvSpPr>
        <p:spPr>
          <a:xfrm>
            <a:off x="2545200" y="1537920"/>
            <a:ext cx="164808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86" name="PlaceHolder 4"/>
          <p:cNvSpPr>
            <a:spLocks noGrp="1"/>
          </p:cNvSpPr>
          <p:nvPr>
            <p:ph/>
          </p:nvPr>
        </p:nvSpPr>
        <p:spPr>
          <a:xfrm>
            <a:off x="2545200" y="2961000"/>
            <a:ext cx="164808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1"/>
          </p:nvPr>
        </p:nvSpPr>
        <p:spPr/>
        <p:txBody>
          <a:bodyPr/>
          <a:lstStyle/>
          <a:p>
            <a:fld id="{B4FF5792-C5DC-4E9E-889D-9B818E998B3D}" type="slidenum">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814320" y="392400"/>
            <a:ext cx="5258160" cy="76572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88" name="PlaceHolder 2"/>
          <p:cNvSpPr>
            <a:spLocks noGrp="1"/>
          </p:cNvSpPr>
          <p:nvPr>
            <p:ph/>
          </p:nvPr>
        </p:nvSpPr>
        <p:spPr>
          <a:xfrm>
            <a:off x="814320" y="1537920"/>
            <a:ext cx="164808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89" name="PlaceHolder 3"/>
          <p:cNvSpPr>
            <a:spLocks noGrp="1"/>
          </p:cNvSpPr>
          <p:nvPr>
            <p:ph/>
          </p:nvPr>
        </p:nvSpPr>
        <p:spPr>
          <a:xfrm>
            <a:off x="2545200" y="1537920"/>
            <a:ext cx="164808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0" name="PlaceHolder 4"/>
          <p:cNvSpPr>
            <a:spLocks noGrp="1"/>
          </p:cNvSpPr>
          <p:nvPr>
            <p:ph/>
          </p:nvPr>
        </p:nvSpPr>
        <p:spPr>
          <a:xfrm>
            <a:off x="814320" y="2961000"/>
            <a:ext cx="337788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1"/>
          </p:nvPr>
        </p:nvSpPr>
        <p:spPr/>
        <p:txBody>
          <a:bodyPr/>
          <a:lstStyle/>
          <a:p>
            <a:fld id="{7BE14433-3915-454D-B369-A49DA0DABBD5}" type="slidenum">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814320" y="392400"/>
            <a:ext cx="5258160" cy="76572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92" name="PlaceHolder 2"/>
          <p:cNvSpPr>
            <a:spLocks noGrp="1"/>
          </p:cNvSpPr>
          <p:nvPr>
            <p:ph/>
          </p:nvPr>
        </p:nvSpPr>
        <p:spPr>
          <a:xfrm>
            <a:off x="814320" y="1537920"/>
            <a:ext cx="337788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3" name="PlaceHolder 3"/>
          <p:cNvSpPr>
            <a:spLocks noGrp="1"/>
          </p:cNvSpPr>
          <p:nvPr>
            <p:ph/>
          </p:nvPr>
        </p:nvSpPr>
        <p:spPr>
          <a:xfrm>
            <a:off x="814320" y="2961000"/>
            <a:ext cx="337788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1"/>
          </p:nvPr>
        </p:nvSpPr>
        <p:spPr/>
        <p:txBody>
          <a:bodyPr/>
          <a:lstStyle/>
          <a:p>
            <a:fld id="{E5B22B33-F9B3-49F3-8412-E1FE9F869D4C}" type="slidenum">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814320" y="392400"/>
            <a:ext cx="5258160" cy="76572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95" name="PlaceHolder 2"/>
          <p:cNvSpPr>
            <a:spLocks noGrp="1"/>
          </p:cNvSpPr>
          <p:nvPr>
            <p:ph/>
          </p:nvPr>
        </p:nvSpPr>
        <p:spPr>
          <a:xfrm>
            <a:off x="814320" y="1537920"/>
            <a:ext cx="164808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6" name="PlaceHolder 3"/>
          <p:cNvSpPr>
            <a:spLocks noGrp="1"/>
          </p:cNvSpPr>
          <p:nvPr>
            <p:ph/>
          </p:nvPr>
        </p:nvSpPr>
        <p:spPr>
          <a:xfrm>
            <a:off x="2545200" y="1537920"/>
            <a:ext cx="164808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7" name="PlaceHolder 4"/>
          <p:cNvSpPr>
            <a:spLocks noGrp="1"/>
          </p:cNvSpPr>
          <p:nvPr>
            <p:ph/>
          </p:nvPr>
        </p:nvSpPr>
        <p:spPr>
          <a:xfrm>
            <a:off x="814320" y="2961000"/>
            <a:ext cx="164808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8" name="PlaceHolder 5"/>
          <p:cNvSpPr>
            <a:spLocks noGrp="1"/>
          </p:cNvSpPr>
          <p:nvPr>
            <p:ph/>
          </p:nvPr>
        </p:nvSpPr>
        <p:spPr>
          <a:xfrm>
            <a:off x="2545200" y="2961000"/>
            <a:ext cx="164808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 name="PlaceHolder 6"/>
          <p:cNvSpPr>
            <a:spLocks noGrp="1"/>
          </p:cNvSpPr>
          <p:nvPr>
            <p:ph type="sldNum" idx="1"/>
          </p:nvPr>
        </p:nvSpPr>
        <p:spPr/>
        <p:txBody>
          <a:bodyPr/>
          <a:lstStyle/>
          <a:p>
            <a:fld id="{8335537E-C439-488A-BB5C-62065E74FDE7}" type="slidenum">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814320" y="392400"/>
            <a:ext cx="5258160" cy="76572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00" name="PlaceHolder 2"/>
          <p:cNvSpPr>
            <a:spLocks noGrp="1"/>
          </p:cNvSpPr>
          <p:nvPr>
            <p:ph/>
          </p:nvPr>
        </p:nvSpPr>
        <p:spPr>
          <a:xfrm>
            <a:off x="814320" y="1537920"/>
            <a:ext cx="108756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01" name="PlaceHolder 3"/>
          <p:cNvSpPr>
            <a:spLocks noGrp="1"/>
          </p:cNvSpPr>
          <p:nvPr>
            <p:ph/>
          </p:nvPr>
        </p:nvSpPr>
        <p:spPr>
          <a:xfrm>
            <a:off x="1956600" y="1537920"/>
            <a:ext cx="108756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02" name="PlaceHolder 4"/>
          <p:cNvSpPr>
            <a:spLocks noGrp="1"/>
          </p:cNvSpPr>
          <p:nvPr>
            <p:ph/>
          </p:nvPr>
        </p:nvSpPr>
        <p:spPr>
          <a:xfrm>
            <a:off x="3098880" y="1537920"/>
            <a:ext cx="108756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03" name="PlaceHolder 5"/>
          <p:cNvSpPr>
            <a:spLocks noGrp="1"/>
          </p:cNvSpPr>
          <p:nvPr>
            <p:ph/>
          </p:nvPr>
        </p:nvSpPr>
        <p:spPr>
          <a:xfrm>
            <a:off x="814320" y="2961000"/>
            <a:ext cx="108756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04" name="PlaceHolder 6"/>
          <p:cNvSpPr>
            <a:spLocks noGrp="1"/>
          </p:cNvSpPr>
          <p:nvPr>
            <p:ph/>
          </p:nvPr>
        </p:nvSpPr>
        <p:spPr>
          <a:xfrm>
            <a:off x="1956600" y="2961000"/>
            <a:ext cx="108756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05" name="PlaceHolder 7"/>
          <p:cNvSpPr>
            <a:spLocks noGrp="1"/>
          </p:cNvSpPr>
          <p:nvPr>
            <p:ph/>
          </p:nvPr>
        </p:nvSpPr>
        <p:spPr>
          <a:xfrm>
            <a:off x="3098880" y="2961000"/>
            <a:ext cx="108756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 name="PlaceHolder 8"/>
          <p:cNvSpPr>
            <a:spLocks noGrp="1"/>
          </p:cNvSpPr>
          <p:nvPr>
            <p:ph type="sldNum" idx="1"/>
          </p:nvPr>
        </p:nvSpPr>
        <p:spPr/>
        <p:txBody>
          <a:bodyPr/>
          <a:lstStyle/>
          <a:p>
            <a:fld id="{AAFED946-1B44-4152-9E96-40B7C185BD94}" type="slidenum">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lstStyle/>
          <a:p>
            <a:fld id="{528CB989-5509-44B0-8F9D-257D5480A9F7}" type="slidenum">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814320" y="392400"/>
            <a:ext cx="5258160" cy="76572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25" name="PlaceHolder 2"/>
          <p:cNvSpPr>
            <a:spLocks noGrp="1"/>
          </p:cNvSpPr>
          <p:nvPr>
            <p:ph type="subTitle"/>
          </p:nvPr>
        </p:nvSpPr>
        <p:spPr>
          <a:xfrm>
            <a:off x="814320" y="1537920"/>
            <a:ext cx="3377880" cy="27241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sldNum" idx="2"/>
          </p:nvPr>
        </p:nvSpPr>
        <p:spPr/>
        <p:txBody>
          <a:bodyPr/>
          <a:lstStyle/>
          <a:p>
            <a:fld id="{649AB030-DDBB-4489-A3A1-D09675B8E16F}" type="slidenum">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814320" y="392400"/>
            <a:ext cx="5258160" cy="76572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27" name="PlaceHolder 2"/>
          <p:cNvSpPr>
            <a:spLocks noGrp="1"/>
          </p:cNvSpPr>
          <p:nvPr>
            <p:ph/>
          </p:nvPr>
        </p:nvSpPr>
        <p:spPr>
          <a:xfrm>
            <a:off x="814320" y="1537920"/>
            <a:ext cx="3377880" cy="2724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 name="PlaceHolder 3"/>
          <p:cNvSpPr>
            <a:spLocks noGrp="1"/>
          </p:cNvSpPr>
          <p:nvPr>
            <p:ph type="sldNum" idx="2"/>
          </p:nvPr>
        </p:nvSpPr>
        <p:spPr/>
        <p:txBody>
          <a:bodyPr/>
          <a:lstStyle/>
          <a:p>
            <a:fld id="{CB3E6E82-0F55-4A02-9553-D21A2007B313}" type="slidenum">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814320" y="392400"/>
            <a:ext cx="5258160" cy="76572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29" name="PlaceHolder 2"/>
          <p:cNvSpPr>
            <a:spLocks noGrp="1"/>
          </p:cNvSpPr>
          <p:nvPr>
            <p:ph/>
          </p:nvPr>
        </p:nvSpPr>
        <p:spPr>
          <a:xfrm>
            <a:off x="814320" y="1537920"/>
            <a:ext cx="1648080" cy="2724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30" name="PlaceHolder 3"/>
          <p:cNvSpPr>
            <a:spLocks noGrp="1"/>
          </p:cNvSpPr>
          <p:nvPr>
            <p:ph/>
          </p:nvPr>
        </p:nvSpPr>
        <p:spPr>
          <a:xfrm>
            <a:off x="2545200" y="1537920"/>
            <a:ext cx="1648080" cy="2724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2"/>
          </p:nvPr>
        </p:nvSpPr>
        <p:spPr/>
        <p:txBody>
          <a:bodyPr/>
          <a:lstStyle/>
          <a:p>
            <a:fld id="{8E5E78DD-B261-4AA9-AF2D-603D83A83B52}" type="slidenum">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814320" y="392400"/>
            <a:ext cx="5258160" cy="76572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 name="PlaceHolder 2"/>
          <p:cNvSpPr>
            <a:spLocks noGrp="1"/>
          </p:cNvSpPr>
          <p:nvPr>
            <p:ph type="sldNum" idx="2"/>
          </p:nvPr>
        </p:nvSpPr>
        <p:spPr/>
        <p:txBody>
          <a:bodyPr/>
          <a:lstStyle/>
          <a:p>
            <a:fld id="{086DE629-5185-49E8-98B9-0F3BCE720724}"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14320" y="392400"/>
            <a:ext cx="5258160" cy="76572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7" name="PlaceHolder 2"/>
          <p:cNvSpPr>
            <a:spLocks noGrp="1"/>
          </p:cNvSpPr>
          <p:nvPr>
            <p:ph/>
          </p:nvPr>
        </p:nvSpPr>
        <p:spPr>
          <a:xfrm>
            <a:off x="814320" y="1537920"/>
            <a:ext cx="3377880" cy="2724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814320" y="392400"/>
            <a:ext cx="5258160" cy="35506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sldNum" idx="2"/>
          </p:nvPr>
        </p:nvSpPr>
        <p:spPr/>
        <p:txBody>
          <a:bodyPr/>
          <a:lstStyle/>
          <a:p>
            <a:fld id="{17EA430D-5881-4894-B498-A6F175CA5B9F}" type="slidenum">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814320" y="392400"/>
            <a:ext cx="5258160" cy="76572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34" name="PlaceHolder 2"/>
          <p:cNvSpPr>
            <a:spLocks noGrp="1"/>
          </p:cNvSpPr>
          <p:nvPr>
            <p:ph/>
          </p:nvPr>
        </p:nvSpPr>
        <p:spPr>
          <a:xfrm>
            <a:off x="814320" y="1537920"/>
            <a:ext cx="164808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35" name="PlaceHolder 3"/>
          <p:cNvSpPr>
            <a:spLocks noGrp="1"/>
          </p:cNvSpPr>
          <p:nvPr>
            <p:ph/>
          </p:nvPr>
        </p:nvSpPr>
        <p:spPr>
          <a:xfrm>
            <a:off x="2545200" y="1537920"/>
            <a:ext cx="1648080" cy="2724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36" name="PlaceHolder 4"/>
          <p:cNvSpPr>
            <a:spLocks noGrp="1"/>
          </p:cNvSpPr>
          <p:nvPr>
            <p:ph/>
          </p:nvPr>
        </p:nvSpPr>
        <p:spPr>
          <a:xfrm>
            <a:off x="814320" y="2961000"/>
            <a:ext cx="164808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2"/>
          </p:nvPr>
        </p:nvSpPr>
        <p:spPr/>
        <p:txBody>
          <a:bodyPr/>
          <a:lstStyle/>
          <a:p>
            <a:fld id="{FA8DE3C7-20F9-40DA-B00C-7C9014B54524}" type="slidenum">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814320" y="392400"/>
            <a:ext cx="5258160" cy="76572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38" name="PlaceHolder 2"/>
          <p:cNvSpPr>
            <a:spLocks noGrp="1"/>
          </p:cNvSpPr>
          <p:nvPr>
            <p:ph/>
          </p:nvPr>
        </p:nvSpPr>
        <p:spPr>
          <a:xfrm>
            <a:off x="814320" y="1537920"/>
            <a:ext cx="1648080" cy="2724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39" name="PlaceHolder 3"/>
          <p:cNvSpPr>
            <a:spLocks noGrp="1"/>
          </p:cNvSpPr>
          <p:nvPr>
            <p:ph/>
          </p:nvPr>
        </p:nvSpPr>
        <p:spPr>
          <a:xfrm>
            <a:off x="2545200" y="1537920"/>
            <a:ext cx="164808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40" name="PlaceHolder 4"/>
          <p:cNvSpPr>
            <a:spLocks noGrp="1"/>
          </p:cNvSpPr>
          <p:nvPr>
            <p:ph/>
          </p:nvPr>
        </p:nvSpPr>
        <p:spPr>
          <a:xfrm>
            <a:off x="2545200" y="2961000"/>
            <a:ext cx="164808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2"/>
          </p:nvPr>
        </p:nvSpPr>
        <p:spPr/>
        <p:txBody>
          <a:bodyPr/>
          <a:lstStyle/>
          <a:p>
            <a:fld id="{8B399891-EDC5-420A-8F7F-49A98918763D}" type="slidenum">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814320" y="392400"/>
            <a:ext cx="5258160" cy="76572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42" name="PlaceHolder 2"/>
          <p:cNvSpPr>
            <a:spLocks noGrp="1"/>
          </p:cNvSpPr>
          <p:nvPr>
            <p:ph/>
          </p:nvPr>
        </p:nvSpPr>
        <p:spPr>
          <a:xfrm>
            <a:off x="814320" y="1537920"/>
            <a:ext cx="164808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43" name="PlaceHolder 3"/>
          <p:cNvSpPr>
            <a:spLocks noGrp="1"/>
          </p:cNvSpPr>
          <p:nvPr>
            <p:ph/>
          </p:nvPr>
        </p:nvSpPr>
        <p:spPr>
          <a:xfrm>
            <a:off x="2545200" y="1537920"/>
            <a:ext cx="164808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44" name="PlaceHolder 4"/>
          <p:cNvSpPr>
            <a:spLocks noGrp="1"/>
          </p:cNvSpPr>
          <p:nvPr>
            <p:ph/>
          </p:nvPr>
        </p:nvSpPr>
        <p:spPr>
          <a:xfrm>
            <a:off x="814320" y="2961000"/>
            <a:ext cx="337788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2"/>
          </p:nvPr>
        </p:nvSpPr>
        <p:spPr/>
        <p:txBody>
          <a:bodyPr/>
          <a:lstStyle/>
          <a:p>
            <a:fld id="{659A07F3-9D9D-4766-BF38-ADB9485A969F}" type="slidenum">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814320" y="392400"/>
            <a:ext cx="5258160" cy="76572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46" name="PlaceHolder 2"/>
          <p:cNvSpPr>
            <a:spLocks noGrp="1"/>
          </p:cNvSpPr>
          <p:nvPr>
            <p:ph/>
          </p:nvPr>
        </p:nvSpPr>
        <p:spPr>
          <a:xfrm>
            <a:off x="814320" y="1537920"/>
            <a:ext cx="337788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47" name="PlaceHolder 3"/>
          <p:cNvSpPr>
            <a:spLocks noGrp="1"/>
          </p:cNvSpPr>
          <p:nvPr>
            <p:ph/>
          </p:nvPr>
        </p:nvSpPr>
        <p:spPr>
          <a:xfrm>
            <a:off x="814320" y="2961000"/>
            <a:ext cx="337788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2"/>
          </p:nvPr>
        </p:nvSpPr>
        <p:spPr/>
        <p:txBody>
          <a:bodyPr/>
          <a:lstStyle/>
          <a:p>
            <a:fld id="{725BD690-F59D-4955-A00F-31C42EEB722E}" type="slidenum">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814320" y="392400"/>
            <a:ext cx="5258160" cy="76572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49" name="PlaceHolder 2"/>
          <p:cNvSpPr>
            <a:spLocks noGrp="1"/>
          </p:cNvSpPr>
          <p:nvPr>
            <p:ph/>
          </p:nvPr>
        </p:nvSpPr>
        <p:spPr>
          <a:xfrm>
            <a:off x="814320" y="1537920"/>
            <a:ext cx="164808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50" name="PlaceHolder 3"/>
          <p:cNvSpPr>
            <a:spLocks noGrp="1"/>
          </p:cNvSpPr>
          <p:nvPr>
            <p:ph/>
          </p:nvPr>
        </p:nvSpPr>
        <p:spPr>
          <a:xfrm>
            <a:off x="2545200" y="1537920"/>
            <a:ext cx="164808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51" name="PlaceHolder 4"/>
          <p:cNvSpPr>
            <a:spLocks noGrp="1"/>
          </p:cNvSpPr>
          <p:nvPr>
            <p:ph/>
          </p:nvPr>
        </p:nvSpPr>
        <p:spPr>
          <a:xfrm>
            <a:off x="814320" y="2961000"/>
            <a:ext cx="164808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52" name="PlaceHolder 5"/>
          <p:cNvSpPr>
            <a:spLocks noGrp="1"/>
          </p:cNvSpPr>
          <p:nvPr>
            <p:ph/>
          </p:nvPr>
        </p:nvSpPr>
        <p:spPr>
          <a:xfrm>
            <a:off x="2545200" y="2961000"/>
            <a:ext cx="164808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 name="PlaceHolder 6"/>
          <p:cNvSpPr>
            <a:spLocks noGrp="1"/>
          </p:cNvSpPr>
          <p:nvPr>
            <p:ph type="sldNum" idx="2"/>
          </p:nvPr>
        </p:nvSpPr>
        <p:spPr/>
        <p:txBody>
          <a:bodyPr/>
          <a:lstStyle/>
          <a:p>
            <a:fld id="{C47F9EBC-5F22-4D80-BDE3-92940580A129}" type="slidenum">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814320" y="392400"/>
            <a:ext cx="5258160" cy="76572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54" name="PlaceHolder 2"/>
          <p:cNvSpPr>
            <a:spLocks noGrp="1"/>
          </p:cNvSpPr>
          <p:nvPr>
            <p:ph/>
          </p:nvPr>
        </p:nvSpPr>
        <p:spPr>
          <a:xfrm>
            <a:off x="814320" y="1537920"/>
            <a:ext cx="108756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55" name="PlaceHolder 3"/>
          <p:cNvSpPr>
            <a:spLocks noGrp="1"/>
          </p:cNvSpPr>
          <p:nvPr>
            <p:ph/>
          </p:nvPr>
        </p:nvSpPr>
        <p:spPr>
          <a:xfrm>
            <a:off x="1956600" y="1537920"/>
            <a:ext cx="108756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56" name="PlaceHolder 4"/>
          <p:cNvSpPr>
            <a:spLocks noGrp="1"/>
          </p:cNvSpPr>
          <p:nvPr>
            <p:ph/>
          </p:nvPr>
        </p:nvSpPr>
        <p:spPr>
          <a:xfrm>
            <a:off x="3098880" y="1537920"/>
            <a:ext cx="108756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57" name="PlaceHolder 5"/>
          <p:cNvSpPr>
            <a:spLocks noGrp="1"/>
          </p:cNvSpPr>
          <p:nvPr>
            <p:ph/>
          </p:nvPr>
        </p:nvSpPr>
        <p:spPr>
          <a:xfrm>
            <a:off x="814320" y="2961000"/>
            <a:ext cx="108756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58" name="PlaceHolder 6"/>
          <p:cNvSpPr>
            <a:spLocks noGrp="1"/>
          </p:cNvSpPr>
          <p:nvPr>
            <p:ph/>
          </p:nvPr>
        </p:nvSpPr>
        <p:spPr>
          <a:xfrm>
            <a:off x="1956600" y="2961000"/>
            <a:ext cx="108756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59" name="PlaceHolder 7"/>
          <p:cNvSpPr>
            <a:spLocks noGrp="1"/>
          </p:cNvSpPr>
          <p:nvPr>
            <p:ph/>
          </p:nvPr>
        </p:nvSpPr>
        <p:spPr>
          <a:xfrm>
            <a:off x="3098880" y="2961000"/>
            <a:ext cx="108756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 name="PlaceHolder 8"/>
          <p:cNvSpPr>
            <a:spLocks noGrp="1"/>
          </p:cNvSpPr>
          <p:nvPr>
            <p:ph type="sldNum" idx="2"/>
          </p:nvPr>
        </p:nvSpPr>
        <p:spPr/>
        <p:txBody>
          <a:bodyPr/>
          <a:lstStyle/>
          <a:p>
            <a:fld id="{F06B86CA-0B3B-4609-A5B3-A9F39F4AF20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14320" y="392400"/>
            <a:ext cx="5258160" cy="76572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9" name="PlaceHolder 2"/>
          <p:cNvSpPr>
            <a:spLocks noGrp="1"/>
          </p:cNvSpPr>
          <p:nvPr>
            <p:ph/>
          </p:nvPr>
        </p:nvSpPr>
        <p:spPr>
          <a:xfrm>
            <a:off x="814320" y="1537920"/>
            <a:ext cx="1648080" cy="2724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0" name="PlaceHolder 3"/>
          <p:cNvSpPr>
            <a:spLocks noGrp="1"/>
          </p:cNvSpPr>
          <p:nvPr>
            <p:ph/>
          </p:nvPr>
        </p:nvSpPr>
        <p:spPr>
          <a:xfrm>
            <a:off x="2545200" y="1537920"/>
            <a:ext cx="1648080" cy="2724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814320" y="392400"/>
            <a:ext cx="5258160" cy="76572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814320" y="392400"/>
            <a:ext cx="5258160" cy="35506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14320" y="392400"/>
            <a:ext cx="5258160" cy="76572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4" name="PlaceHolder 2"/>
          <p:cNvSpPr>
            <a:spLocks noGrp="1"/>
          </p:cNvSpPr>
          <p:nvPr>
            <p:ph/>
          </p:nvPr>
        </p:nvSpPr>
        <p:spPr>
          <a:xfrm>
            <a:off x="814320" y="1537920"/>
            <a:ext cx="164808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5" name="PlaceHolder 3"/>
          <p:cNvSpPr>
            <a:spLocks noGrp="1"/>
          </p:cNvSpPr>
          <p:nvPr>
            <p:ph/>
          </p:nvPr>
        </p:nvSpPr>
        <p:spPr>
          <a:xfrm>
            <a:off x="2545200" y="1537920"/>
            <a:ext cx="1648080" cy="2724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6" name="PlaceHolder 4"/>
          <p:cNvSpPr>
            <a:spLocks noGrp="1"/>
          </p:cNvSpPr>
          <p:nvPr>
            <p:ph/>
          </p:nvPr>
        </p:nvSpPr>
        <p:spPr>
          <a:xfrm>
            <a:off x="814320" y="2961000"/>
            <a:ext cx="164808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14320" y="392400"/>
            <a:ext cx="5258160" cy="76572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8" name="PlaceHolder 2"/>
          <p:cNvSpPr>
            <a:spLocks noGrp="1"/>
          </p:cNvSpPr>
          <p:nvPr>
            <p:ph/>
          </p:nvPr>
        </p:nvSpPr>
        <p:spPr>
          <a:xfrm>
            <a:off x="814320" y="1537920"/>
            <a:ext cx="1648080" cy="2724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9" name="PlaceHolder 3"/>
          <p:cNvSpPr>
            <a:spLocks noGrp="1"/>
          </p:cNvSpPr>
          <p:nvPr>
            <p:ph/>
          </p:nvPr>
        </p:nvSpPr>
        <p:spPr>
          <a:xfrm>
            <a:off x="2545200" y="1537920"/>
            <a:ext cx="164808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0" name="PlaceHolder 4"/>
          <p:cNvSpPr>
            <a:spLocks noGrp="1"/>
          </p:cNvSpPr>
          <p:nvPr>
            <p:ph/>
          </p:nvPr>
        </p:nvSpPr>
        <p:spPr>
          <a:xfrm>
            <a:off x="2545200" y="2961000"/>
            <a:ext cx="164808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14320" y="392400"/>
            <a:ext cx="5258160" cy="76572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2" name="PlaceHolder 2"/>
          <p:cNvSpPr>
            <a:spLocks noGrp="1"/>
          </p:cNvSpPr>
          <p:nvPr>
            <p:ph/>
          </p:nvPr>
        </p:nvSpPr>
        <p:spPr>
          <a:xfrm>
            <a:off x="814320" y="1537920"/>
            <a:ext cx="164808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3" name="PlaceHolder 3"/>
          <p:cNvSpPr>
            <a:spLocks noGrp="1"/>
          </p:cNvSpPr>
          <p:nvPr>
            <p:ph/>
          </p:nvPr>
        </p:nvSpPr>
        <p:spPr>
          <a:xfrm>
            <a:off x="2545200" y="1537920"/>
            <a:ext cx="164808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4" name="PlaceHolder 4"/>
          <p:cNvSpPr>
            <a:spLocks noGrp="1"/>
          </p:cNvSpPr>
          <p:nvPr>
            <p:ph/>
          </p:nvPr>
        </p:nvSpPr>
        <p:spPr>
          <a:xfrm>
            <a:off x="814320" y="2961000"/>
            <a:ext cx="3377880" cy="12992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Google Shape;10;p2"/>
          <p:cNvSpPr/>
          <p:nvPr/>
        </p:nvSpPr>
        <p:spPr>
          <a:xfrm>
            <a:off x="7544520" y="657720"/>
            <a:ext cx="1298880" cy="432720"/>
          </a:xfrm>
          <a:prstGeom prst="triangle">
            <a:avLst>
              <a:gd name="adj" fmla="val 32425"/>
            </a:avLst>
          </a:prstGeom>
          <a:solidFill>
            <a:schemeClr val="accent2"/>
          </a:solidFill>
          <a:ln w="0">
            <a:noFill/>
          </a:ln>
        </p:spPr>
        <p:style>
          <a:lnRef idx="0">
            <a:scrgbClr r="0" g="0" b="0"/>
          </a:lnRef>
          <a:fillRef idx="0">
            <a:scrgbClr r="0" g="0" b="0"/>
          </a:fillRef>
          <a:effectRef idx="0">
            <a:scrgbClr r="0" g="0" b="0"/>
          </a:effectRef>
          <a:fontRef idx="minor"/>
        </p:style>
      </p:sp>
      <p:grpSp>
        <p:nvGrpSpPr>
          <p:cNvPr id="15" name="Google Shape;11;p2"/>
          <p:cNvGrpSpPr/>
          <p:nvPr/>
        </p:nvGrpSpPr>
        <p:grpSpPr>
          <a:xfrm>
            <a:off x="0" y="-6840"/>
            <a:ext cx="8660880" cy="5150160"/>
            <a:chOff x="0" y="-6840"/>
            <a:chExt cx="8660880" cy="5150160"/>
          </a:xfrm>
        </p:grpSpPr>
        <p:sp>
          <p:nvSpPr>
            <p:cNvPr id="2" name="Google Shape;12;p2"/>
            <p:cNvSpPr/>
            <p:nvPr/>
          </p:nvSpPr>
          <p:spPr>
            <a:xfrm>
              <a:off x="0" y="0"/>
              <a:ext cx="3524760" cy="514332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Google Shape;13;p2"/>
            <p:cNvSpPr/>
            <p:nvPr/>
          </p:nvSpPr>
          <p:spPr>
            <a:xfrm rot="10800000" flipH="1">
              <a:off x="3517200" y="-6840"/>
              <a:ext cx="5143320" cy="5143320"/>
            </a:xfrm>
            <a:prstGeom prst="rtTriangle">
              <a:avLst/>
            </a:prstGeom>
            <a:solidFill>
              <a:schemeClr val="accent4"/>
            </a:solidFill>
            <a:ln w="0">
              <a:noFill/>
            </a:ln>
          </p:spPr>
          <p:style>
            <a:lnRef idx="0">
              <a:scrgbClr r="0" g="0" b="0"/>
            </a:lnRef>
            <a:fillRef idx="0">
              <a:scrgbClr r="0" g="0" b="0"/>
            </a:fillRef>
            <a:effectRef idx="0">
              <a:scrgbClr r="0" g="0" b="0"/>
            </a:effectRef>
            <a:fontRef idx="minor"/>
          </p:style>
        </p:sp>
      </p:grpSp>
      <p:grpSp>
        <p:nvGrpSpPr>
          <p:cNvPr id="4" name="Google Shape;14;p2"/>
          <p:cNvGrpSpPr/>
          <p:nvPr/>
        </p:nvGrpSpPr>
        <p:grpSpPr>
          <a:xfrm>
            <a:off x="0" y="1090440"/>
            <a:ext cx="8847360" cy="2961720"/>
            <a:chOff x="0" y="1090440"/>
            <a:chExt cx="8847360" cy="2961720"/>
          </a:xfrm>
        </p:grpSpPr>
        <p:sp>
          <p:nvSpPr>
            <p:cNvPr id="5" name="Google Shape;15;p2"/>
            <p:cNvSpPr/>
            <p:nvPr/>
          </p:nvSpPr>
          <p:spPr>
            <a:xfrm flipV="1">
              <a:off x="0" y="1089720"/>
              <a:ext cx="5888520" cy="2961720"/>
            </a:xfrm>
            <a:prstGeom prst="rect">
              <a:avLst/>
            </a:prstGeom>
            <a:solidFill>
              <a:schemeClr val="accent1"/>
            </a:solidFill>
            <a:ln w="0">
              <a:noFill/>
            </a:ln>
          </p:spPr>
          <p:style>
            <a:lnRef idx="0">
              <a:scrgbClr r="0" g="0" b="0"/>
            </a:lnRef>
            <a:fillRef idx="0">
              <a:scrgbClr r="0" g="0" b="0"/>
            </a:fillRef>
            <a:effectRef idx="0">
              <a:scrgbClr r="0" g="0" b="0"/>
            </a:effectRef>
            <a:fontRef idx="minor"/>
          </p:style>
        </p:sp>
        <p:sp>
          <p:nvSpPr>
            <p:cNvPr id="6" name="Google Shape;16;p2"/>
            <p:cNvSpPr/>
            <p:nvPr/>
          </p:nvSpPr>
          <p:spPr>
            <a:xfrm flipV="1">
              <a:off x="5885640" y="1089720"/>
              <a:ext cx="2961720" cy="2961720"/>
            </a:xfrm>
            <a:prstGeom prst="rtTriangle">
              <a:avLst/>
            </a:prstGeom>
            <a:solidFill>
              <a:schemeClr val="accent1"/>
            </a:solidFill>
            <a:ln w="0">
              <a:noFill/>
            </a:ln>
          </p:spPr>
          <p:style>
            <a:lnRef idx="0">
              <a:scrgbClr r="0" g="0" b="0"/>
            </a:lnRef>
            <a:fillRef idx="0">
              <a:scrgbClr r="0" g="0" b="0"/>
            </a:fillRef>
            <a:effectRef idx="0">
              <a:scrgbClr r="0" g="0" b="0"/>
            </a:effectRef>
            <a:fontRef idx="minor"/>
          </p:style>
        </p:sp>
      </p:grpSp>
      <p:grpSp>
        <p:nvGrpSpPr>
          <p:cNvPr id="7" name="Google Shape;17;p2"/>
          <p:cNvGrpSpPr/>
          <p:nvPr/>
        </p:nvGrpSpPr>
        <p:grpSpPr>
          <a:xfrm>
            <a:off x="3677760" y="4278240"/>
            <a:ext cx="5479560" cy="433080"/>
            <a:chOff x="3677760" y="4278240"/>
            <a:chExt cx="5479560" cy="433080"/>
          </a:xfrm>
        </p:grpSpPr>
        <p:sp>
          <p:nvSpPr>
            <p:cNvPr id="8" name="Google Shape;18;p2"/>
            <p:cNvSpPr/>
            <p:nvPr/>
          </p:nvSpPr>
          <p:spPr>
            <a:xfrm rot="10800000">
              <a:off x="3677760" y="4580280"/>
              <a:ext cx="393840" cy="131040"/>
            </a:xfrm>
            <a:prstGeom prst="triangle">
              <a:avLst>
                <a:gd name="adj" fmla="val 32425"/>
              </a:avLst>
            </a:prstGeom>
            <a:solidFill>
              <a:schemeClr val="accent6"/>
            </a:solidFill>
            <a:ln w="0">
              <a:noFill/>
            </a:ln>
          </p:spPr>
          <p:style>
            <a:lnRef idx="0">
              <a:scrgbClr r="0" g="0" b="0"/>
            </a:lnRef>
            <a:fillRef idx="0">
              <a:scrgbClr r="0" g="0" b="0"/>
            </a:fillRef>
            <a:effectRef idx="0">
              <a:scrgbClr r="0" g="0" b="0"/>
            </a:effectRef>
            <a:fontRef idx="minor"/>
          </p:style>
        </p:sp>
        <p:grpSp>
          <p:nvGrpSpPr>
            <p:cNvPr id="9" name="Google Shape;19;p2"/>
            <p:cNvGrpSpPr/>
            <p:nvPr/>
          </p:nvGrpSpPr>
          <p:grpSpPr>
            <a:xfrm>
              <a:off x="3679920" y="4278240"/>
              <a:ext cx="5477400" cy="304200"/>
              <a:chOff x="3679920" y="4278240"/>
              <a:chExt cx="5477400" cy="304200"/>
            </a:xfrm>
          </p:grpSpPr>
          <p:sp>
            <p:nvSpPr>
              <p:cNvPr id="10" name="Google Shape;20;p2"/>
              <p:cNvSpPr/>
              <p:nvPr/>
            </p:nvSpPr>
            <p:spPr>
              <a:xfrm flipH="1">
                <a:off x="3976920" y="4278240"/>
                <a:ext cx="5180040" cy="304200"/>
              </a:xfrm>
              <a:prstGeom prst="rect">
                <a:avLst/>
              </a:prstGeom>
              <a:solidFill>
                <a:schemeClr val="accent5"/>
              </a:solidFill>
              <a:ln w="0">
                <a:noFill/>
              </a:ln>
            </p:spPr>
            <p:style>
              <a:lnRef idx="0">
                <a:scrgbClr r="0" g="0" b="0"/>
              </a:lnRef>
              <a:fillRef idx="0">
                <a:scrgbClr r="0" g="0" b="0"/>
              </a:fillRef>
              <a:effectRef idx="0">
                <a:scrgbClr r="0" g="0" b="0"/>
              </a:effectRef>
              <a:fontRef idx="minor"/>
            </p:style>
          </p:sp>
          <p:sp>
            <p:nvSpPr>
              <p:cNvPr id="11" name="Google Shape;21;p2"/>
              <p:cNvSpPr/>
              <p:nvPr/>
            </p:nvSpPr>
            <p:spPr>
              <a:xfrm flipH="1">
                <a:off x="3679560" y="4278240"/>
                <a:ext cx="304200" cy="304200"/>
              </a:xfrm>
              <a:prstGeom prst="rtTriangle">
                <a:avLst/>
              </a:prstGeom>
              <a:solidFill>
                <a:schemeClr val="accent5"/>
              </a:solidFill>
              <a:ln w="0">
                <a:noFill/>
              </a:ln>
            </p:spPr>
            <p:style>
              <a:lnRef idx="0">
                <a:scrgbClr r="0" g="0" b="0"/>
              </a:lnRef>
              <a:fillRef idx="0">
                <a:scrgbClr r="0" g="0" b="0"/>
              </a:fillRef>
              <a:effectRef idx="0">
                <a:scrgbClr r="0" g="0" b="0"/>
              </a:effectRef>
              <a:fontRef idx="minor"/>
            </p:style>
          </p:sp>
        </p:grpSp>
      </p:grpSp>
      <p:sp>
        <p:nvSpPr>
          <p:cNvPr id="12" name="PlaceHolder 1"/>
          <p:cNvSpPr>
            <a:spLocks noGrp="1"/>
          </p:cNvSpPr>
          <p:nvPr>
            <p:ph type="title"/>
          </p:nvPr>
        </p:nvSpPr>
        <p:spPr>
          <a:xfrm>
            <a:off x="685800" y="1090800"/>
            <a:ext cx="5367600" cy="2961720"/>
          </a:xfrm>
          <a:prstGeom prst="rect">
            <a:avLst/>
          </a:prstGeom>
          <a:noFill/>
          <a:ln w="0">
            <a:noFill/>
          </a:ln>
        </p:spPr>
        <p:txBody>
          <a:bodyPr tIns="91440" bIns="91440" anchor="ctr">
            <a:noAutofit/>
          </a:bodyPr>
          <a:lstStyle/>
          <a:p>
            <a:r>
              <a:rPr lang="en-US" sz="4800" b="0" strike="noStrike" spc="-1">
                <a:solidFill>
                  <a:srgbClr val="000000"/>
                </a:solidFill>
                <a:latin typeface="Arial"/>
              </a:rPr>
              <a:t>Click to edit the title text format</a:t>
            </a:r>
          </a:p>
        </p:txBody>
      </p:sp>
      <p:sp>
        <p:nvSpPr>
          <p:cNvPr id="1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50" name="Google Shape;82;p6"/>
          <p:cNvGrpSpPr/>
          <p:nvPr/>
        </p:nvGrpSpPr>
        <p:grpSpPr>
          <a:xfrm>
            <a:off x="0" y="0"/>
            <a:ext cx="7072200" cy="1326960"/>
            <a:chOff x="0" y="0"/>
            <a:chExt cx="7072200" cy="1326960"/>
          </a:xfrm>
        </p:grpSpPr>
        <p:sp>
          <p:nvSpPr>
            <p:cNvPr id="51" name="Google Shape;83;p6"/>
            <p:cNvSpPr/>
            <p:nvPr/>
          </p:nvSpPr>
          <p:spPr>
            <a:xfrm>
              <a:off x="6292800" y="126360"/>
              <a:ext cx="779400" cy="259560"/>
            </a:xfrm>
            <a:prstGeom prst="triangle">
              <a:avLst>
                <a:gd name="adj" fmla="val 32425"/>
              </a:avLst>
            </a:prstGeom>
            <a:solidFill>
              <a:schemeClr val="accent2"/>
            </a:solidFill>
            <a:ln w="0">
              <a:noFill/>
            </a:ln>
          </p:spPr>
          <p:style>
            <a:lnRef idx="0">
              <a:scrgbClr r="0" g="0" b="0"/>
            </a:lnRef>
            <a:fillRef idx="0">
              <a:scrgbClr r="0" g="0" b="0"/>
            </a:fillRef>
            <a:effectRef idx="0">
              <a:scrgbClr r="0" g="0" b="0"/>
            </a:effectRef>
            <a:fontRef idx="minor"/>
          </p:style>
        </p:sp>
        <p:grpSp>
          <p:nvGrpSpPr>
            <p:cNvPr id="52" name="Google Shape;84;p6"/>
            <p:cNvGrpSpPr/>
            <p:nvPr/>
          </p:nvGrpSpPr>
          <p:grpSpPr>
            <a:xfrm>
              <a:off x="0" y="0"/>
              <a:ext cx="6755760" cy="1326960"/>
              <a:chOff x="0" y="0"/>
              <a:chExt cx="6755760" cy="1326960"/>
            </a:xfrm>
          </p:grpSpPr>
          <p:sp>
            <p:nvSpPr>
              <p:cNvPr id="53" name="Google Shape;85;p6"/>
              <p:cNvSpPr/>
              <p:nvPr/>
            </p:nvSpPr>
            <p:spPr>
              <a:xfrm flipV="1">
                <a:off x="0" y="0"/>
                <a:ext cx="5433840" cy="132696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54" name="Google Shape;86;p6"/>
              <p:cNvSpPr/>
              <p:nvPr/>
            </p:nvSpPr>
            <p:spPr>
              <a:xfrm flipV="1">
                <a:off x="5428800" y="0"/>
                <a:ext cx="1326960" cy="1326960"/>
              </a:xfrm>
              <a:prstGeom prst="rtTriangle">
                <a:avLst/>
              </a:prstGeom>
              <a:solidFill>
                <a:schemeClr val="accent4"/>
              </a:solidFill>
              <a:ln w="0">
                <a:noFill/>
              </a:ln>
            </p:spPr>
            <p:style>
              <a:lnRef idx="0">
                <a:scrgbClr r="0" g="0" b="0"/>
              </a:lnRef>
              <a:fillRef idx="0">
                <a:scrgbClr r="0" g="0" b="0"/>
              </a:fillRef>
              <a:effectRef idx="0">
                <a:scrgbClr r="0" g="0" b="0"/>
              </a:effectRef>
              <a:fontRef idx="minor"/>
            </p:style>
          </p:sp>
        </p:grpSp>
        <p:grpSp>
          <p:nvGrpSpPr>
            <p:cNvPr id="55" name="Google Shape;87;p6"/>
            <p:cNvGrpSpPr/>
            <p:nvPr/>
          </p:nvGrpSpPr>
          <p:grpSpPr>
            <a:xfrm>
              <a:off x="0" y="380520"/>
              <a:ext cx="7072200" cy="771480"/>
              <a:chOff x="0" y="380520"/>
              <a:chExt cx="7072200" cy="771480"/>
            </a:xfrm>
          </p:grpSpPr>
          <p:sp>
            <p:nvSpPr>
              <p:cNvPr id="56" name="Google Shape;88;p6"/>
              <p:cNvSpPr/>
              <p:nvPr/>
            </p:nvSpPr>
            <p:spPr>
              <a:xfrm flipV="1">
                <a:off x="0" y="379800"/>
                <a:ext cx="6303600" cy="771480"/>
              </a:xfrm>
              <a:prstGeom prst="rect">
                <a:avLst/>
              </a:prstGeom>
              <a:solidFill>
                <a:schemeClr val="accent1"/>
              </a:solidFill>
              <a:ln w="0">
                <a:noFill/>
              </a:ln>
            </p:spPr>
            <p:style>
              <a:lnRef idx="0">
                <a:scrgbClr r="0" g="0" b="0"/>
              </a:lnRef>
              <a:fillRef idx="0">
                <a:scrgbClr r="0" g="0" b="0"/>
              </a:fillRef>
              <a:effectRef idx="0">
                <a:scrgbClr r="0" g="0" b="0"/>
              </a:effectRef>
              <a:fontRef idx="minor"/>
            </p:style>
          </p:sp>
          <p:sp>
            <p:nvSpPr>
              <p:cNvPr id="57" name="Google Shape;89;p6"/>
              <p:cNvSpPr/>
              <p:nvPr/>
            </p:nvSpPr>
            <p:spPr>
              <a:xfrm flipV="1">
                <a:off x="6300720" y="379800"/>
                <a:ext cx="771480" cy="771480"/>
              </a:xfrm>
              <a:prstGeom prst="rtTriangle">
                <a:avLst/>
              </a:prstGeom>
              <a:solidFill>
                <a:schemeClr val="accent1"/>
              </a:solidFill>
              <a:ln w="0">
                <a:noFill/>
              </a:ln>
            </p:spPr>
            <p:style>
              <a:lnRef idx="0">
                <a:scrgbClr r="0" g="0" b="0"/>
              </a:lnRef>
              <a:fillRef idx="0">
                <a:scrgbClr r="0" g="0" b="0"/>
              </a:fillRef>
              <a:effectRef idx="0">
                <a:scrgbClr r="0" g="0" b="0"/>
              </a:effectRef>
              <a:fontRef idx="minor"/>
            </p:style>
          </p:sp>
        </p:grpSp>
      </p:grpSp>
      <p:grpSp>
        <p:nvGrpSpPr>
          <p:cNvPr id="58" name="Google Shape;90;p6"/>
          <p:cNvGrpSpPr/>
          <p:nvPr/>
        </p:nvGrpSpPr>
        <p:grpSpPr>
          <a:xfrm>
            <a:off x="6947280" y="4472640"/>
            <a:ext cx="2202120" cy="670320"/>
            <a:chOff x="6947280" y="4472640"/>
            <a:chExt cx="2202120" cy="670320"/>
          </a:xfrm>
        </p:grpSpPr>
        <p:sp>
          <p:nvSpPr>
            <p:cNvPr id="59" name="Google Shape;91;p6"/>
            <p:cNvSpPr/>
            <p:nvPr/>
          </p:nvSpPr>
          <p:spPr>
            <a:xfrm rot="10800000">
              <a:off x="6947280" y="4948560"/>
              <a:ext cx="393840" cy="131040"/>
            </a:xfrm>
            <a:prstGeom prst="triangle">
              <a:avLst>
                <a:gd name="adj" fmla="val 32425"/>
              </a:avLst>
            </a:prstGeom>
            <a:solidFill>
              <a:schemeClr val="accent6"/>
            </a:solidFill>
            <a:ln w="0">
              <a:noFill/>
            </a:ln>
          </p:spPr>
          <p:style>
            <a:lnRef idx="0">
              <a:scrgbClr r="0" g="0" b="0"/>
            </a:lnRef>
            <a:fillRef idx="0">
              <a:scrgbClr r="0" g="0" b="0"/>
            </a:fillRef>
            <a:effectRef idx="0">
              <a:scrgbClr r="0" g="0" b="0"/>
            </a:effectRef>
            <a:fontRef idx="minor"/>
          </p:style>
        </p:sp>
        <p:grpSp>
          <p:nvGrpSpPr>
            <p:cNvPr id="60" name="Google Shape;92;p6"/>
            <p:cNvGrpSpPr/>
            <p:nvPr/>
          </p:nvGrpSpPr>
          <p:grpSpPr>
            <a:xfrm>
              <a:off x="7106040" y="4472640"/>
              <a:ext cx="2040840" cy="670320"/>
              <a:chOff x="7106040" y="4472640"/>
              <a:chExt cx="2040840" cy="670320"/>
            </a:xfrm>
          </p:grpSpPr>
          <p:sp>
            <p:nvSpPr>
              <p:cNvPr id="61" name="Google Shape;93;p6"/>
              <p:cNvSpPr/>
              <p:nvPr/>
            </p:nvSpPr>
            <p:spPr>
              <a:xfrm flipH="1">
                <a:off x="7774560" y="4472640"/>
                <a:ext cx="1372320" cy="67032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62" name="Google Shape;94;p6"/>
              <p:cNvSpPr/>
              <p:nvPr/>
            </p:nvSpPr>
            <p:spPr>
              <a:xfrm flipH="1">
                <a:off x="7105680" y="4472640"/>
                <a:ext cx="670680" cy="670320"/>
              </a:xfrm>
              <a:prstGeom prst="rtTriangle">
                <a:avLst/>
              </a:prstGeom>
              <a:solidFill>
                <a:schemeClr val="accent4"/>
              </a:solidFill>
              <a:ln w="0">
                <a:noFill/>
              </a:ln>
            </p:spPr>
            <p:style>
              <a:lnRef idx="0">
                <a:scrgbClr r="0" g="0" b="0"/>
              </a:lnRef>
              <a:fillRef idx="0">
                <a:scrgbClr r="0" g="0" b="0"/>
              </a:fillRef>
              <a:effectRef idx="0">
                <a:scrgbClr r="0" g="0" b="0"/>
              </a:effectRef>
              <a:fontRef idx="minor"/>
            </p:style>
          </p:sp>
        </p:grpSp>
        <p:grpSp>
          <p:nvGrpSpPr>
            <p:cNvPr id="63" name="Google Shape;95;p6"/>
            <p:cNvGrpSpPr/>
            <p:nvPr/>
          </p:nvGrpSpPr>
          <p:grpSpPr>
            <a:xfrm>
              <a:off x="6949440" y="4646880"/>
              <a:ext cx="2199960" cy="304200"/>
              <a:chOff x="6949440" y="4646880"/>
              <a:chExt cx="2199960" cy="304200"/>
            </a:xfrm>
          </p:grpSpPr>
          <p:sp>
            <p:nvSpPr>
              <p:cNvPr id="64" name="Google Shape;96;p6"/>
              <p:cNvSpPr/>
              <p:nvPr/>
            </p:nvSpPr>
            <p:spPr>
              <a:xfrm flipH="1">
                <a:off x="7247880" y="4646880"/>
                <a:ext cx="1901520" cy="304200"/>
              </a:xfrm>
              <a:prstGeom prst="rect">
                <a:avLst/>
              </a:prstGeom>
              <a:solidFill>
                <a:schemeClr val="accent5"/>
              </a:solidFill>
              <a:ln w="0">
                <a:noFill/>
              </a:ln>
            </p:spPr>
            <p:style>
              <a:lnRef idx="0">
                <a:scrgbClr r="0" g="0" b="0"/>
              </a:lnRef>
              <a:fillRef idx="0">
                <a:scrgbClr r="0" g="0" b="0"/>
              </a:fillRef>
              <a:effectRef idx="0">
                <a:scrgbClr r="0" g="0" b="0"/>
              </a:effectRef>
              <a:fontRef idx="minor"/>
            </p:style>
          </p:sp>
          <p:sp>
            <p:nvSpPr>
              <p:cNvPr id="65" name="Google Shape;97;p6"/>
              <p:cNvSpPr/>
              <p:nvPr/>
            </p:nvSpPr>
            <p:spPr>
              <a:xfrm flipH="1">
                <a:off x="6949080" y="4646880"/>
                <a:ext cx="304200" cy="304200"/>
              </a:xfrm>
              <a:prstGeom prst="rtTriangle">
                <a:avLst/>
              </a:prstGeom>
              <a:solidFill>
                <a:schemeClr val="accent5"/>
              </a:solidFill>
              <a:ln w="0">
                <a:noFill/>
              </a:ln>
            </p:spPr>
            <p:style>
              <a:lnRef idx="0">
                <a:scrgbClr r="0" g="0" b="0"/>
              </a:lnRef>
              <a:fillRef idx="0">
                <a:scrgbClr r="0" g="0" b="0"/>
              </a:fillRef>
              <a:effectRef idx="0">
                <a:scrgbClr r="0" g="0" b="0"/>
              </a:effectRef>
              <a:fontRef idx="minor"/>
            </p:style>
          </p:sp>
        </p:grpSp>
      </p:grpSp>
      <p:sp>
        <p:nvSpPr>
          <p:cNvPr id="66" name="PlaceHolder 1"/>
          <p:cNvSpPr>
            <a:spLocks noGrp="1"/>
          </p:cNvSpPr>
          <p:nvPr>
            <p:ph type="title"/>
          </p:nvPr>
        </p:nvSpPr>
        <p:spPr>
          <a:xfrm>
            <a:off x="814320" y="392400"/>
            <a:ext cx="5258160" cy="765720"/>
          </a:xfrm>
          <a:prstGeom prst="rect">
            <a:avLst/>
          </a:prstGeom>
          <a:noFill/>
          <a:ln w="0">
            <a:noFill/>
          </a:ln>
        </p:spPr>
        <p:txBody>
          <a:bodyPr tIns="91440" bIns="91440" anchor="ctr">
            <a:noAutofit/>
          </a:bodyPr>
          <a:lstStyle/>
          <a:p>
            <a:r>
              <a:rPr lang="en-US" sz="2000" b="0" strike="noStrike" spc="-1">
                <a:solidFill>
                  <a:srgbClr val="000000"/>
                </a:solidFill>
                <a:latin typeface="Arial"/>
              </a:rPr>
              <a:t>Click to edit the title text format</a:t>
            </a:r>
          </a:p>
        </p:txBody>
      </p:sp>
      <p:sp>
        <p:nvSpPr>
          <p:cNvPr id="67" name="PlaceHolder 2"/>
          <p:cNvSpPr>
            <a:spLocks noGrp="1"/>
          </p:cNvSpPr>
          <p:nvPr>
            <p:ph type="body"/>
          </p:nvPr>
        </p:nvSpPr>
        <p:spPr>
          <a:xfrm>
            <a:off x="814320" y="1537920"/>
            <a:ext cx="3377880" cy="2724120"/>
          </a:xfrm>
          <a:prstGeom prst="rect">
            <a:avLst/>
          </a:prstGeom>
          <a:noFill/>
          <a:ln w="0">
            <a:noFill/>
          </a:ln>
        </p:spPr>
        <p:txBody>
          <a:bodyPr tIns="91440" bIns="91440" anchor="t">
            <a:noAutofit/>
          </a:bodyPr>
          <a:lstStyle/>
          <a:p>
            <a:pPr marL="432000" indent="-324000">
              <a:spcBef>
                <a:spcPts val="1417"/>
              </a:spcBef>
              <a:buClr>
                <a:srgbClr val="000000"/>
              </a:buClr>
              <a:buSzPct val="45000"/>
              <a:buFont typeface="Wingdings" charset="2"/>
              <a:buChar char=""/>
            </a:pPr>
            <a:r>
              <a:rPr lang="en-US" sz="20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68" name="PlaceHolder 3"/>
          <p:cNvSpPr>
            <a:spLocks noGrp="1"/>
          </p:cNvSpPr>
          <p:nvPr>
            <p:ph type="body"/>
          </p:nvPr>
        </p:nvSpPr>
        <p:spPr>
          <a:xfrm>
            <a:off x="4395960" y="1537920"/>
            <a:ext cx="3377880" cy="2724120"/>
          </a:xfrm>
          <a:prstGeom prst="rect">
            <a:avLst/>
          </a:prstGeom>
          <a:noFill/>
          <a:ln w="0">
            <a:noFill/>
          </a:ln>
        </p:spPr>
        <p:txBody>
          <a:bodyPr tIns="91440" bIns="91440" anchor="t">
            <a:noAutofit/>
          </a:bodyPr>
          <a:lstStyle/>
          <a:p>
            <a:pPr marL="432000" indent="-324000">
              <a:spcBef>
                <a:spcPts val="1417"/>
              </a:spcBef>
              <a:buClr>
                <a:srgbClr val="000000"/>
              </a:buClr>
              <a:buSzPct val="45000"/>
              <a:buFont typeface="Wingdings" charset="2"/>
              <a:buChar char=""/>
            </a:pPr>
            <a:r>
              <a:rPr lang="en-US" sz="20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69" name="PlaceHolder 4"/>
          <p:cNvSpPr>
            <a:spLocks noGrp="1"/>
          </p:cNvSpPr>
          <p:nvPr>
            <p:ph type="sldNum" idx="1"/>
          </p:nvPr>
        </p:nvSpPr>
        <p:spPr>
          <a:xfrm>
            <a:off x="7617960" y="4636440"/>
            <a:ext cx="1487160" cy="315360"/>
          </a:xfrm>
          <a:prstGeom prst="rect">
            <a:avLst/>
          </a:prstGeom>
          <a:noFill/>
          <a:ln w="0">
            <a:noFill/>
          </a:ln>
        </p:spPr>
        <p:txBody>
          <a:bodyPr tIns="91440" bIns="91440" anchor="ctr">
            <a:noAutofit/>
          </a:bodyPr>
          <a:lstStyle>
            <a:lvl1pPr algn="r">
              <a:lnSpc>
                <a:spcPct val="100000"/>
              </a:lnSpc>
              <a:buNone/>
              <a:tabLst>
                <a:tab pos="0" algn="l"/>
              </a:tabLst>
              <a:defRPr lang="en" sz="1200" b="1" strike="noStrike" spc="-1">
                <a:solidFill>
                  <a:srgbClr val="FFFFFF"/>
                </a:solidFill>
                <a:latin typeface="Roboto Condensed"/>
                <a:ea typeface="Roboto Condensed"/>
              </a:defRPr>
            </a:lvl1pPr>
          </a:lstStyle>
          <a:p>
            <a:pPr algn="r">
              <a:lnSpc>
                <a:spcPct val="100000"/>
              </a:lnSpc>
              <a:buNone/>
              <a:tabLst>
                <a:tab pos="0" algn="l"/>
              </a:tabLst>
            </a:pPr>
            <a:fld id="{E8285964-A2DE-4396-B874-95322D5B8D74}" type="slidenum">
              <a:rPr lang="en" sz="1200" b="1" strike="noStrike" spc="-1">
                <a:solidFill>
                  <a:srgbClr val="FFFFFF"/>
                </a:solidFill>
                <a:latin typeface="Roboto Condensed"/>
                <a:ea typeface="Roboto Condensed"/>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 name="Google Shape;24;p3"/>
          <p:cNvSpPr/>
          <p:nvPr/>
        </p:nvSpPr>
        <p:spPr>
          <a:xfrm>
            <a:off x="5697360" y="2635560"/>
            <a:ext cx="888840" cy="295920"/>
          </a:xfrm>
          <a:prstGeom prst="triangle">
            <a:avLst>
              <a:gd name="adj" fmla="val 32425"/>
            </a:avLst>
          </a:prstGeom>
          <a:solidFill>
            <a:srgbClr val="263248"/>
          </a:solidFill>
          <a:ln w="0">
            <a:noFill/>
          </a:ln>
        </p:spPr>
        <p:style>
          <a:lnRef idx="0">
            <a:scrgbClr r="0" g="0" b="0"/>
          </a:lnRef>
          <a:fillRef idx="0">
            <a:scrgbClr r="0" g="0" b="0"/>
          </a:fillRef>
          <a:effectRef idx="0">
            <a:scrgbClr r="0" g="0" b="0"/>
          </a:effectRef>
          <a:fontRef idx="minor"/>
        </p:style>
      </p:sp>
      <p:grpSp>
        <p:nvGrpSpPr>
          <p:cNvPr id="107" name="Google Shape;25;p3"/>
          <p:cNvGrpSpPr/>
          <p:nvPr/>
        </p:nvGrpSpPr>
        <p:grpSpPr>
          <a:xfrm>
            <a:off x="0" y="-6840"/>
            <a:ext cx="8660880" cy="5150160"/>
            <a:chOff x="0" y="-6840"/>
            <a:chExt cx="8660880" cy="5150160"/>
          </a:xfrm>
        </p:grpSpPr>
        <p:sp>
          <p:nvSpPr>
            <p:cNvPr id="108" name="Google Shape;26;p3"/>
            <p:cNvSpPr/>
            <p:nvPr/>
          </p:nvSpPr>
          <p:spPr>
            <a:xfrm>
              <a:off x="0" y="0"/>
              <a:ext cx="3524760" cy="514332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109" name="Google Shape;27;p3"/>
            <p:cNvSpPr/>
            <p:nvPr/>
          </p:nvSpPr>
          <p:spPr>
            <a:xfrm rot="10800000" flipH="1">
              <a:off x="3517200" y="-6840"/>
              <a:ext cx="5143320" cy="5143320"/>
            </a:xfrm>
            <a:prstGeom prst="rtTriangle">
              <a:avLst/>
            </a:prstGeom>
            <a:solidFill>
              <a:schemeClr val="accent4"/>
            </a:solidFill>
            <a:ln w="0">
              <a:noFill/>
            </a:ln>
          </p:spPr>
          <p:style>
            <a:lnRef idx="0">
              <a:scrgbClr r="0" g="0" b="0"/>
            </a:lnRef>
            <a:fillRef idx="0">
              <a:scrgbClr r="0" g="0" b="0"/>
            </a:fillRef>
            <a:effectRef idx="0">
              <a:scrgbClr r="0" g="0" b="0"/>
            </a:effectRef>
            <a:fontRef idx="minor"/>
          </p:style>
        </p:sp>
      </p:grpSp>
      <p:grpSp>
        <p:nvGrpSpPr>
          <p:cNvPr id="110" name="Google Shape;28;p3"/>
          <p:cNvGrpSpPr/>
          <p:nvPr/>
        </p:nvGrpSpPr>
        <p:grpSpPr>
          <a:xfrm>
            <a:off x="0" y="2925000"/>
            <a:ext cx="6588720" cy="2026800"/>
            <a:chOff x="0" y="2925000"/>
            <a:chExt cx="6588720" cy="2026800"/>
          </a:xfrm>
        </p:grpSpPr>
        <p:sp>
          <p:nvSpPr>
            <p:cNvPr id="111" name="Google Shape;29;p3"/>
            <p:cNvSpPr/>
            <p:nvPr/>
          </p:nvSpPr>
          <p:spPr>
            <a:xfrm flipV="1">
              <a:off x="0" y="2924640"/>
              <a:ext cx="4563720" cy="2026800"/>
            </a:xfrm>
            <a:prstGeom prst="rect">
              <a:avLst/>
            </a:prstGeom>
            <a:solidFill>
              <a:schemeClr val="accent1"/>
            </a:solidFill>
            <a:ln w="0">
              <a:noFill/>
            </a:ln>
          </p:spPr>
          <p:style>
            <a:lnRef idx="0">
              <a:scrgbClr r="0" g="0" b="0"/>
            </a:lnRef>
            <a:fillRef idx="0">
              <a:scrgbClr r="0" g="0" b="0"/>
            </a:fillRef>
            <a:effectRef idx="0">
              <a:scrgbClr r="0" g="0" b="0"/>
            </a:effectRef>
            <a:fontRef idx="minor"/>
          </p:style>
        </p:sp>
        <p:sp>
          <p:nvSpPr>
            <p:cNvPr id="112" name="Google Shape;30;p3"/>
            <p:cNvSpPr/>
            <p:nvPr/>
          </p:nvSpPr>
          <p:spPr>
            <a:xfrm flipV="1">
              <a:off x="4561920" y="2925000"/>
              <a:ext cx="2026800" cy="2026800"/>
            </a:xfrm>
            <a:prstGeom prst="rtTriangle">
              <a:avLst/>
            </a:prstGeom>
            <a:solidFill>
              <a:schemeClr val="accent1"/>
            </a:solidFill>
            <a:ln w="0">
              <a:noFill/>
            </a:ln>
          </p:spPr>
          <p:style>
            <a:lnRef idx="0">
              <a:scrgbClr r="0" g="0" b="0"/>
            </a:lnRef>
            <a:fillRef idx="0">
              <a:scrgbClr r="0" g="0" b="0"/>
            </a:fillRef>
            <a:effectRef idx="0">
              <a:scrgbClr r="0" g="0" b="0"/>
            </a:effectRef>
            <a:fontRef idx="minor"/>
          </p:style>
        </p:sp>
      </p:grpSp>
      <p:grpSp>
        <p:nvGrpSpPr>
          <p:cNvPr id="113" name="Google Shape;31;p3"/>
          <p:cNvGrpSpPr/>
          <p:nvPr/>
        </p:nvGrpSpPr>
        <p:grpSpPr>
          <a:xfrm>
            <a:off x="6947280" y="4472640"/>
            <a:ext cx="2202120" cy="670320"/>
            <a:chOff x="6947280" y="4472640"/>
            <a:chExt cx="2202120" cy="670320"/>
          </a:xfrm>
        </p:grpSpPr>
        <p:sp>
          <p:nvSpPr>
            <p:cNvPr id="114" name="Google Shape;32;p3"/>
            <p:cNvSpPr/>
            <p:nvPr/>
          </p:nvSpPr>
          <p:spPr>
            <a:xfrm rot="10800000">
              <a:off x="6947280" y="4948560"/>
              <a:ext cx="393840" cy="131040"/>
            </a:xfrm>
            <a:prstGeom prst="triangle">
              <a:avLst>
                <a:gd name="adj" fmla="val 32425"/>
              </a:avLst>
            </a:prstGeom>
            <a:solidFill>
              <a:schemeClr val="accent6"/>
            </a:solidFill>
            <a:ln w="0">
              <a:noFill/>
            </a:ln>
          </p:spPr>
          <p:style>
            <a:lnRef idx="0">
              <a:scrgbClr r="0" g="0" b="0"/>
            </a:lnRef>
            <a:fillRef idx="0">
              <a:scrgbClr r="0" g="0" b="0"/>
            </a:fillRef>
            <a:effectRef idx="0">
              <a:scrgbClr r="0" g="0" b="0"/>
            </a:effectRef>
            <a:fontRef idx="minor"/>
          </p:style>
        </p:sp>
        <p:grpSp>
          <p:nvGrpSpPr>
            <p:cNvPr id="115" name="Google Shape;33;p3"/>
            <p:cNvGrpSpPr/>
            <p:nvPr/>
          </p:nvGrpSpPr>
          <p:grpSpPr>
            <a:xfrm>
              <a:off x="7106040" y="4472640"/>
              <a:ext cx="2040840" cy="670320"/>
              <a:chOff x="7106040" y="4472640"/>
              <a:chExt cx="2040840" cy="670320"/>
            </a:xfrm>
          </p:grpSpPr>
          <p:sp>
            <p:nvSpPr>
              <p:cNvPr id="116" name="Google Shape;34;p3"/>
              <p:cNvSpPr/>
              <p:nvPr/>
            </p:nvSpPr>
            <p:spPr>
              <a:xfrm flipH="1">
                <a:off x="7774560" y="4472640"/>
                <a:ext cx="1372320" cy="67032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117" name="Google Shape;35;p3"/>
              <p:cNvSpPr/>
              <p:nvPr/>
            </p:nvSpPr>
            <p:spPr>
              <a:xfrm flipH="1">
                <a:off x="7105680" y="4472640"/>
                <a:ext cx="670680" cy="670320"/>
              </a:xfrm>
              <a:prstGeom prst="rtTriangle">
                <a:avLst/>
              </a:prstGeom>
              <a:solidFill>
                <a:schemeClr val="accent4"/>
              </a:solidFill>
              <a:ln w="0">
                <a:noFill/>
              </a:ln>
            </p:spPr>
            <p:style>
              <a:lnRef idx="0">
                <a:scrgbClr r="0" g="0" b="0"/>
              </a:lnRef>
              <a:fillRef idx="0">
                <a:scrgbClr r="0" g="0" b="0"/>
              </a:fillRef>
              <a:effectRef idx="0">
                <a:scrgbClr r="0" g="0" b="0"/>
              </a:effectRef>
              <a:fontRef idx="minor"/>
            </p:style>
          </p:sp>
        </p:grpSp>
        <p:grpSp>
          <p:nvGrpSpPr>
            <p:cNvPr id="118" name="Google Shape;36;p3"/>
            <p:cNvGrpSpPr/>
            <p:nvPr/>
          </p:nvGrpSpPr>
          <p:grpSpPr>
            <a:xfrm>
              <a:off x="6949440" y="4646880"/>
              <a:ext cx="2199960" cy="304200"/>
              <a:chOff x="6949440" y="4646880"/>
              <a:chExt cx="2199960" cy="304200"/>
            </a:xfrm>
          </p:grpSpPr>
          <p:sp>
            <p:nvSpPr>
              <p:cNvPr id="119" name="Google Shape;37;p3"/>
              <p:cNvSpPr/>
              <p:nvPr/>
            </p:nvSpPr>
            <p:spPr>
              <a:xfrm flipH="1">
                <a:off x="7247880" y="4646880"/>
                <a:ext cx="1901520" cy="304200"/>
              </a:xfrm>
              <a:prstGeom prst="rect">
                <a:avLst/>
              </a:prstGeom>
              <a:solidFill>
                <a:schemeClr val="accent5"/>
              </a:solidFill>
              <a:ln w="0">
                <a:noFill/>
              </a:ln>
            </p:spPr>
            <p:style>
              <a:lnRef idx="0">
                <a:scrgbClr r="0" g="0" b="0"/>
              </a:lnRef>
              <a:fillRef idx="0">
                <a:scrgbClr r="0" g="0" b="0"/>
              </a:fillRef>
              <a:effectRef idx="0">
                <a:scrgbClr r="0" g="0" b="0"/>
              </a:effectRef>
              <a:fontRef idx="minor"/>
            </p:style>
          </p:sp>
          <p:sp>
            <p:nvSpPr>
              <p:cNvPr id="120" name="Google Shape;38;p3"/>
              <p:cNvSpPr/>
              <p:nvPr/>
            </p:nvSpPr>
            <p:spPr>
              <a:xfrm flipH="1">
                <a:off x="6949080" y="4646880"/>
                <a:ext cx="304200" cy="304200"/>
              </a:xfrm>
              <a:prstGeom prst="rtTriangle">
                <a:avLst/>
              </a:prstGeom>
              <a:solidFill>
                <a:schemeClr val="accent5"/>
              </a:solidFill>
              <a:ln w="0">
                <a:noFill/>
              </a:ln>
            </p:spPr>
            <p:style>
              <a:lnRef idx="0">
                <a:scrgbClr r="0" g="0" b="0"/>
              </a:lnRef>
              <a:fillRef idx="0">
                <a:scrgbClr r="0" g="0" b="0"/>
              </a:fillRef>
              <a:effectRef idx="0">
                <a:scrgbClr r="0" g="0" b="0"/>
              </a:effectRef>
              <a:fontRef idx="minor"/>
            </p:style>
          </p:sp>
        </p:grpSp>
      </p:grpSp>
      <p:sp>
        <p:nvSpPr>
          <p:cNvPr id="121" name="PlaceHolder 1"/>
          <p:cNvSpPr>
            <a:spLocks noGrp="1"/>
          </p:cNvSpPr>
          <p:nvPr>
            <p:ph type="title"/>
          </p:nvPr>
        </p:nvSpPr>
        <p:spPr>
          <a:xfrm>
            <a:off x="463680" y="2871000"/>
            <a:ext cx="4093920" cy="1159560"/>
          </a:xfrm>
          <a:prstGeom prst="rect">
            <a:avLst/>
          </a:prstGeom>
          <a:noFill/>
          <a:ln w="0">
            <a:noFill/>
          </a:ln>
        </p:spPr>
        <p:txBody>
          <a:bodyPr tIns="91440" bIns="91440" anchor="b">
            <a:noAutofit/>
          </a:bodyPr>
          <a:lstStyle/>
          <a:p>
            <a:r>
              <a:rPr lang="en-US" sz="3000" b="0" strike="noStrike" spc="-1">
                <a:solidFill>
                  <a:srgbClr val="000000"/>
                </a:solidFill>
                <a:latin typeface="Arial"/>
              </a:rPr>
              <a:t>Click to edit the title text format</a:t>
            </a:r>
          </a:p>
        </p:txBody>
      </p:sp>
      <p:sp>
        <p:nvSpPr>
          <p:cNvPr id="122" name="PlaceHolder 2"/>
          <p:cNvSpPr>
            <a:spLocks noGrp="1"/>
          </p:cNvSpPr>
          <p:nvPr>
            <p:ph type="sldNum" idx="2"/>
          </p:nvPr>
        </p:nvSpPr>
        <p:spPr>
          <a:xfrm>
            <a:off x="7617960" y="4636440"/>
            <a:ext cx="1487160" cy="315360"/>
          </a:xfrm>
          <a:prstGeom prst="rect">
            <a:avLst/>
          </a:prstGeom>
          <a:noFill/>
          <a:ln w="0">
            <a:noFill/>
          </a:ln>
        </p:spPr>
        <p:txBody>
          <a:bodyPr tIns="91440" bIns="91440" anchor="ctr">
            <a:noAutofit/>
          </a:bodyPr>
          <a:lstStyle>
            <a:lvl1pPr algn="r">
              <a:lnSpc>
                <a:spcPct val="100000"/>
              </a:lnSpc>
              <a:buNone/>
              <a:tabLst>
                <a:tab pos="0" algn="l"/>
              </a:tabLst>
              <a:defRPr lang="en" sz="1200" b="1" strike="noStrike" spc="-1">
                <a:solidFill>
                  <a:srgbClr val="FFFFFF"/>
                </a:solidFill>
                <a:latin typeface="Roboto Condensed"/>
                <a:ea typeface="Roboto Condensed"/>
              </a:defRPr>
            </a:lvl1pPr>
          </a:lstStyle>
          <a:p>
            <a:pPr algn="r">
              <a:lnSpc>
                <a:spcPct val="100000"/>
              </a:lnSpc>
              <a:buNone/>
              <a:tabLst>
                <a:tab pos="0" algn="l"/>
              </a:tabLst>
            </a:pPr>
            <a:fld id="{0B1E1BC2-890B-4AF2-B4CD-6750416B7F22}" type="slidenum">
              <a:rPr lang="en" sz="1200" b="1" strike="noStrike" spc="-1">
                <a:solidFill>
                  <a:srgbClr val="FFFFFF"/>
                </a:solidFill>
                <a:latin typeface="Roboto Condensed"/>
                <a:ea typeface="Roboto Condensed"/>
              </a:rPr>
              <a:t>‹#›</a:t>
            </a:fld>
            <a:endParaRPr lang="en-US" sz="1200" b="0" strike="noStrike" spc="-1">
              <a:latin typeface="Times New Roman"/>
            </a:endParaRPr>
          </a:p>
        </p:txBody>
      </p:sp>
      <p:sp>
        <p:nvSpPr>
          <p:cNvPr id="123"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6.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303120" y="371114"/>
            <a:ext cx="6097680" cy="2961720"/>
          </a:xfrm>
          <a:prstGeom prst="rect">
            <a:avLst/>
          </a:prstGeom>
          <a:noFill/>
          <a:ln w="0">
            <a:noFill/>
          </a:ln>
        </p:spPr>
        <p:txBody>
          <a:bodyPr tIns="91440" bIns="91440" anchor="ctr">
            <a:noAutofit/>
          </a:bodyPr>
          <a:lstStyle/>
          <a:p>
            <a:pPr>
              <a:lnSpc>
                <a:spcPct val="100000"/>
              </a:lnSpc>
              <a:buNone/>
              <a:tabLst>
                <a:tab pos="0" algn="l"/>
              </a:tabLst>
            </a:pPr>
            <a:r>
              <a:rPr lang="en" sz="4800" b="1" strike="noStrike" spc="-1" dirty="0">
                <a:solidFill>
                  <a:srgbClr val="FFFFFF"/>
                </a:solidFill>
                <a:latin typeface="Roboto Condensed"/>
                <a:ea typeface="Roboto Condensed"/>
              </a:rPr>
              <a:t>CampusReConnect</a:t>
            </a:r>
            <a:endParaRPr lang="en-US" sz="4800" b="0" strike="noStrike" spc="-1" dirty="0">
              <a:solidFill>
                <a:srgbClr val="000000"/>
              </a:solidFill>
              <a:latin typeface="Arial"/>
            </a:endParaRPr>
          </a:p>
        </p:txBody>
      </p:sp>
      <p:sp>
        <p:nvSpPr>
          <p:cNvPr id="161" name="TextBox 1"/>
          <p:cNvSpPr/>
          <p:nvPr/>
        </p:nvSpPr>
        <p:spPr>
          <a:xfrm>
            <a:off x="4120200" y="2110680"/>
            <a:ext cx="914040" cy="9140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US"/>
          </a:p>
        </p:txBody>
      </p:sp>
      <p:sp>
        <p:nvSpPr>
          <p:cNvPr id="162" name="TextBox 2"/>
          <p:cNvSpPr/>
          <p:nvPr/>
        </p:nvSpPr>
        <p:spPr>
          <a:xfrm>
            <a:off x="303120" y="2567700"/>
            <a:ext cx="4959720" cy="181442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400" b="0" strike="noStrike" spc="-1" dirty="0">
                <a:solidFill>
                  <a:srgbClr val="FFFFFF"/>
                </a:solidFill>
                <a:latin typeface="Arial"/>
                <a:ea typeface="Arial"/>
              </a:rPr>
              <a:t>Name: A. M Samdani </a:t>
            </a:r>
            <a:r>
              <a:rPr lang="en-US" sz="1400" b="0" strike="noStrike" spc="-1" dirty="0" err="1">
                <a:solidFill>
                  <a:srgbClr val="FFFFFF"/>
                </a:solidFill>
                <a:latin typeface="Arial"/>
                <a:ea typeface="Arial"/>
              </a:rPr>
              <a:t>Mozumder</a:t>
            </a:r>
            <a:endParaRPr lang="en-US" sz="1400" b="0" strike="noStrike" spc="-1" dirty="0">
              <a:latin typeface="Arial"/>
            </a:endParaRPr>
          </a:p>
          <a:p>
            <a:pPr>
              <a:lnSpc>
                <a:spcPct val="100000"/>
              </a:lnSpc>
              <a:buNone/>
            </a:pPr>
            <a:r>
              <a:rPr lang="en-US" sz="1400" b="0" strike="noStrike" spc="-1" dirty="0">
                <a:solidFill>
                  <a:srgbClr val="FFFFFF"/>
                </a:solidFill>
                <a:latin typeface="Arial"/>
                <a:ea typeface="Arial"/>
              </a:rPr>
              <a:t>Roll: BSSE 1412</a:t>
            </a:r>
          </a:p>
          <a:p>
            <a:pPr>
              <a:lnSpc>
                <a:spcPct val="100000"/>
              </a:lnSpc>
              <a:buNone/>
            </a:pPr>
            <a:r>
              <a:rPr lang="en-US" sz="1400" spc="-1" dirty="0">
                <a:solidFill>
                  <a:srgbClr val="FFFFFF"/>
                </a:solidFill>
                <a:latin typeface="Arial"/>
              </a:rPr>
              <a:t>Name: Mohammed Yasin</a:t>
            </a:r>
          </a:p>
          <a:p>
            <a:pPr>
              <a:lnSpc>
                <a:spcPct val="100000"/>
              </a:lnSpc>
              <a:buNone/>
            </a:pPr>
            <a:r>
              <a:rPr lang="en-US" sz="1400" b="0" strike="noStrike" spc="-1" dirty="0">
                <a:solidFill>
                  <a:srgbClr val="FFFFFF"/>
                </a:solidFill>
                <a:latin typeface="Arial"/>
              </a:rPr>
              <a:t>Roll</a:t>
            </a:r>
            <a:r>
              <a:rPr lang="en-US" sz="1400" spc="-1" dirty="0">
                <a:solidFill>
                  <a:srgbClr val="FFFFFF"/>
                </a:solidFill>
                <a:latin typeface="Arial"/>
              </a:rPr>
              <a:t>: BSSE 1406</a:t>
            </a:r>
          </a:p>
          <a:p>
            <a:pPr>
              <a:lnSpc>
                <a:spcPct val="100000"/>
              </a:lnSpc>
              <a:buNone/>
            </a:pPr>
            <a:endParaRPr lang="en-US" sz="1400" b="0" strike="noStrike" spc="-1" dirty="0">
              <a:latin typeface="Arial"/>
            </a:endParaRPr>
          </a:p>
          <a:p>
            <a:pPr>
              <a:lnSpc>
                <a:spcPct val="100000"/>
              </a:lnSpc>
              <a:buNone/>
            </a:pPr>
            <a:r>
              <a:rPr lang="en-US" sz="1400" b="0" strike="noStrike" spc="-1" dirty="0">
                <a:solidFill>
                  <a:srgbClr val="FFFFFF"/>
                </a:solidFill>
                <a:latin typeface="Arial"/>
                <a:ea typeface="Arial"/>
              </a:rPr>
              <a:t>Supervisor Name: Dr. Md. Nurul Ahad Tawhid</a:t>
            </a:r>
            <a:endParaRPr lang="en-US" sz="1800" b="0" strike="noStrike" spc="-1" dirty="0">
              <a:latin typeface="Arial"/>
            </a:endParaRPr>
          </a:p>
          <a:p>
            <a:pPr>
              <a:lnSpc>
                <a:spcPct val="100000"/>
              </a:lnSpc>
              <a:buNone/>
            </a:pPr>
            <a:br>
              <a:rPr sz="1400" dirty="0"/>
            </a:br>
            <a:endParaRPr lang="en-US" sz="14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p:cNvSpPr>
          <p:nvPr>
            <p:ph type="title"/>
          </p:nvPr>
        </p:nvSpPr>
        <p:spPr>
          <a:xfrm>
            <a:off x="463680" y="2871000"/>
            <a:ext cx="4093920" cy="1159560"/>
          </a:xfrm>
          <a:prstGeom prst="rect">
            <a:avLst/>
          </a:prstGeom>
          <a:noFill/>
          <a:ln w="0">
            <a:noFill/>
          </a:ln>
        </p:spPr>
        <p:txBody>
          <a:bodyPr tIns="91440" bIns="91440" anchor="b">
            <a:noAutofit/>
          </a:bodyPr>
          <a:lstStyle/>
          <a:p>
            <a:pPr>
              <a:lnSpc>
                <a:spcPct val="100000"/>
              </a:lnSpc>
              <a:buNone/>
              <a:tabLst>
                <a:tab pos="0" algn="l"/>
              </a:tabLst>
            </a:pPr>
            <a:r>
              <a:rPr lang="en" sz="3000" b="1" spc="-1" dirty="0">
                <a:solidFill>
                  <a:srgbClr val="FFFFFF"/>
                </a:solidFill>
                <a:latin typeface="Roboto Condensed"/>
                <a:ea typeface="Roboto Condensed"/>
              </a:rPr>
              <a:t>Timeline</a:t>
            </a:r>
            <a:endParaRPr lang="en-US" sz="3000" b="0" strike="noStrike" spc="-1" dirty="0">
              <a:solidFill>
                <a:srgbClr val="000000"/>
              </a:solidFill>
              <a:latin typeface="Arial"/>
            </a:endParaRPr>
          </a:p>
        </p:txBody>
      </p:sp>
      <p:sp>
        <p:nvSpPr>
          <p:cNvPr id="257" name="PlaceHolder 2"/>
          <p:cNvSpPr>
            <a:spLocks noGrp="1"/>
          </p:cNvSpPr>
          <p:nvPr>
            <p:ph type="sldNum" idx="16"/>
          </p:nvPr>
        </p:nvSpPr>
        <p:spPr>
          <a:xfrm>
            <a:off x="7617960" y="4636440"/>
            <a:ext cx="1487160" cy="315360"/>
          </a:xfrm>
          <a:prstGeom prst="rect">
            <a:avLst/>
          </a:prstGeom>
          <a:noFill/>
          <a:ln w="0">
            <a:noFill/>
          </a:ln>
        </p:spPr>
        <p:txBody>
          <a:bodyPr tIns="91440" bIns="91440" anchor="ctr">
            <a:noAutofit/>
          </a:bodyPr>
          <a:lstStyle>
            <a:lvl1pPr algn="r">
              <a:lnSpc>
                <a:spcPct val="100000"/>
              </a:lnSpc>
              <a:buNone/>
              <a:tabLst>
                <a:tab pos="0" algn="l"/>
              </a:tabLst>
              <a:defRPr lang="en" sz="1200" b="1" strike="noStrike" spc="-1">
                <a:solidFill>
                  <a:srgbClr val="FFFFFF"/>
                </a:solidFill>
                <a:latin typeface="Roboto Condensed"/>
                <a:ea typeface="Roboto Condensed"/>
              </a:defRPr>
            </a:lvl1pPr>
          </a:lstStyle>
          <a:p>
            <a:pPr algn="r">
              <a:lnSpc>
                <a:spcPct val="100000"/>
              </a:lnSpc>
              <a:buNone/>
              <a:tabLst>
                <a:tab pos="0" algn="l"/>
              </a:tabLst>
            </a:pPr>
            <a:fld id="{157B35CA-0B18-4D0A-8200-8BEF2C489915}" type="slidenum">
              <a:rPr lang="en" sz="1200" b="1" strike="noStrike" spc="-1">
                <a:solidFill>
                  <a:srgbClr val="FFFFFF"/>
                </a:solidFill>
                <a:latin typeface="Roboto Condensed"/>
                <a:ea typeface="Roboto Condensed"/>
              </a:rPr>
              <a:t>10</a:t>
            </a:fld>
            <a:endParaRPr lang="en-US" sz="1200" b="0" strike="noStrike" spc="-1">
              <a:latin typeface="Times New Roman"/>
            </a:endParaRPr>
          </a:p>
        </p:txBody>
      </p:sp>
      <p:sp>
        <p:nvSpPr>
          <p:cNvPr id="258" name="Google Shape;224;p14"/>
          <p:cNvSpPr/>
          <p:nvPr/>
        </p:nvSpPr>
        <p:spPr>
          <a:xfrm>
            <a:off x="463680" y="0"/>
            <a:ext cx="2181240" cy="3135960"/>
          </a:xfrm>
          <a:prstGeom prst="rect">
            <a:avLst/>
          </a:prstGeom>
          <a:noFill/>
          <a:ln w="0">
            <a:noFill/>
          </a:ln>
        </p:spPr>
        <p:style>
          <a:lnRef idx="0">
            <a:scrgbClr r="0" g="0" b="0"/>
          </a:lnRef>
          <a:fillRef idx="0">
            <a:scrgbClr r="0" g="0" b="0"/>
          </a:fillRef>
          <a:effectRef idx="0">
            <a:scrgbClr r="0" g="0" b="0"/>
          </a:effectRef>
          <a:fontRef idx="minor"/>
        </p:style>
        <p:txBody>
          <a:bodyPr tIns="91440" bIns="91440" anchor="b">
            <a:noAutofit/>
          </a:bodyPr>
          <a:lstStyle/>
          <a:p>
            <a:pPr>
              <a:lnSpc>
                <a:spcPct val="100000"/>
              </a:lnSpc>
              <a:buNone/>
              <a:tabLst>
                <a:tab pos="0" algn="l"/>
              </a:tabLst>
            </a:pPr>
            <a:r>
              <a:rPr lang="en" sz="12000" b="1" spc="-1" dirty="0">
                <a:solidFill>
                  <a:srgbClr val="3F5378"/>
                </a:solidFill>
                <a:latin typeface="Roboto Condensed"/>
                <a:ea typeface="Roboto Condensed"/>
              </a:rPr>
              <a:t>4</a:t>
            </a:r>
            <a:endParaRPr lang="en-US" sz="12000" b="0" strike="noStrike" spc="-1" dirty="0">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814320" y="392400"/>
            <a:ext cx="5258160" cy="765720"/>
          </a:xfrm>
          <a:prstGeom prst="rect">
            <a:avLst/>
          </a:prstGeom>
          <a:noFill/>
          <a:ln w="0">
            <a:noFill/>
          </a:ln>
        </p:spPr>
        <p:txBody>
          <a:bodyPr tIns="91440" bIns="91440" anchor="ctr">
            <a:noAutofit/>
          </a:bodyPr>
          <a:lstStyle/>
          <a:p>
            <a:pPr>
              <a:lnSpc>
                <a:spcPct val="100000"/>
              </a:lnSpc>
              <a:buNone/>
            </a:pPr>
            <a:endParaRPr lang="en-US" sz="2000" b="0" strike="noStrike" spc="-1" dirty="0">
              <a:solidFill>
                <a:srgbClr val="000000"/>
              </a:solidFill>
              <a:latin typeface="Arial"/>
            </a:endParaRPr>
          </a:p>
        </p:txBody>
      </p:sp>
      <p:sp>
        <p:nvSpPr>
          <p:cNvPr id="260" name="PlaceHolder 2"/>
          <p:cNvSpPr>
            <a:spLocks noGrp="1"/>
          </p:cNvSpPr>
          <p:nvPr>
            <p:ph type="sldNum" idx="17"/>
          </p:nvPr>
        </p:nvSpPr>
        <p:spPr>
          <a:xfrm>
            <a:off x="7617960" y="4636440"/>
            <a:ext cx="1487160" cy="315360"/>
          </a:xfrm>
          <a:prstGeom prst="rect">
            <a:avLst/>
          </a:prstGeom>
          <a:noFill/>
          <a:ln w="0">
            <a:noFill/>
          </a:ln>
        </p:spPr>
        <p:txBody>
          <a:bodyPr tIns="91440" bIns="91440" anchor="ctr">
            <a:noAutofit/>
          </a:bodyPr>
          <a:lstStyle>
            <a:lvl1pPr algn="r">
              <a:lnSpc>
                <a:spcPct val="100000"/>
              </a:lnSpc>
              <a:buNone/>
              <a:tabLst>
                <a:tab pos="0" algn="l"/>
              </a:tabLst>
              <a:defRPr lang="en" sz="1200" b="1" strike="noStrike" spc="-1">
                <a:solidFill>
                  <a:srgbClr val="FFFFFF"/>
                </a:solidFill>
                <a:latin typeface="Roboto Condensed"/>
                <a:ea typeface="Roboto Condensed"/>
              </a:defRPr>
            </a:lvl1pPr>
          </a:lstStyle>
          <a:p>
            <a:pPr algn="r">
              <a:lnSpc>
                <a:spcPct val="100000"/>
              </a:lnSpc>
              <a:buNone/>
              <a:tabLst>
                <a:tab pos="0" algn="l"/>
              </a:tabLst>
            </a:pPr>
            <a:fld id="{1A6D92DD-9989-4016-A597-5D7E81FDD1AE}" type="slidenum">
              <a:rPr lang="en" sz="1200" b="1" strike="noStrike" spc="-1">
                <a:solidFill>
                  <a:srgbClr val="FFFFFF"/>
                </a:solidFill>
                <a:latin typeface="Roboto Condensed"/>
                <a:ea typeface="Roboto Condensed"/>
              </a:rPr>
              <a:t>11</a:t>
            </a:fld>
            <a:endParaRPr lang="en-US" sz="1200" b="0" strike="noStrike" spc="-1">
              <a:latin typeface="Times New Roman"/>
            </a:endParaRPr>
          </a:p>
        </p:txBody>
      </p:sp>
      <p:graphicFrame>
        <p:nvGraphicFramePr>
          <p:cNvPr id="2" name="Diagram1"/>
          <p:cNvGraphicFramePr/>
          <p:nvPr>
            <p:extLst>
              <p:ext uri="{D42A27DB-BD31-4B8C-83A1-F6EECF244321}">
                <p14:modId xmlns:p14="http://schemas.microsoft.com/office/powerpoint/2010/main" val="2354890696"/>
              </p:ext>
            </p:extLst>
          </p:nvPr>
        </p:nvGraphicFramePr>
        <p:xfrm>
          <a:off x="1046880" y="1460880"/>
          <a:ext cx="6307560" cy="3080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E35A64EA-1C55-CC89-64D0-E8F612AAFA1E}"/>
              </a:ext>
            </a:extLst>
          </p:cNvPr>
          <p:cNvPicPr>
            <a:picLocks noChangeAspect="1"/>
          </p:cNvPicPr>
          <p:nvPr/>
        </p:nvPicPr>
        <p:blipFill>
          <a:blip r:embed="rId7"/>
          <a:stretch>
            <a:fillRect/>
          </a:stretch>
        </p:blipFill>
        <p:spPr>
          <a:xfrm>
            <a:off x="0" y="0"/>
            <a:ext cx="9144000" cy="369287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463680" y="2871000"/>
            <a:ext cx="4093920" cy="1159560"/>
          </a:xfrm>
          <a:prstGeom prst="rect">
            <a:avLst/>
          </a:prstGeom>
          <a:noFill/>
          <a:ln w="0">
            <a:noFill/>
          </a:ln>
        </p:spPr>
        <p:txBody>
          <a:bodyPr tIns="91440" bIns="91440" anchor="b">
            <a:noAutofit/>
          </a:bodyPr>
          <a:lstStyle/>
          <a:p>
            <a:pPr>
              <a:lnSpc>
                <a:spcPct val="100000"/>
              </a:lnSpc>
              <a:buNone/>
              <a:tabLst>
                <a:tab pos="0" algn="l"/>
              </a:tabLst>
            </a:pPr>
            <a:r>
              <a:rPr lang="en" sz="3000" b="1" strike="noStrike" spc="-1">
                <a:solidFill>
                  <a:srgbClr val="FFFFFF"/>
                </a:solidFill>
                <a:latin typeface="Roboto Condensed"/>
                <a:ea typeface="Roboto Condensed"/>
              </a:rPr>
              <a:t>Technology</a:t>
            </a:r>
            <a:endParaRPr lang="en-US" sz="3000" b="0" strike="noStrike" spc="-1">
              <a:solidFill>
                <a:srgbClr val="000000"/>
              </a:solidFill>
              <a:latin typeface="Arial"/>
            </a:endParaRPr>
          </a:p>
        </p:txBody>
      </p:sp>
      <p:sp>
        <p:nvSpPr>
          <p:cNvPr id="250" name="PlaceHolder 2"/>
          <p:cNvSpPr>
            <a:spLocks noGrp="1"/>
          </p:cNvSpPr>
          <p:nvPr>
            <p:ph type="sldNum" idx="14"/>
          </p:nvPr>
        </p:nvSpPr>
        <p:spPr>
          <a:xfrm>
            <a:off x="7617960" y="4636440"/>
            <a:ext cx="1487160" cy="315360"/>
          </a:xfrm>
          <a:prstGeom prst="rect">
            <a:avLst/>
          </a:prstGeom>
          <a:noFill/>
          <a:ln w="0">
            <a:noFill/>
          </a:ln>
        </p:spPr>
        <p:txBody>
          <a:bodyPr tIns="91440" bIns="91440" anchor="ctr">
            <a:noAutofit/>
          </a:bodyPr>
          <a:lstStyle>
            <a:lvl1pPr algn="r">
              <a:lnSpc>
                <a:spcPct val="100000"/>
              </a:lnSpc>
              <a:buNone/>
              <a:tabLst>
                <a:tab pos="0" algn="l"/>
              </a:tabLst>
              <a:defRPr lang="en" sz="1200" b="1" strike="noStrike" spc="-1">
                <a:solidFill>
                  <a:srgbClr val="FFFFFF"/>
                </a:solidFill>
                <a:latin typeface="Roboto Condensed"/>
                <a:ea typeface="Roboto Condensed"/>
              </a:defRPr>
            </a:lvl1pPr>
          </a:lstStyle>
          <a:p>
            <a:pPr algn="r">
              <a:lnSpc>
                <a:spcPct val="100000"/>
              </a:lnSpc>
              <a:buNone/>
              <a:tabLst>
                <a:tab pos="0" algn="l"/>
              </a:tabLst>
            </a:pPr>
            <a:fld id="{9ADB3AB9-48E3-48D4-BC59-26617EEAE266}" type="slidenum">
              <a:rPr lang="en" sz="1200" b="1" strike="noStrike" spc="-1">
                <a:solidFill>
                  <a:srgbClr val="FFFFFF"/>
                </a:solidFill>
                <a:latin typeface="Roboto Condensed"/>
                <a:ea typeface="Roboto Condensed"/>
              </a:rPr>
              <a:t>12</a:t>
            </a:fld>
            <a:endParaRPr lang="en-US" sz="1200" b="0" strike="noStrike" spc="-1">
              <a:latin typeface="Times New Roman"/>
            </a:endParaRPr>
          </a:p>
        </p:txBody>
      </p:sp>
      <p:sp>
        <p:nvSpPr>
          <p:cNvPr id="251" name="Google Shape;224;p14"/>
          <p:cNvSpPr/>
          <p:nvPr/>
        </p:nvSpPr>
        <p:spPr>
          <a:xfrm>
            <a:off x="473400" y="0"/>
            <a:ext cx="2181240" cy="3135960"/>
          </a:xfrm>
          <a:prstGeom prst="rect">
            <a:avLst/>
          </a:prstGeom>
          <a:noFill/>
          <a:ln w="0">
            <a:noFill/>
          </a:ln>
        </p:spPr>
        <p:style>
          <a:lnRef idx="0">
            <a:scrgbClr r="0" g="0" b="0"/>
          </a:lnRef>
          <a:fillRef idx="0">
            <a:scrgbClr r="0" g="0" b="0"/>
          </a:fillRef>
          <a:effectRef idx="0">
            <a:scrgbClr r="0" g="0" b="0"/>
          </a:effectRef>
          <a:fontRef idx="minor"/>
        </p:style>
        <p:txBody>
          <a:bodyPr tIns="91440" bIns="91440" anchor="b">
            <a:noAutofit/>
          </a:bodyPr>
          <a:lstStyle/>
          <a:p>
            <a:pPr>
              <a:lnSpc>
                <a:spcPct val="100000"/>
              </a:lnSpc>
              <a:buNone/>
              <a:tabLst>
                <a:tab pos="0" algn="l"/>
              </a:tabLst>
            </a:pPr>
            <a:r>
              <a:rPr lang="en" sz="12000" b="1" spc="-1" dirty="0">
                <a:solidFill>
                  <a:srgbClr val="3F5378"/>
                </a:solidFill>
                <a:latin typeface="Roboto Condensed"/>
                <a:ea typeface="Roboto Condensed"/>
              </a:rPr>
              <a:t>5</a:t>
            </a:r>
            <a:endParaRPr lang="en-US" sz="12000" b="0" strike="noStrike" spc="-1" dirty="0">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814320" y="392400"/>
            <a:ext cx="5258160" cy="765720"/>
          </a:xfrm>
          <a:prstGeom prst="rect">
            <a:avLst/>
          </a:prstGeom>
          <a:noFill/>
          <a:ln w="0">
            <a:noFill/>
          </a:ln>
        </p:spPr>
        <p:txBody>
          <a:bodyPr tIns="91440" bIns="91440" anchor="ctr">
            <a:noAutofit/>
          </a:bodyPr>
          <a:lstStyle/>
          <a:p>
            <a:pPr>
              <a:lnSpc>
                <a:spcPct val="100000"/>
              </a:lnSpc>
              <a:buNone/>
            </a:pPr>
            <a:r>
              <a:rPr lang="en-US" sz="2000" b="1" strike="noStrike" spc="-1">
                <a:solidFill>
                  <a:srgbClr val="FFFFFF"/>
                </a:solidFill>
                <a:latin typeface="Roboto Condensed"/>
                <a:ea typeface="Roboto Condensed"/>
              </a:rPr>
              <a:t>Technology</a:t>
            </a:r>
            <a:endParaRPr lang="en-US" sz="2000" b="0" strike="noStrike" spc="-1">
              <a:solidFill>
                <a:srgbClr val="000000"/>
              </a:solidFill>
              <a:latin typeface="Arial"/>
            </a:endParaRPr>
          </a:p>
        </p:txBody>
      </p:sp>
      <p:sp>
        <p:nvSpPr>
          <p:cNvPr id="253" name="PlaceHolder 2"/>
          <p:cNvSpPr>
            <a:spLocks noGrp="1"/>
          </p:cNvSpPr>
          <p:nvPr>
            <p:ph type="sldNum" idx="15"/>
          </p:nvPr>
        </p:nvSpPr>
        <p:spPr>
          <a:xfrm>
            <a:off x="7617960" y="4636440"/>
            <a:ext cx="1487160" cy="315360"/>
          </a:xfrm>
          <a:prstGeom prst="rect">
            <a:avLst/>
          </a:prstGeom>
          <a:noFill/>
          <a:ln w="0">
            <a:noFill/>
          </a:ln>
        </p:spPr>
        <p:txBody>
          <a:bodyPr tIns="91440" bIns="91440" anchor="ctr">
            <a:noAutofit/>
          </a:bodyPr>
          <a:lstStyle>
            <a:lvl1pPr algn="r">
              <a:lnSpc>
                <a:spcPct val="100000"/>
              </a:lnSpc>
              <a:buNone/>
              <a:tabLst>
                <a:tab pos="0" algn="l"/>
              </a:tabLst>
              <a:defRPr lang="en" sz="1200" b="1" strike="noStrike" spc="-1">
                <a:solidFill>
                  <a:srgbClr val="FFFFFF"/>
                </a:solidFill>
                <a:latin typeface="Roboto Condensed"/>
                <a:ea typeface="Roboto Condensed"/>
              </a:defRPr>
            </a:lvl1pPr>
          </a:lstStyle>
          <a:p>
            <a:pPr algn="r">
              <a:lnSpc>
                <a:spcPct val="100000"/>
              </a:lnSpc>
              <a:buNone/>
              <a:tabLst>
                <a:tab pos="0" algn="l"/>
              </a:tabLst>
            </a:pPr>
            <a:fld id="{3E114D21-34F7-4784-A4CC-1E5697ED1181}" type="slidenum">
              <a:rPr lang="en" sz="1200" b="1" strike="noStrike" spc="-1">
                <a:solidFill>
                  <a:srgbClr val="FFFFFF"/>
                </a:solidFill>
                <a:latin typeface="Roboto Condensed"/>
                <a:ea typeface="Roboto Condensed"/>
              </a:rPr>
              <a:t>13</a:t>
            </a:fld>
            <a:endParaRPr lang="en-US" sz="1200" b="0" strike="noStrike" spc="-1">
              <a:latin typeface="Times New Roman"/>
            </a:endParaRPr>
          </a:p>
        </p:txBody>
      </p:sp>
      <p:sp>
        <p:nvSpPr>
          <p:cNvPr id="5" name="TextBox 4">
            <a:extLst>
              <a:ext uri="{FF2B5EF4-FFF2-40B4-BE49-F238E27FC236}">
                <a16:creationId xmlns:a16="http://schemas.microsoft.com/office/drawing/2014/main" id="{51E3A058-71EA-6BC8-27EB-2190B960E092}"/>
              </a:ext>
            </a:extLst>
          </p:cNvPr>
          <p:cNvSpPr txBox="1"/>
          <p:nvPr/>
        </p:nvSpPr>
        <p:spPr>
          <a:xfrm>
            <a:off x="529390" y="1811953"/>
            <a:ext cx="8937744" cy="400110"/>
          </a:xfrm>
          <a:prstGeom prst="rect">
            <a:avLst/>
          </a:prstGeom>
          <a:noFill/>
        </p:spPr>
        <p:txBody>
          <a:bodyPr wrap="square" rtlCol="0">
            <a:spAutoFit/>
          </a:bodyPr>
          <a:lstStyle/>
          <a:p>
            <a:r>
              <a:rPr lang="en-US" sz="2000" dirty="0"/>
              <a:t>Frontend:                                                       Backend:</a:t>
            </a:r>
          </a:p>
        </p:txBody>
      </p:sp>
      <p:sp>
        <p:nvSpPr>
          <p:cNvPr id="6" name="AutoShape 2" descr="ReactJS">
            <a:extLst>
              <a:ext uri="{FF2B5EF4-FFF2-40B4-BE49-F238E27FC236}">
                <a16:creationId xmlns:a16="http://schemas.microsoft.com/office/drawing/2014/main" id="{8C23B54C-D28A-AA6D-CA72-82F431F77673}"/>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B5FEC4D4-51A7-1072-8C18-1451D0B6065D}"/>
              </a:ext>
            </a:extLst>
          </p:cNvPr>
          <p:cNvPicPr>
            <a:picLocks noChangeAspect="1"/>
          </p:cNvPicPr>
          <p:nvPr/>
        </p:nvPicPr>
        <p:blipFill>
          <a:blip r:embed="rId2"/>
          <a:stretch>
            <a:fillRect/>
          </a:stretch>
        </p:blipFill>
        <p:spPr>
          <a:xfrm>
            <a:off x="6691402" y="1520824"/>
            <a:ext cx="1808176" cy="1034064"/>
          </a:xfrm>
          <a:prstGeom prst="rect">
            <a:avLst/>
          </a:prstGeom>
        </p:spPr>
      </p:pic>
      <p:pic>
        <p:nvPicPr>
          <p:cNvPr id="15" name="Picture 14">
            <a:extLst>
              <a:ext uri="{FF2B5EF4-FFF2-40B4-BE49-F238E27FC236}">
                <a16:creationId xmlns:a16="http://schemas.microsoft.com/office/drawing/2014/main" id="{B2CC3D63-DA95-E94F-84CE-2239C558DEA8}"/>
              </a:ext>
            </a:extLst>
          </p:cNvPr>
          <p:cNvPicPr>
            <a:picLocks noChangeAspect="1"/>
          </p:cNvPicPr>
          <p:nvPr/>
        </p:nvPicPr>
        <p:blipFill>
          <a:blip r:embed="rId3"/>
          <a:stretch>
            <a:fillRect/>
          </a:stretch>
        </p:blipFill>
        <p:spPr>
          <a:xfrm>
            <a:off x="1963298" y="1438438"/>
            <a:ext cx="1518553" cy="1232559"/>
          </a:xfrm>
          <a:prstGeom prst="rect">
            <a:avLst/>
          </a:prstGeom>
        </p:spPr>
      </p:pic>
      <p:sp>
        <p:nvSpPr>
          <p:cNvPr id="16" name="TextBox 15">
            <a:extLst>
              <a:ext uri="{FF2B5EF4-FFF2-40B4-BE49-F238E27FC236}">
                <a16:creationId xmlns:a16="http://schemas.microsoft.com/office/drawing/2014/main" id="{8B191C46-C86F-9E42-9A18-6D5F76033868}"/>
              </a:ext>
            </a:extLst>
          </p:cNvPr>
          <p:cNvSpPr txBox="1"/>
          <p:nvPr/>
        </p:nvSpPr>
        <p:spPr>
          <a:xfrm>
            <a:off x="529390" y="3377983"/>
            <a:ext cx="8635236" cy="646331"/>
          </a:xfrm>
          <a:prstGeom prst="rect">
            <a:avLst/>
          </a:prstGeom>
          <a:noFill/>
        </p:spPr>
        <p:txBody>
          <a:bodyPr wrap="square" rtlCol="0">
            <a:spAutoFit/>
          </a:bodyPr>
          <a:lstStyle/>
          <a:p>
            <a:r>
              <a:rPr lang="en-US" dirty="0"/>
              <a:t>Database:                                                              Version </a:t>
            </a:r>
          </a:p>
          <a:p>
            <a:r>
              <a:rPr lang="en-US" dirty="0"/>
              <a:t>					       Control:</a:t>
            </a:r>
          </a:p>
        </p:txBody>
      </p:sp>
      <p:pic>
        <p:nvPicPr>
          <p:cNvPr id="17" name="Picture 16">
            <a:extLst>
              <a:ext uri="{FF2B5EF4-FFF2-40B4-BE49-F238E27FC236}">
                <a16:creationId xmlns:a16="http://schemas.microsoft.com/office/drawing/2014/main" id="{98D6E0AA-1B49-6317-3168-4844F63B77FC}"/>
              </a:ext>
            </a:extLst>
          </p:cNvPr>
          <p:cNvPicPr>
            <a:picLocks noChangeAspect="1"/>
          </p:cNvPicPr>
          <p:nvPr/>
        </p:nvPicPr>
        <p:blipFill>
          <a:blip r:embed="rId4"/>
          <a:stretch>
            <a:fillRect/>
          </a:stretch>
        </p:blipFill>
        <p:spPr>
          <a:xfrm>
            <a:off x="2124003" y="2976839"/>
            <a:ext cx="1038583" cy="1038583"/>
          </a:xfrm>
          <a:prstGeom prst="rect">
            <a:avLst/>
          </a:prstGeom>
        </p:spPr>
      </p:pic>
      <p:pic>
        <p:nvPicPr>
          <p:cNvPr id="18" name="Picture 17">
            <a:extLst>
              <a:ext uri="{FF2B5EF4-FFF2-40B4-BE49-F238E27FC236}">
                <a16:creationId xmlns:a16="http://schemas.microsoft.com/office/drawing/2014/main" id="{01E92F74-9BDE-4287-9A82-8BCA61C0DFCC}"/>
              </a:ext>
            </a:extLst>
          </p:cNvPr>
          <p:cNvPicPr>
            <a:picLocks noChangeAspect="1"/>
          </p:cNvPicPr>
          <p:nvPr/>
        </p:nvPicPr>
        <p:blipFill>
          <a:blip r:embed="rId5"/>
          <a:stretch>
            <a:fillRect/>
          </a:stretch>
        </p:blipFill>
        <p:spPr>
          <a:xfrm>
            <a:off x="6928584" y="3075891"/>
            <a:ext cx="1378752" cy="103406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PlaceHolder 1"/>
          <p:cNvSpPr>
            <a:spLocks noGrp="1"/>
          </p:cNvSpPr>
          <p:nvPr>
            <p:ph/>
          </p:nvPr>
        </p:nvSpPr>
        <p:spPr>
          <a:xfrm>
            <a:off x="864540" y="2280440"/>
            <a:ext cx="7414920" cy="2724120"/>
          </a:xfrm>
          <a:prstGeom prst="rect">
            <a:avLst/>
          </a:prstGeom>
          <a:noFill/>
          <a:ln w="0">
            <a:noFill/>
          </a:ln>
        </p:spPr>
        <p:txBody>
          <a:bodyPr tIns="91440" bIns="91440" anchor="t">
            <a:noAutofit/>
          </a:bodyPr>
          <a:lstStyle/>
          <a:p>
            <a:pPr marL="101520" algn="ctr">
              <a:lnSpc>
                <a:spcPct val="100000"/>
              </a:lnSpc>
              <a:spcBef>
                <a:spcPts val="601"/>
              </a:spcBef>
              <a:buNone/>
              <a:tabLst>
                <a:tab pos="0" algn="l"/>
              </a:tabLst>
            </a:pPr>
            <a:r>
              <a:rPr lang="en-US" sz="4000" b="1" strike="noStrike" spc="-1" dirty="0">
                <a:solidFill>
                  <a:srgbClr val="263248"/>
                </a:solidFill>
                <a:latin typeface="Roboto Condensed Light"/>
                <a:ea typeface="Roboto Condensed Light"/>
              </a:rPr>
              <a:t>Thank You</a:t>
            </a:r>
            <a:endParaRPr lang="en-US" sz="4000" b="0" strike="noStrike" spc="-1" dirty="0">
              <a:solidFill>
                <a:srgbClr val="000000"/>
              </a:solidFill>
              <a:latin typeface="Arial"/>
            </a:endParaRPr>
          </a:p>
          <a:p>
            <a:pPr marL="101520" algn="ctr">
              <a:lnSpc>
                <a:spcPct val="100000"/>
              </a:lnSpc>
              <a:spcBef>
                <a:spcPts val="601"/>
              </a:spcBef>
              <a:buNone/>
              <a:tabLst>
                <a:tab pos="0" algn="l"/>
              </a:tabLst>
            </a:pPr>
            <a:endParaRPr lang="en-US" sz="4000" b="0" strike="noStrike" spc="-1" dirty="0">
              <a:solidFill>
                <a:srgbClr val="000000"/>
              </a:solidFill>
              <a:latin typeface="Arial"/>
            </a:endParaRPr>
          </a:p>
        </p:txBody>
      </p:sp>
      <p:sp>
        <p:nvSpPr>
          <p:cNvPr id="283" name="PlaceHolder 2"/>
          <p:cNvSpPr>
            <a:spLocks noGrp="1"/>
          </p:cNvSpPr>
          <p:nvPr>
            <p:ph type="sldNum" idx="24"/>
          </p:nvPr>
        </p:nvSpPr>
        <p:spPr>
          <a:xfrm>
            <a:off x="7617960" y="4636440"/>
            <a:ext cx="1487160" cy="315360"/>
          </a:xfrm>
          <a:prstGeom prst="rect">
            <a:avLst/>
          </a:prstGeom>
          <a:noFill/>
          <a:ln w="0">
            <a:noFill/>
          </a:ln>
        </p:spPr>
        <p:txBody>
          <a:bodyPr tIns="91440" bIns="91440" anchor="ctr">
            <a:noAutofit/>
          </a:bodyPr>
          <a:lstStyle>
            <a:lvl1pPr algn="r">
              <a:lnSpc>
                <a:spcPct val="100000"/>
              </a:lnSpc>
              <a:buNone/>
              <a:tabLst>
                <a:tab pos="0" algn="l"/>
              </a:tabLst>
              <a:defRPr lang="en" sz="1200" b="1" strike="noStrike" spc="-1">
                <a:solidFill>
                  <a:srgbClr val="FFFFFF"/>
                </a:solidFill>
                <a:latin typeface="Roboto Condensed"/>
                <a:ea typeface="Roboto Condensed"/>
              </a:defRPr>
            </a:lvl1pPr>
          </a:lstStyle>
          <a:p>
            <a:pPr algn="r">
              <a:lnSpc>
                <a:spcPct val="100000"/>
              </a:lnSpc>
              <a:buNone/>
              <a:tabLst>
                <a:tab pos="0" algn="l"/>
              </a:tabLst>
            </a:pPr>
            <a:fld id="{F710F97A-51C8-43AE-8B07-D6C7F2FA7C19}" type="slidenum">
              <a:rPr lang="en" sz="1200" b="1" strike="noStrike" spc="-1">
                <a:solidFill>
                  <a:srgbClr val="FFFFFF"/>
                </a:solidFill>
                <a:latin typeface="Roboto Condensed"/>
                <a:ea typeface="Roboto Condensed"/>
              </a:rPr>
              <a:t>14</a:t>
            </a:fld>
            <a:endParaRPr lang="en-US" sz="1200" b="0" strike="noStrike" spc="-1">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814320" y="392400"/>
            <a:ext cx="5258160" cy="765720"/>
          </a:xfrm>
          <a:prstGeom prst="rect">
            <a:avLst/>
          </a:prstGeom>
          <a:noFill/>
          <a:ln w="0">
            <a:noFill/>
          </a:ln>
        </p:spPr>
        <p:txBody>
          <a:bodyPr tIns="91440" bIns="91440" anchor="ctr">
            <a:noAutofit/>
          </a:bodyPr>
          <a:lstStyle/>
          <a:p>
            <a:pPr>
              <a:lnSpc>
                <a:spcPct val="100000"/>
              </a:lnSpc>
              <a:buNone/>
              <a:tabLst>
                <a:tab pos="0" algn="l"/>
              </a:tabLst>
            </a:pPr>
            <a:r>
              <a:rPr lang="en" sz="2000" b="1" strike="noStrike" spc="-1">
                <a:solidFill>
                  <a:srgbClr val="FFFFFF"/>
                </a:solidFill>
                <a:latin typeface="Roboto Condensed"/>
                <a:ea typeface="Roboto Condensed"/>
              </a:rPr>
              <a:t>Table of Contents</a:t>
            </a:r>
            <a:endParaRPr lang="en-US" sz="2000" b="0" strike="noStrike" spc="-1">
              <a:solidFill>
                <a:srgbClr val="000000"/>
              </a:solidFill>
              <a:latin typeface="Arial"/>
            </a:endParaRPr>
          </a:p>
        </p:txBody>
      </p:sp>
      <p:sp>
        <p:nvSpPr>
          <p:cNvPr id="164" name="PlaceHolder 2"/>
          <p:cNvSpPr>
            <a:spLocks noGrp="1"/>
          </p:cNvSpPr>
          <p:nvPr>
            <p:ph type="sldNum" idx="3"/>
          </p:nvPr>
        </p:nvSpPr>
        <p:spPr>
          <a:xfrm>
            <a:off x="7617960" y="4636440"/>
            <a:ext cx="1487160" cy="315360"/>
          </a:xfrm>
          <a:prstGeom prst="rect">
            <a:avLst/>
          </a:prstGeom>
          <a:noFill/>
          <a:ln w="0">
            <a:noFill/>
          </a:ln>
        </p:spPr>
        <p:txBody>
          <a:bodyPr tIns="91440" bIns="91440" anchor="ctr">
            <a:noAutofit/>
          </a:bodyPr>
          <a:lstStyle>
            <a:lvl1pPr algn="r">
              <a:lnSpc>
                <a:spcPct val="100000"/>
              </a:lnSpc>
              <a:buNone/>
              <a:tabLst>
                <a:tab pos="0" algn="l"/>
              </a:tabLst>
              <a:defRPr lang="en" sz="1200" b="1" strike="noStrike" spc="-1">
                <a:solidFill>
                  <a:srgbClr val="FFFFFF"/>
                </a:solidFill>
                <a:latin typeface="Roboto Condensed"/>
                <a:ea typeface="Roboto Condensed"/>
              </a:defRPr>
            </a:lvl1pPr>
          </a:lstStyle>
          <a:p>
            <a:pPr algn="r">
              <a:lnSpc>
                <a:spcPct val="100000"/>
              </a:lnSpc>
              <a:buNone/>
              <a:tabLst>
                <a:tab pos="0" algn="l"/>
              </a:tabLst>
            </a:pPr>
            <a:fld id="{103A3D68-B69F-477E-BC7F-2C89A7AF8FAA}" type="slidenum">
              <a:rPr lang="en" sz="1200" b="1" strike="noStrike" spc="-1">
                <a:solidFill>
                  <a:srgbClr val="FFFFFF"/>
                </a:solidFill>
                <a:latin typeface="Roboto Condensed"/>
                <a:ea typeface="Roboto Condensed"/>
              </a:rPr>
              <a:t>2</a:t>
            </a:fld>
            <a:endParaRPr lang="en-US" sz="1200" b="0" strike="noStrike" spc="-1">
              <a:latin typeface="Times New Roman"/>
            </a:endParaRPr>
          </a:p>
        </p:txBody>
      </p:sp>
      <p:grpSp>
        <p:nvGrpSpPr>
          <p:cNvPr id="165" name="Google Shape;194;p12"/>
          <p:cNvGrpSpPr/>
          <p:nvPr/>
        </p:nvGrpSpPr>
        <p:grpSpPr>
          <a:xfrm>
            <a:off x="293760" y="574200"/>
            <a:ext cx="308520" cy="402840"/>
            <a:chOff x="293760" y="574200"/>
            <a:chExt cx="308520" cy="402840"/>
          </a:xfrm>
        </p:grpSpPr>
        <p:sp>
          <p:nvSpPr>
            <p:cNvPr id="166" name="Google Shape;195;p12"/>
            <p:cNvSpPr/>
            <p:nvPr/>
          </p:nvSpPr>
          <p:spPr>
            <a:xfrm>
              <a:off x="318600" y="626760"/>
              <a:ext cx="283680" cy="350280"/>
            </a:xfrm>
            <a:custGeom>
              <a:avLst/>
              <a:gdLst/>
              <a:ahLst/>
              <a:cxnLst/>
              <a:rect l="l" t="t" r="r" b="b"/>
              <a:pathLst>
                <a:path w="15004" h="18510" fill="none">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a:solidFill>
                <a:srgbClr val="FF9800"/>
              </a:solidFill>
              <a:round/>
            </a:ln>
          </p:spPr>
          <p:style>
            <a:lnRef idx="0">
              <a:scrgbClr r="0" g="0" b="0"/>
            </a:lnRef>
            <a:fillRef idx="0">
              <a:scrgbClr r="0" g="0" b="0"/>
            </a:fillRef>
            <a:effectRef idx="0">
              <a:scrgbClr r="0" g="0" b="0"/>
            </a:effectRef>
            <a:fontRef idx="minor"/>
          </p:style>
          <p:txBody>
            <a:bodyPr/>
            <a:lstStyle/>
            <a:p>
              <a:endParaRPr lang="en-US"/>
            </a:p>
          </p:txBody>
        </p:sp>
        <p:sp>
          <p:nvSpPr>
            <p:cNvPr id="167" name="Google Shape;196;p12"/>
            <p:cNvSpPr/>
            <p:nvPr/>
          </p:nvSpPr>
          <p:spPr>
            <a:xfrm>
              <a:off x="293760" y="593640"/>
              <a:ext cx="285480" cy="350280"/>
            </a:xfrm>
            <a:custGeom>
              <a:avLst/>
              <a:gdLst/>
              <a:ahLst/>
              <a:cxnLst/>
              <a:rect l="l" t="t" r="r" b="b"/>
              <a:pathLst>
                <a:path w="15101" h="18511" fill="none">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a:solidFill>
                <a:srgbClr val="FF9800"/>
              </a:solidFill>
              <a:round/>
            </a:ln>
          </p:spPr>
          <p:style>
            <a:lnRef idx="0">
              <a:scrgbClr r="0" g="0" b="0"/>
            </a:lnRef>
            <a:fillRef idx="0">
              <a:scrgbClr r="0" g="0" b="0"/>
            </a:fillRef>
            <a:effectRef idx="0">
              <a:scrgbClr r="0" g="0" b="0"/>
            </a:effectRef>
            <a:fontRef idx="minor"/>
          </p:style>
          <p:txBody>
            <a:bodyPr/>
            <a:lstStyle/>
            <a:p>
              <a:endParaRPr lang="en-US"/>
            </a:p>
          </p:txBody>
        </p:sp>
        <p:sp>
          <p:nvSpPr>
            <p:cNvPr id="168" name="Google Shape;197;p12"/>
            <p:cNvSpPr/>
            <p:nvPr/>
          </p:nvSpPr>
          <p:spPr>
            <a:xfrm>
              <a:off x="450000" y="596880"/>
              <a:ext cx="33840" cy="33840"/>
            </a:xfrm>
            <a:custGeom>
              <a:avLst/>
              <a:gdLst/>
              <a:ahLst/>
              <a:cxnLst/>
              <a:rect l="l" t="t" r="r" b="b"/>
              <a:pathLst>
                <a:path w="1804" h="1804" fill="none">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a:solidFill>
                <a:srgbClr val="FF9800"/>
              </a:solidFill>
              <a:round/>
            </a:ln>
          </p:spPr>
          <p:style>
            <a:lnRef idx="0">
              <a:scrgbClr r="0" g="0" b="0"/>
            </a:lnRef>
            <a:fillRef idx="0">
              <a:scrgbClr r="0" g="0" b="0"/>
            </a:fillRef>
            <a:effectRef idx="0">
              <a:scrgbClr r="0" g="0" b="0"/>
            </a:effectRef>
            <a:fontRef idx="minor"/>
          </p:style>
          <p:txBody>
            <a:bodyPr/>
            <a:lstStyle/>
            <a:p>
              <a:endParaRPr lang="en-US"/>
            </a:p>
          </p:txBody>
        </p:sp>
        <p:sp>
          <p:nvSpPr>
            <p:cNvPr id="169" name="Google Shape;198;p12"/>
            <p:cNvSpPr/>
            <p:nvPr/>
          </p:nvSpPr>
          <p:spPr>
            <a:xfrm>
              <a:off x="387360" y="596880"/>
              <a:ext cx="33840" cy="33840"/>
            </a:xfrm>
            <a:custGeom>
              <a:avLst/>
              <a:gdLst/>
              <a:ahLst/>
              <a:cxnLst/>
              <a:rect l="l" t="t" r="r" b="b"/>
              <a:pathLst>
                <a:path w="1803" h="1804" fill="none">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a:solidFill>
                <a:srgbClr val="FF9800"/>
              </a:solidFill>
              <a:round/>
            </a:ln>
          </p:spPr>
          <p:style>
            <a:lnRef idx="0">
              <a:scrgbClr r="0" g="0" b="0"/>
            </a:lnRef>
            <a:fillRef idx="0">
              <a:scrgbClr r="0" g="0" b="0"/>
            </a:fillRef>
            <a:effectRef idx="0">
              <a:scrgbClr r="0" g="0" b="0"/>
            </a:effectRef>
            <a:fontRef idx="minor"/>
          </p:style>
          <p:txBody>
            <a:bodyPr/>
            <a:lstStyle/>
            <a:p>
              <a:endParaRPr lang="en-US"/>
            </a:p>
          </p:txBody>
        </p:sp>
        <p:sp>
          <p:nvSpPr>
            <p:cNvPr id="170" name="Google Shape;199;p12"/>
            <p:cNvSpPr/>
            <p:nvPr/>
          </p:nvSpPr>
          <p:spPr>
            <a:xfrm>
              <a:off x="324720" y="596880"/>
              <a:ext cx="33840" cy="33840"/>
            </a:xfrm>
            <a:custGeom>
              <a:avLst/>
              <a:gdLst/>
              <a:ahLst/>
              <a:cxnLst/>
              <a:rect l="l" t="t" r="r" b="b"/>
              <a:pathLst>
                <a:path w="1803" h="1804" fill="none">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a:solidFill>
                <a:srgbClr val="FF9800"/>
              </a:solidFill>
              <a:round/>
            </a:ln>
          </p:spPr>
          <p:style>
            <a:lnRef idx="0">
              <a:scrgbClr r="0" g="0" b="0"/>
            </a:lnRef>
            <a:fillRef idx="0">
              <a:scrgbClr r="0" g="0" b="0"/>
            </a:fillRef>
            <a:effectRef idx="0">
              <a:scrgbClr r="0" g="0" b="0"/>
            </a:effectRef>
            <a:fontRef idx="minor"/>
          </p:style>
          <p:txBody>
            <a:bodyPr/>
            <a:lstStyle/>
            <a:p>
              <a:endParaRPr lang="en-US"/>
            </a:p>
          </p:txBody>
        </p:sp>
        <p:sp>
          <p:nvSpPr>
            <p:cNvPr id="171" name="Google Shape;200;p12"/>
            <p:cNvSpPr/>
            <p:nvPr/>
          </p:nvSpPr>
          <p:spPr>
            <a:xfrm>
              <a:off x="338760" y="835920"/>
              <a:ext cx="101160" cy="360"/>
            </a:xfrm>
            <a:custGeom>
              <a:avLst/>
              <a:gdLst/>
              <a:ahLst/>
              <a:cxnLst/>
              <a:rect l="l" t="t" r="r" b="b"/>
              <a:pathLst>
                <a:path w="5359" h="1" fill="none">
                  <a:moveTo>
                    <a:pt x="5358" y="0"/>
                  </a:moveTo>
                  <a:lnTo>
                    <a:pt x="0" y="0"/>
                  </a:lnTo>
                </a:path>
              </a:pathLst>
            </a:custGeom>
            <a:noFill/>
            <a:ln w="12175" cap="rnd">
              <a:solidFill>
                <a:srgbClr val="FF9800"/>
              </a:solidFill>
              <a:round/>
            </a:ln>
          </p:spPr>
          <p:style>
            <a:lnRef idx="0">
              <a:scrgbClr r="0" g="0" b="0"/>
            </a:lnRef>
            <a:fillRef idx="0">
              <a:scrgbClr r="0" g="0" b="0"/>
            </a:fillRef>
            <a:effectRef idx="0">
              <a:scrgbClr r="0" g="0" b="0"/>
            </a:effectRef>
            <a:fontRef idx="minor"/>
          </p:style>
          <p:txBody>
            <a:bodyPr/>
            <a:lstStyle/>
            <a:p>
              <a:endParaRPr lang="en-US"/>
            </a:p>
          </p:txBody>
        </p:sp>
        <p:sp>
          <p:nvSpPr>
            <p:cNvPr id="172" name="Google Shape;201;p12"/>
            <p:cNvSpPr/>
            <p:nvPr/>
          </p:nvSpPr>
          <p:spPr>
            <a:xfrm>
              <a:off x="338760" y="794160"/>
              <a:ext cx="193320" cy="360"/>
            </a:xfrm>
            <a:custGeom>
              <a:avLst/>
              <a:gdLst/>
              <a:ahLst/>
              <a:cxnLst/>
              <a:rect l="l" t="t" r="r" b="b"/>
              <a:pathLst>
                <a:path w="10230" h="1" fill="none">
                  <a:moveTo>
                    <a:pt x="10229" y="1"/>
                  </a:moveTo>
                  <a:lnTo>
                    <a:pt x="0" y="1"/>
                  </a:lnTo>
                </a:path>
              </a:pathLst>
            </a:custGeom>
            <a:noFill/>
            <a:ln w="12175" cap="rnd">
              <a:solidFill>
                <a:srgbClr val="FF9800"/>
              </a:solidFill>
              <a:round/>
            </a:ln>
          </p:spPr>
          <p:style>
            <a:lnRef idx="0">
              <a:scrgbClr r="0" g="0" b="0"/>
            </a:lnRef>
            <a:fillRef idx="0">
              <a:scrgbClr r="0" g="0" b="0"/>
            </a:fillRef>
            <a:effectRef idx="0">
              <a:scrgbClr r="0" g="0" b="0"/>
            </a:effectRef>
            <a:fontRef idx="minor"/>
          </p:style>
          <p:txBody>
            <a:bodyPr/>
            <a:lstStyle/>
            <a:p>
              <a:endParaRPr lang="en-US"/>
            </a:p>
          </p:txBody>
        </p:sp>
        <p:sp>
          <p:nvSpPr>
            <p:cNvPr id="173" name="Google Shape;202;p12"/>
            <p:cNvSpPr/>
            <p:nvPr/>
          </p:nvSpPr>
          <p:spPr>
            <a:xfrm>
              <a:off x="338760" y="752760"/>
              <a:ext cx="193320" cy="360"/>
            </a:xfrm>
            <a:custGeom>
              <a:avLst/>
              <a:gdLst/>
              <a:ahLst/>
              <a:cxnLst/>
              <a:rect l="l" t="t" r="r" b="b"/>
              <a:pathLst>
                <a:path w="10230" h="1" fill="none">
                  <a:moveTo>
                    <a:pt x="10229" y="1"/>
                  </a:moveTo>
                  <a:lnTo>
                    <a:pt x="0" y="1"/>
                  </a:lnTo>
                </a:path>
              </a:pathLst>
            </a:custGeom>
            <a:noFill/>
            <a:ln w="12175" cap="rnd">
              <a:solidFill>
                <a:srgbClr val="FF9800"/>
              </a:solidFill>
              <a:round/>
            </a:ln>
          </p:spPr>
          <p:style>
            <a:lnRef idx="0">
              <a:scrgbClr r="0" g="0" b="0"/>
            </a:lnRef>
            <a:fillRef idx="0">
              <a:scrgbClr r="0" g="0" b="0"/>
            </a:fillRef>
            <a:effectRef idx="0">
              <a:scrgbClr r="0" g="0" b="0"/>
            </a:effectRef>
            <a:fontRef idx="minor"/>
          </p:style>
          <p:txBody>
            <a:bodyPr/>
            <a:lstStyle/>
            <a:p>
              <a:endParaRPr lang="en-US"/>
            </a:p>
          </p:txBody>
        </p:sp>
        <p:sp>
          <p:nvSpPr>
            <p:cNvPr id="174" name="Google Shape;203;p12"/>
            <p:cNvSpPr/>
            <p:nvPr/>
          </p:nvSpPr>
          <p:spPr>
            <a:xfrm>
              <a:off x="338760" y="710640"/>
              <a:ext cx="193320" cy="360"/>
            </a:xfrm>
            <a:custGeom>
              <a:avLst/>
              <a:gdLst/>
              <a:ahLst/>
              <a:cxnLst/>
              <a:rect l="l" t="t" r="r" b="b"/>
              <a:pathLst>
                <a:path w="10230" h="1" fill="none">
                  <a:moveTo>
                    <a:pt x="10229" y="1"/>
                  </a:moveTo>
                  <a:lnTo>
                    <a:pt x="0" y="1"/>
                  </a:lnTo>
                </a:path>
              </a:pathLst>
            </a:custGeom>
            <a:noFill/>
            <a:ln w="12175" cap="rnd">
              <a:solidFill>
                <a:srgbClr val="FF9800"/>
              </a:solidFill>
              <a:round/>
            </a:ln>
          </p:spPr>
          <p:style>
            <a:lnRef idx="0">
              <a:scrgbClr r="0" g="0" b="0"/>
            </a:lnRef>
            <a:fillRef idx="0">
              <a:scrgbClr r="0" g="0" b="0"/>
            </a:fillRef>
            <a:effectRef idx="0">
              <a:scrgbClr r="0" g="0" b="0"/>
            </a:effectRef>
            <a:fontRef idx="minor"/>
          </p:style>
          <p:txBody>
            <a:bodyPr/>
            <a:lstStyle/>
            <a:p>
              <a:endParaRPr lang="en-US"/>
            </a:p>
          </p:txBody>
        </p:sp>
        <p:sp>
          <p:nvSpPr>
            <p:cNvPr id="175" name="Google Shape;204;p12"/>
            <p:cNvSpPr/>
            <p:nvPr/>
          </p:nvSpPr>
          <p:spPr>
            <a:xfrm>
              <a:off x="512640" y="596880"/>
              <a:ext cx="33840" cy="33840"/>
            </a:xfrm>
            <a:custGeom>
              <a:avLst/>
              <a:gdLst/>
              <a:ahLst/>
              <a:cxnLst/>
              <a:rect l="l" t="t" r="r" b="b"/>
              <a:pathLst>
                <a:path w="1803" h="1804" fill="none">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a:solidFill>
                <a:srgbClr val="FF9800"/>
              </a:solidFill>
              <a:round/>
            </a:ln>
          </p:spPr>
          <p:style>
            <a:lnRef idx="0">
              <a:scrgbClr r="0" g="0" b="0"/>
            </a:lnRef>
            <a:fillRef idx="0">
              <a:scrgbClr r="0" g="0" b="0"/>
            </a:fillRef>
            <a:effectRef idx="0">
              <a:scrgbClr r="0" g="0" b="0"/>
            </a:effectRef>
            <a:fontRef idx="minor"/>
          </p:style>
          <p:txBody>
            <a:bodyPr/>
            <a:lstStyle/>
            <a:p>
              <a:endParaRPr lang="en-US"/>
            </a:p>
          </p:txBody>
        </p:sp>
        <p:sp>
          <p:nvSpPr>
            <p:cNvPr id="176" name="Google Shape;205;p12"/>
            <p:cNvSpPr/>
            <p:nvPr/>
          </p:nvSpPr>
          <p:spPr>
            <a:xfrm>
              <a:off x="342720" y="574200"/>
              <a:ext cx="360" cy="38520"/>
            </a:xfrm>
            <a:custGeom>
              <a:avLst/>
              <a:gdLst/>
              <a:ahLst/>
              <a:cxnLst/>
              <a:rect l="l" t="t" r="r" b="b"/>
              <a:pathLst>
                <a:path w="1" h="2047" fill="none">
                  <a:moveTo>
                    <a:pt x="0" y="1"/>
                  </a:moveTo>
                  <a:lnTo>
                    <a:pt x="0" y="2046"/>
                  </a:lnTo>
                </a:path>
              </a:pathLst>
            </a:custGeom>
            <a:noFill/>
            <a:ln w="12175" cap="rnd">
              <a:solidFill>
                <a:srgbClr val="FF9800"/>
              </a:solidFill>
              <a:round/>
            </a:ln>
          </p:spPr>
          <p:style>
            <a:lnRef idx="0">
              <a:scrgbClr r="0" g="0" b="0"/>
            </a:lnRef>
            <a:fillRef idx="0">
              <a:scrgbClr r="0" g="0" b="0"/>
            </a:fillRef>
            <a:effectRef idx="0">
              <a:scrgbClr r="0" g="0" b="0"/>
            </a:effectRef>
            <a:fontRef idx="minor"/>
          </p:style>
          <p:txBody>
            <a:bodyPr/>
            <a:lstStyle/>
            <a:p>
              <a:endParaRPr lang="en-US"/>
            </a:p>
          </p:txBody>
        </p:sp>
        <p:sp>
          <p:nvSpPr>
            <p:cNvPr id="177" name="Google Shape;206;p12"/>
            <p:cNvSpPr/>
            <p:nvPr/>
          </p:nvSpPr>
          <p:spPr>
            <a:xfrm>
              <a:off x="405360" y="574200"/>
              <a:ext cx="360" cy="38520"/>
            </a:xfrm>
            <a:custGeom>
              <a:avLst/>
              <a:gdLst/>
              <a:ahLst/>
              <a:cxnLst/>
              <a:rect l="l" t="t" r="r" b="b"/>
              <a:pathLst>
                <a:path w="1" h="2047" fill="none">
                  <a:moveTo>
                    <a:pt x="1" y="1"/>
                  </a:moveTo>
                  <a:lnTo>
                    <a:pt x="1" y="2046"/>
                  </a:lnTo>
                </a:path>
              </a:pathLst>
            </a:custGeom>
            <a:noFill/>
            <a:ln w="12175" cap="rnd">
              <a:solidFill>
                <a:srgbClr val="FF9800"/>
              </a:solidFill>
              <a:round/>
            </a:ln>
          </p:spPr>
          <p:style>
            <a:lnRef idx="0">
              <a:scrgbClr r="0" g="0" b="0"/>
            </a:lnRef>
            <a:fillRef idx="0">
              <a:scrgbClr r="0" g="0" b="0"/>
            </a:fillRef>
            <a:effectRef idx="0">
              <a:scrgbClr r="0" g="0" b="0"/>
            </a:effectRef>
            <a:fontRef idx="minor"/>
          </p:style>
          <p:txBody>
            <a:bodyPr/>
            <a:lstStyle/>
            <a:p>
              <a:endParaRPr lang="en-US"/>
            </a:p>
          </p:txBody>
        </p:sp>
        <p:sp>
          <p:nvSpPr>
            <p:cNvPr id="178" name="Google Shape;207;p12"/>
            <p:cNvSpPr/>
            <p:nvPr/>
          </p:nvSpPr>
          <p:spPr>
            <a:xfrm>
              <a:off x="468000" y="574200"/>
              <a:ext cx="360" cy="38520"/>
            </a:xfrm>
            <a:custGeom>
              <a:avLst/>
              <a:gdLst/>
              <a:ahLst/>
              <a:cxnLst/>
              <a:rect l="l" t="t" r="r" b="b"/>
              <a:pathLst>
                <a:path w="1" h="2047" fill="none">
                  <a:moveTo>
                    <a:pt x="1" y="1"/>
                  </a:moveTo>
                  <a:lnTo>
                    <a:pt x="1" y="2046"/>
                  </a:lnTo>
                </a:path>
              </a:pathLst>
            </a:custGeom>
            <a:noFill/>
            <a:ln w="12175" cap="rnd">
              <a:solidFill>
                <a:srgbClr val="FF9800"/>
              </a:solidFill>
              <a:round/>
            </a:ln>
          </p:spPr>
          <p:style>
            <a:lnRef idx="0">
              <a:scrgbClr r="0" g="0" b="0"/>
            </a:lnRef>
            <a:fillRef idx="0">
              <a:scrgbClr r="0" g="0" b="0"/>
            </a:fillRef>
            <a:effectRef idx="0">
              <a:scrgbClr r="0" g="0" b="0"/>
            </a:effectRef>
            <a:fontRef idx="minor"/>
          </p:style>
          <p:txBody>
            <a:bodyPr/>
            <a:lstStyle/>
            <a:p>
              <a:endParaRPr lang="en-US"/>
            </a:p>
          </p:txBody>
        </p:sp>
        <p:sp>
          <p:nvSpPr>
            <p:cNvPr id="179" name="Google Shape;208;p12"/>
            <p:cNvSpPr/>
            <p:nvPr/>
          </p:nvSpPr>
          <p:spPr>
            <a:xfrm>
              <a:off x="530640" y="574200"/>
              <a:ext cx="360" cy="38520"/>
            </a:xfrm>
            <a:custGeom>
              <a:avLst/>
              <a:gdLst/>
              <a:ahLst/>
              <a:cxnLst/>
              <a:rect l="l" t="t" r="r" b="b"/>
              <a:pathLst>
                <a:path w="1" h="2047" fill="none">
                  <a:moveTo>
                    <a:pt x="0" y="1"/>
                  </a:moveTo>
                  <a:lnTo>
                    <a:pt x="0" y="2046"/>
                  </a:lnTo>
                </a:path>
              </a:pathLst>
            </a:custGeom>
            <a:noFill/>
            <a:ln w="12175" cap="rnd">
              <a:solidFill>
                <a:srgbClr val="FF9800"/>
              </a:solidFill>
              <a:round/>
            </a:ln>
          </p:spPr>
          <p:style>
            <a:lnRef idx="0">
              <a:scrgbClr r="0" g="0" b="0"/>
            </a:lnRef>
            <a:fillRef idx="0">
              <a:scrgbClr r="0" g="0" b="0"/>
            </a:fillRef>
            <a:effectRef idx="0">
              <a:scrgbClr r="0" g="0" b="0"/>
            </a:effectRef>
            <a:fontRef idx="minor"/>
          </p:style>
          <p:txBody>
            <a:bodyPr/>
            <a:lstStyle/>
            <a:p>
              <a:endParaRPr lang="en-US"/>
            </a:p>
          </p:txBody>
        </p:sp>
      </p:grpSp>
      <p:sp>
        <p:nvSpPr>
          <p:cNvPr id="180" name="PlaceHolder 3"/>
          <p:cNvSpPr>
            <a:spLocks noGrp="1"/>
          </p:cNvSpPr>
          <p:nvPr>
            <p:ph/>
          </p:nvPr>
        </p:nvSpPr>
        <p:spPr>
          <a:xfrm>
            <a:off x="1622520" y="1580400"/>
            <a:ext cx="4703760" cy="3259440"/>
          </a:xfrm>
          <a:prstGeom prst="rect">
            <a:avLst/>
          </a:prstGeom>
          <a:noFill/>
          <a:ln w="0">
            <a:noFill/>
          </a:ln>
        </p:spPr>
        <p:txBody>
          <a:bodyPr tIns="91440" bIns="91440" anchor="t">
            <a:noAutofit/>
          </a:bodyPr>
          <a:lstStyle/>
          <a:p>
            <a:pPr marL="457200" indent="-355680">
              <a:lnSpc>
                <a:spcPct val="100000"/>
              </a:lnSpc>
              <a:spcBef>
                <a:spcPts val="601"/>
              </a:spcBef>
              <a:buClr>
                <a:srgbClr val="C7D3E6"/>
              </a:buClr>
              <a:buFont typeface="Roboto Condensed Light"/>
              <a:buChar char="▰"/>
            </a:pPr>
            <a:r>
              <a:rPr lang="en-US" sz="2400" b="1" strike="noStrike" spc="-1" dirty="0">
                <a:solidFill>
                  <a:srgbClr val="263248"/>
                </a:solidFill>
                <a:latin typeface="Roboto Condensed Light"/>
                <a:ea typeface="Roboto Condensed Light"/>
              </a:rPr>
              <a:t>01. Project Description</a:t>
            </a:r>
            <a:endParaRPr lang="en-US" sz="2400" b="0" strike="noStrike" spc="-1" dirty="0">
              <a:solidFill>
                <a:srgbClr val="000000"/>
              </a:solidFill>
              <a:latin typeface="Arial"/>
            </a:endParaRPr>
          </a:p>
          <a:p>
            <a:pPr marL="457200" indent="-355680">
              <a:lnSpc>
                <a:spcPct val="100000"/>
              </a:lnSpc>
              <a:spcBef>
                <a:spcPts val="601"/>
              </a:spcBef>
              <a:buClr>
                <a:srgbClr val="C7D3E6"/>
              </a:buClr>
              <a:buFont typeface="Roboto Condensed Light"/>
              <a:buChar char="▰"/>
            </a:pPr>
            <a:r>
              <a:rPr lang="en-US" sz="2400" b="1" strike="noStrike" spc="-1" dirty="0">
                <a:solidFill>
                  <a:srgbClr val="263248"/>
                </a:solidFill>
                <a:latin typeface="Roboto Condensed Light"/>
                <a:ea typeface="Roboto Condensed Light"/>
              </a:rPr>
              <a:t>02. Motivation</a:t>
            </a:r>
            <a:endParaRPr lang="en-US" sz="2400" b="0" strike="noStrike" spc="-1" dirty="0">
              <a:solidFill>
                <a:srgbClr val="000000"/>
              </a:solidFill>
              <a:latin typeface="Arial"/>
            </a:endParaRPr>
          </a:p>
          <a:p>
            <a:pPr marL="457200" indent="-355680">
              <a:lnSpc>
                <a:spcPct val="100000"/>
              </a:lnSpc>
              <a:spcBef>
                <a:spcPts val="601"/>
              </a:spcBef>
              <a:buClr>
                <a:srgbClr val="C7D3E6"/>
              </a:buClr>
              <a:buFont typeface="Roboto Condensed Light"/>
              <a:buChar char="▰"/>
            </a:pPr>
            <a:r>
              <a:rPr lang="en-US" sz="2400" b="1" strike="noStrike" spc="-1" dirty="0">
                <a:solidFill>
                  <a:srgbClr val="263248"/>
                </a:solidFill>
                <a:latin typeface="Roboto Condensed Light"/>
                <a:ea typeface="Roboto Condensed Light"/>
              </a:rPr>
              <a:t>03. </a:t>
            </a:r>
            <a:r>
              <a:rPr lang="en-US" sz="2400" b="1" spc="-1" dirty="0">
                <a:solidFill>
                  <a:srgbClr val="263248"/>
                </a:solidFill>
                <a:latin typeface="Roboto Condensed Light"/>
                <a:ea typeface="Roboto Condensed Light"/>
              </a:rPr>
              <a:t>Requirements </a:t>
            </a:r>
            <a:endParaRPr lang="en-US" sz="2400" b="0" strike="noStrike" spc="-1" dirty="0">
              <a:solidFill>
                <a:srgbClr val="000000"/>
              </a:solidFill>
              <a:latin typeface="Arial"/>
            </a:endParaRPr>
          </a:p>
          <a:p>
            <a:pPr marL="457200" indent="-355680">
              <a:lnSpc>
                <a:spcPct val="100000"/>
              </a:lnSpc>
              <a:spcBef>
                <a:spcPts val="601"/>
              </a:spcBef>
              <a:buClr>
                <a:srgbClr val="C7D3E6"/>
              </a:buClr>
              <a:buFont typeface="Roboto Condensed Light"/>
              <a:buChar char="▰"/>
            </a:pPr>
            <a:r>
              <a:rPr lang="en-US" sz="2400" b="1" strike="noStrike" spc="-1" dirty="0">
                <a:solidFill>
                  <a:srgbClr val="263248"/>
                </a:solidFill>
                <a:latin typeface="Roboto Condensed Light"/>
                <a:ea typeface="Roboto Condensed Light"/>
              </a:rPr>
              <a:t>04. Timeline</a:t>
            </a:r>
          </a:p>
          <a:p>
            <a:pPr marL="457200" indent="-355680">
              <a:lnSpc>
                <a:spcPct val="100000"/>
              </a:lnSpc>
              <a:spcBef>
                <a:spcPts val="601"/>
              </a:spcBef>
              <a:buClr>
                <a:srgbClr val="C7D3E6"/>
              </a:buClr>
              <a:buFont typeface="Roboto Condensed Light"/>
              <a:buChar char="▰"/>
            </a:pPr>
            <a:r>
              <a:rPr lang="en-US" sz="2400" b="1" strike="noStrike" spc="-1" dirty="0">
                <a:solidFill>
                  <a:srgbClr val="263248"/>
                </a:solidFill>
                <a:latin typeface="Roboto Condensed Light"/>
                <a:ea typeface="Roboto Condensed Light"/>
              </a:rPr>
              <a:t>05. Technology</a:t>
            </a:r>
            <a:r>
              <a:rPr lang="en-US" sz="2400" spc="-1" dirty="0">
                <a:solidFill>
                  <a:srgbClr val="000000"/>
                </a:solidFill>
                <a:latin typeface="Arial"/>
                <a:ea typeface="Roboto Condensed Light"/>
              </a:rPr>
              <a:t> </a:t>
            </a:r>
            <a:endParaRPr lang="en-US" sz="2400" b="0" strike="noStrike" spc="-1" dirty="0">
              <a:solidFill>
                <a:srgbClr val="000000"/>
              </a:solidFill>
              <a:latin typeface="Arial"/>
            </a:endParaRPr>
          </a:p>
          <a:p>
            <a:pPr>
              <a:lnSpc>
                <a:spcPct val="100000"/>
              </a:lnSpc>
              <a:spcBef>
                <a:spcPts val="601"/>
              </a:spcBef>
              <a:buNone/>
            </a:pPr>
            <a:endParaRPr lang="en-US" sz="2000" b="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463680" y="2871000"/>
            <a:ext cx="4093920" cy="1159560"/>
          </a:xfrm>
          <a:prstGeom prst="rect">
            <a:avLst/>
          </a:prstGeom>
          <a:noFill/>
          <a:ln w="0">
            <a:noFill/>
          </a:ln>
        </p:spPr>
        <p:txBody>
          <a:bodyPr tIns="91440" bIns="91440" anchor="b">
            <a:noAutofit/>
          </a:bodyPr>
          <a:lstStyle/>
          <a:p>
            <a:pPr>
              <a:lnSpc>
                <a:spcPct val="100000"/>
              </a:lnSpc>
              <a:buNone/>
              <a:tabLst>
                <a:tab pos="0" algn="l"/>
              </a:tabLst>
            </a:pPr>
            <a:r>
              <a:rPr lang="en" sz="3000" b="1" strike="noStrike" spc="-1">
                <a:solidFill>
                  <a:srgbClr val="FFFFFF"/>
                </a:solidFill>
                <a:latin typeface="Roboto Condensed"/>
                <a:ea typeface="Roboto Condensed"/>
              </a:rPr>
              <a:t>Project Description</a:t>
            </a:r>
            <a:endParaRPr lang="en-US" sz="3000" b="0" strike="noStrike" spc="-1">
              <a:solidFill>
                <a:srgbClr val="000000"/>
              </a:solidFill>
              <a:latin typeface="Arial"/>
            </a:endParaRPr>
          </a:p>
        </p:txBody>
      </p:sp>
      <p:sp>
        <p:nvSpPr>
          <p:cNvPr id="182" name="PlaceHolder 2"/>
          <p:cNvSpPr>
            <a:spLocks noGrp="1"/>
          </p:cNvSpPr>
          <p:nvPr>
            <p:ph type="sldNum" idx="4"/>
          </p:nvPr>
        </p:nvSpPr>
        <p:spPr>
          <a:xfrm>
            <a:off x="7617960" y="4636440"/>
            <a:ext cx="1487160" cy="315360"/>
          </a:xfrm>
          <a:prstGeom prst="rect">
            <a:avLst/>
          </a:prstGeom>
          <a:noFill/>
          <a:ln w="0">
            <a:noFill/>
          </a:ln>
        </p:spPr>
        <p:txBody>
          <a:bodyPr tIns="91440" bIns="91440" anchor="ctr">
            <a:noAutofit/>
          </a:bodyPr>
          <a:lstStyle>
            <a:lvl1pPr algn="r">
              <a:lnSpc>
                <a:spcPct val="100000"/>
              </a:lnSpc>
              <a:buNone/>
              <a:tabLst>
                <a:tab pos="0" algn="l"/>
              </a:tabLst>
              <a:defRPr lang="en" sz="1200" b="1" strike="noStrike" spc="-1">
                <a:solidFill>
                  <a:srgbClr val="FFFFFF"/>
                </a:solidFill>
                <a:latin typeface="Roboto Condensed"/>
                <a:ea typeface="Roboto Condensed"/>
              </a:defRPr>
            </a:lvl1pPr>
          </a:lstStyle>
          <a:p>
            <a:pPr algn="r">
              <a:lnSpc>
                <a:spcPct val="100000"/>
              </a:lnSpc>
              <a:buNone/>
              <a:tabLst>
                <a:tab pos="0" algn="l"/>
              </a:tabLst>
            </a:pPr>
            <a:fld id="{9ECD7B6A-5D13-45BB-93BD-E1F727490BA9}" type="slidenum">
              <a:rPr lang="en" sz="1200" b="1" strike="noStrike" spc="-1">
                <a:solidFill>
                  <a:srgbClr val="FFFFFF"/>
                </a:solidFill>
                <a:latin typeface="Roboto Condensed"/>
                <a:ea typeface="Roboto Condensed"/>
              </a:rPr>
              <a:t>3</a:t>
            </a:fld>
            <a:endParaRPr lang="en-US" sz="1200" b="0" strike="noStrike" spc="-1">
              <a:latin typeface="Times New Roman"/>
            </a:endParaRPr>
          </a:p>
        </p:txBody>
      </p:sp>
      <p:sp>
        <p:nvSpPr>
          <p:cNvPr id="183" name="Google Shape;224;p14"/>
          <p:cNvSpPr/>
          <p:nvPr/>
        </p:nvSpPr>
        <p:spPr>
          <a:xfrm>
            <a:off x="463680" y="0"/>
            <a:ext cx="2181240" cy="3135960"/>
          </a:xfrm>
          <a:prstGeom prst="rect">
            <a:avLst/>
          </a:prstGeom>
          <a:noFill/>
          <a:ln w="0">
            <a:noFill/>
          </a:ln>
        </p:spPr>
        <p:style>
          <a:lnRef idx="0">
            <a:scrgbClr r="0" g="0" b="0"/>
          </a:lnRef>
          <a:fillRef idx="0">
            <a:scrgbClr r="0" g="0" b="0"/>
          </a:fillRef>
          <a:effectRef idx="0">
            <a:scrgbClr r="0" g="0" b="0"/>
          </a:effectRef>
          <a:fontRef idx="minor"/>
        </p:style>
        <p:txBody>
          <a:bodyPr tIns="91440" bIns="91440" anchor="b">
            <a:noAutofit/>
          </a:bodyPr>
          <a:lstStyle/>
          <a:p>
            <a:pPr>
              <a:lnSpc>
                <a:spcPct val="100000"/>
              </a:lnSpc>
              <a:buNone/>
              <a:tabLst>
                <a:tab pos="0" algn="l"/>
              </a:tabLst>
            </a:pPr>
            <a:r>
              <a:rPr lang="en" sz="12000" b="1" strike="noStrike" spc="-1">
                <a:solidFill>
                  <a:srgbClr val="3F5378"/>
                </a:solidFill>
                <a:latin typeface="Roboto Condensed"/>
                <a:ea typeface="Roboto Condensed"/>
              </a:rPr>
              <a:t>1</a:t>
            </a:r>
            <a:endParaRPr lang="en-US" sz="120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814320" y="392400"/>
            <a:ext cx="5258160" cy="765720"/>
          </a:xfrm>
          <a:prstGeom prst="rect">
            <a:avLst/>
          </a:prstGeom>
          <a:noFill/>
          <a:ln w="0">
            <a:noFill/>
          </a:ln>
        </p:spPr>
        <p:txBody>
          <a:bodyPr tIns="91440" bIns="91440" anchor="ctr">
            <a:noAutofit/>
          </a:bodyPr>
          <a:lstStyle/>
          <a:p>
            <a:pPr>
              <a:lnSpc>
                <a:spcPct val="100000"/>
              </a:lnSpc>
              <a:buNone/>
            </a:pPr>
            <a:r>
              <a:rPr lang="en-US" sz="2000" b="1" strike="noStrike" spc="-1">
                <a:solidFill>
                  <a:srgbClr val="FFFFFF"/>
                </a:solidFill>
                <a:latin typeface="Roboto Condensed"/>
                <a:ea typeface="Roboto Condensed"/>
              </a:rPr>
              <a:t>Project Description</a:t>
            </a:r>
            <a:endParaRPr lang="en-US" sz="2000" b="0" strike="noStrike" spc="-1">
              <a:solidFill>
                <a:srgbClr val="000000"/>
              </a:solidFill>
              <a:latin typeface="Arial"/>
            </a:endParaRPr>
          </a:p>
        </p:txBody>
      </p:sp>
      <p:sp>
        <p:nvSpPr>
          <p:cNvPr id="185" name="PlaceHolder 2"/>
          <p:cNvSpPr>
            <a:spLocks noGrp="1"/>
          </p:cNvSpPr>
          <p:nvPr>
            <p:ph/>
          </p:nvPr>
        </p:nvSpPr>
        <p:spPr>
          <a:xfrm>
            <a:off x="896822" y="1912320"/>
            <a:ext cx="7067160" cy="2724120"/>
          </a:xfrm>
          <a:prstGeom prst="rect">
            <a:avLst/>
          </a:prstGeom>
          <a:noFill/>
          <a:ln w="0">
            <a:noFill/>
          </a:ln>
        </p:spPr>
        <p:txBody>
          <a:bodyPr tIns="91440" bIns="91440" anchor="t">
            <a:noAutofit/>
          </a:bodyPr>
          <a:lstStyle/>
          <a:p>
            <a:pPr marL="101520" algn="ctr">
              <a:lnSpc>
                <a:spcPct val="100000"/>
              </a:lnSpc>
              <a:spcBef>
                <a:spcPts val="601"/>
              </a:spcBef>
              <a:buNone/>
              <a:tabLst>
                <a:tab pos="0" algn="l"/>
              </a:tabLst>
            </a:pPr>
            <a:r>
              <a:rPr lang="en-US" sz="2000" b="1" strike="noStrike" spc="-1" dirty="0" err="1">
                <a:solidFill>
                  <a:srgbClr val="000000"/>
                </a:solidFill>
                <a:latin typeface="Arial" panose="020B0604020202020204" pitchFamily="34" charset="0"/>
                <a:cs typeface="Arial" panose="020B0604020202020204" pitchFamily="34" charset="0"/>
              </a:rPr>
              <a:t>CampusReConnect</a:t>
            </a:r>
            <a:r>
              <a:rPr lang="en-US" sz="2000" b="0" strike="noStrike" spc="-1" dirty="0">
                <a:solidFill>
                  <a:srgbClr val="000000"/>
                </a:solidFill>
                <a:latin typeface="Arial" panose="020B0604020202020204" pitchFamily="34" charset="0"/>
                <a:cs typeface="Arial" panose="020B0604020202020204" pitchFamily="34" charset="0"/>
              </a:rPr>
              <a:t> is a web-based platform designed to enhance academic engagement and networking within Dhaka University communities. It provides a centralized space for researchers to share their knowledge, connect with peers, and stay informed about the latest trends in their field.</a:t>
            </a:r>
          </a:p>
        </p:txBody>
      </p:sp>
      <p:sp>
        <p:nvSpPr>
          <p:cNvPr id="186" name="PlaceHolder 3"/>
          <p:cNvSpPr>
            <a:spLocks noGrp="1"/>
          </p:cNvSpPr>
          <p:nvPr>
            <p:ph type="sldNum" idx="5"/>
          </p:nvPr>
        </p:nvSpPr>
        <p:spPr>
          <a:xfrm>
            <a:off x="7617960" y="4636440"/>
            <a:ext cx="1487160" cy="315360"/>
          </a:xfrm>
          <a:prstGeom prst="rect">
            <a:avLst/>
          </a:prstGeom>
          <a:noFill/>
          <a:ln w="0">
            <a:noFill/>
          </a:ln>
        </p:spPr>
        <p:txBody>
          <a:bodyPr tIns="91440" bIns="91440" anchor="ctr">
            <a:noAutofit/>
          </a:bodyPr>
          <a:lstStyle>
            <a:lvl1pPr algn="r">
              <a:lnSpc>
                <a:spcPct val="100000"/>
              </a:lnSpc>
              <a:buNone/>
              <a:tabLst>
                <a:tab pos="0" algn="l"/>
              </a:tabLst>
              <a:defRPr lang="en" sz="1200" b="1" strike="noStrike" spc="-1">
                <a:solidFill>
                  <a:srgbClr val="FFFFFF"/>
                </a:solidFill>
                <a:latin typeface="Roboto Condensed"/>
                <a:ea typeface="Roboto Condensed"/>
              </a:defRPr>
            </a:lvl1pPr>
          </a:lstStyle>
          <a:p>
            <a:pPr algn="r">
              <a:lnSpc>
                <a:spcPct val="100000"/>
              </a:lnSpc>
              <a:buNone/>
              <a:tabLst>
                <a:tab pos="0" algn="l"/>
              </a:tabLst>
            </a:pPr>
            <a:fld id="{24DCA28B-4716-4AB4-9EF0-30A0BA9840E9}" type="slidenum">
              <a:rPr lang="en" sz="1200" b="1" strike="noStrike" spc="-1">
                <a:solidFill>
                  <a:srgbClr val="FFFFFF"/>
                </a:solidFill>
                <a:latin typeface="Roboto Condensed"/>
                <a:ea typeface="Roboto Condensed"/>
              </a:rPr>
              <a:t>4</a:t>
            </a:fld>
            <a:endParaRPr lang="en-US" sz="1200" b="0" strike="noStrike" spc="-1">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463680" y="2871000"/>
            <a:ext cx="4093920" cy="1159560"/>
          </a:xfrm>
          <a:prstGeom prst="rect">
            <a:avLst/>
          </a:prstGeom>
          <a:noFill/>
          <a:ln w="0">
            <a:noFill/>
          </a:ln>
        </p:spPr>
        <p:txBody>
          <a:bodyPr tIns="91440" bIns="91440" anchor="b">
            <a:noAutofit/>
          </a:bodyPr>
          <a:lstStyle/>
          <a:p>
            <a:pPr>
              <a:lnSpc>
                <a:spcPct val="100000"/>
              </a:lnSpc>
              <a:buNone/>
              <a:tabLst>
                <a:tab pos="0" algn="l"/>
              </a:tabLst>
            </a:pPr>
            <a:r>
              <a:rPr lang="en" sz="3000" b="1" strike="noStrike" spc="-1">
                <a:solidFill>
                  <a:srgbClr val="FFFFFF"/>
                </a:solidFill>
                <a:latin typeface="Roboto Condensed"/>
                <a:ea typeface="Roboto Condensed"/>
              </a:rPr>
              <a:t>Motivation</a:t>
            </a:r>
            <a:endParaRPr lang="en-US" sz="3000" b="0" strike="noStrike" spc="-1">
              <a:solidFill>
                <a:srgbClr val="000000"/>
              </a:solidFill>
              <a:latin typeface="Arial"/>
            </a:endParaRPr>
          </a:p>
        </p:txBody>
      </p:sp>
      <p:sp>
        <p:nvSpPr>
          <p:cNvPr id="188" name="PlaceHolder 2"/>
          <p:cNvSpPr>
            <a:spLocks noGrp="1"/>
          </p:cNvSpPr>
          <p:nvPr>
            <p:ph type="sldNum" idx="6"/>
          </p:nvPr>
        </p:nvSpPr>
        <p:spPr>
          <a:xfrm>
            <a:off x="7617960" y="4636440"/>
            <a:ext cx="1487160" cy="315360"/>
          </a:xfrm>
          <a:prstGeom prst="rect">
            <a:avLst/>
          </a:prstGeom>
          <a:noFill/>
          <a:ln w="0">
            <a:noFill/>
          </a:ln>
        </p:spPr>
        <p:txBody>
          <a:bodyPr tIns="91440" bIns="91440" anchor="ctr">
            <a:noAutofit/>
          </a:bodyPr>
          <a:lstStyle>
            <a:lvl1pPr algn="r">
              <a:lnSpc>
                <a:spcPct val="100000"/>
              </a:lnSpc>
              <a:buNone/>
              <a:tabLst>
                <a:tab pos="0" algn="l"/>
              </a:tabLst>
              <a:defRPr lang="en" sz="1200" b="1" strike="noStrike" spc="-1">
                <a:solidFill>
                  <a:srgbClr val="FFFFFF"/>
                </a:solidFill>
                <a:latin typeface="Roboto Condensed"/>
                <a:ea typeface="Roboto Condensed"/>
              </a:defRPr>
            </a:lvl1pPr>
          </a:lstStyle>
          <a:p>
            <a:pPr algn="r">
              <a:lnSpc>
                <a:spcPct val="100000"/>
              </a:lnSpc>
              <a:buNone/>
              <a:tabLst>
                <a:tab pos="0" algn="l"/>
              </a:tabLst>
            </a:pPr>
            <a:fld id="{0BF260A5-9C01-4CF9-AB42-0EB354BACF13}" type="slidenum">
              <a:rPr lang="en" sz="1200" b="1" strike="noStrike" spc="-1">
                <a:solidFill>
                  <a:srgbClr val="FFFFFF"/>
                </a:solidFill>
                <a:latin typeface="Roboto Condensed"/>
                <a:ea typeface="Roboto Condensed"/>
              </a:rPr>
              <a:t>5</a:t>
            </a:fld>
            <a:endParaRPr lang="en-US" sz="1200" b="0" strike="noStrike" spc="-1">
              <a:latin typeface="Times New Roman"/>
            </a:endParaRPr>
          </a:p>
        </p:txBody>
      </p:sp>
      <p:sp>
        <p:nvSpPr>
          <p:cNvPr id="189" name="Google Shape;224;p14"/>
          <p:cNvSpPr/>
          <p:nvPr/>
        </p:nvSpPr>
        <p:spPr>
          <a:xfrm>
            <a:off x="463680" y="0"/>
            <a:ext cx="2181240" cy="3135960"/>
          </a:xfrm>
          <a:prstGeom prst="rect">
            <a:avLst/>
          </a:prstGeom>
          <a:noFill/>
          <a:ln w="0">
            <a:noFill/>
          </a:ln>
        </p:spPr>
        <p:style>
          <a:lnRef idx="0">
            <a:scrgbClr r="0" g="0" b="0"/>
          </a:lnRef>
          <a:fillRef idx="0">
            <a:scrgbClr r="0" g="0" b="0"/>
          </a:fillRef>
          <a:effectRef idx="0">
            <a:scrgbClr r="0" g="0" b="0"/>
          </a:effectRef>
          <a:fontRef idx="minor"/>
        </p:style>
        <p:txBody>
          <a:bodyPr tIns="91440" bIns="91440" anchor="b">
            <a:noAutofit/>
          </a:bodyPr>
          <a:lstStyle/>
          <a:p>
            <a:pPr>
              <a:lnSpc>
                <a:spcPct val="100000"/>
              </a:lnSpc>
              <a:buNone/>
              <a:tabLst>
                <a:tab pos="0" algn="l"/>
              </a:tabLst>
            </a:pPr>
            <a:r>
              <a:rPr lang="en" sz="12000" b="1" strike="noStrike" spc="-1">
                <a:solidFill>
                  <a:srgbClr val="3F5378"/>
                </a:solidFill>
                <a:latin typeface="Roboto Condensed"/>
                <a:ea typeface="Roboto Condensed"/>
              </a:rPr>
              <a:t>2</a:t>
            </a:r>
            <a:endParaRPr lang="en-US" sz="120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814320" y="392400"/>
            <a:ext cx="5258160" cy="765720"/>
          </a:xfrm>
          <a:prstGeom prst="rect">
            <a:avLst/>
          </a:prstGeom>
          <a:noFill/>
          <a:ln w="0">
            <a:noFill/>
          </a:ln>
        </p:spPr>
        <p:txBody>
          <a:bodyPr tIns="91440" bIns="91440" anchor="ctr">
            <a:noAutofit/>
          </a:bodyPr>
          <a:lstStyle/>
          <a:p>
            <a:pPr>
              <a:lnSpc>
                <a:spcPct val="100000"/>
              </a:lnSpc>
              <a:buNone/>
            </a:pPr>
            <a:r>
              <a:rPr lang="en-US" sz="2000" b="1" strike="noStrike" spc="-1">
                <a:solidFill>
                  <a:srgbClr val="FFFFFF"/>
                </a:solidFill>
                <a:latin typeface="Roboto Condensed"/>
                <a:ea typeface="Roboto Condensed"/>
              </a:rPr>
              <a:t>Motivation</a:t>
            </a:r>
            <a:endParaRPr lang="en-US" sz="2000" b="0" strike="noStrike" spc="-1">
              <a:solidFill>
                <a:srgbClr val="000000"/>
              </a:solidFill>
              <a:latin typeface="Arial"/>
            </a:endParaRPr>
          </a:p>
        </p:txBody>
      </p:sp>
      <p:sp>
        <p:nvSpPr>
          <p:cNvPr id="191" name="PlaceHolder 2"/>
          <p:cNvSpPr>
            <a:spLocks noGrp="1"/>
          </p:cNvSpPr>
          <p:nvPr>
            <p:ph/>
          </p:nvPr>
        </p:nvSpPr>
        <p:spPr>
          <a:xfrm>
            <a:off x="814320" y="1508040"/>
            <a:ext cx="7335360" cy="2724120"/>
          </a:xfrm>
          <a:prstGeom prst="rect">
            <a:avLst/>
          </a:prstGeom>
          <a:noFill/>
          <a:ln w="0">
            <a:noFill/>
          </a:ln>
        </p:spPr>
        <p:txBody>
          <a:bodyPr tIns="91440" bIns="91440" anchor="t">
            <a:noAutofit/>
          </a:bodyPr>
          <a:lstStyle/>
          <a:p>
            <a:pPr marL="101520" algn="ctr">
              <a:lnSpc>
                <a:spcPct val="100000"/>
              </a:lnSpc>
              <a:spcBef>
                <a:spcPts val="601"/>
              </a:spcBef>
              <a:buNone/>
              <a:tabLst>
                <a:tab pos="0" algn="l"/>
              </a:tabLst>
            </a:pPr>
            <a:r>
              <a:rPr lang="en-US" sz="2000" b="0" strike="noStrike" spc="-1" dirty="0">
                <a:solidFill>
                  <a:srgbClr val="000000"/>
                </a:solidFill>
                <a:latin typeface="Arial"/>
              </a:rPr>
              <a:t>Many research enthusiasts at the University of Dhaka face challenges due to limited interaction across departments, which hampers interdisciplinary research and innovation. This project is motivated by the need to create a unified platform that fosters research connections across the university. By developing this platform, we aim to promote academic collaboration, knowledge sharing, and research efficiency, potentially transforming how students and faculty engage in research endeavors</a:t>
            </a:r>
          </a:p>
        </p:txBody>
      </p:sp>
      <p:sp>
        <p:nvSpPr>
          <p:cNvPr id="192" name="PlaceHolder 3"/>
          <p:cNvSpPr>
            <a:spLocks noGrp="1"/>
          </p:cNvSpPr>
          <p:nvPr>
            <p:ph type="sldNum" idx="7"/>
          </p:nvPr>
        </p:nvSpPr>
        <p:spPr>
          <a:xfrm>
            <a:off x="7617960" y="4636440"/>
            <a:ext cx="1487160" cy="315360"/>
          </a:xfrm>
          <a:prstGeom prst="rect">
            <a:avLst/>
          </a:prstGeom>
          <a:noFill/>
          <a:ln w="0">
            <a:noFill/>
          </a:ln>
        </p:spPr>
        <p:txBody>
          <a:bodyPr tIns="91440" bIns="91440" anchor="ctr">
            <a:noAutofit/>
          </a:bodyPr>
          <a:lstStyle>
            <a:lvl1pPr algn="r">
              <a:lnSpc>
                <a:spcPct val="100000"/>
              </a:lnSpc>
              <a:buNone/>
              <a:tabLst>
                <a:tab pos="0" algn="l"/>
              </a:tabLst>
              <a:defRPr lang="en" sz="1200" b="1" strike="noStrike" spc="-1">
                <a:solidFill>
                  <a:srgbClr val="FFFFFF"/>
                </a:solidFill>
                <a:latin typeface="Roboto Condensed"/>
                <a:ea typeface="Roboto Condensed"/>
              </a:defRPr>
            </a:lvl1pPr>
          </a:lstStyle>
          <a:p>
            <a:pPr algn="r">
              <a:lnSpc>
                <a:spcPct val="100000"/>
              </a:lnSpc>
              <a:buNone/>
              <a:tabLst>
                <a:tab pos="0" algn="l"/>
              </a:tabLst>
            </a:pPr>
            <a:fld id="{FD1DFB5B-918E-4E35-BC54-791C43F53AE4}" type="slidenum">
              <a:rPr lang="en" sz="1200" b="1" strike="noStrike" spc="-1">
                <a:solidFill>
                  <a:srgbClr val="FFFFFF"/>
                </a:solidFill>
                <a:latin typeface="Roboto Condensed"/>
                <a:ea typeface="Roboto Condensed"/>
              </a:rPr>
              <a:t>6</a:t>
            </a:fld>
            <a:endParaRPr lang="en-US" sz="1200" b="0" strike="noStrike" spc="-1">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463680" y="2871000"/>
            <a:ext cx="4093920" cy="1159560"/>
          </a:xfrm>
          <a:prstGeom prst="rect">
            <a:avLst/>
          </a:prstGeom>
          <a:noFill/>
          <a:ln w="0">
            <a:noFill/>
          </a:ln>
        </p:spPr>
        <p:txBody>
          <a:bodyPr tIns="91440" bIns="91440" anchor="b">
            <a:noAutofit/>
          </a:bodyPr>
          <a:lstStyle/>
          <a:p>
            <a:pPr>
              <a:lnSpc>
                <a:spcPct val="100000"/>
              </a:lnSpc>
              <a:buNone/>
              <a:tabLst>
                <a:tab pos="0" algn="l"/>
              </a:tabLst>
            </a:pPr>
            <a:r>
              <a:rPr lang="en" sz="3000" b="1" spc="-1" dirty="0">
                <a:solidFill>
                  <a:srgbClr val="FFFFFF"/>
                </a:solidFill>
                <a:latin typeface="Roboto Condensed"/>
                <a:ea typeface="Roboto Condensed"/>
              </a:rPr>
              <a:t>Requirements</a:t>
            </a:r>
            <a:endParaRPr lang="en-US" sz="3000" b="0" strike="noStrike" spc="-1" dirty="0">
              <a:solidFill>
                <a:srgbClr val="000000"/>
              </a:solidFill>
              <a:latin typeface="Arial"/>
            </a:endParaRPr>
          </a:p>
        </p:txBody>
      </p:sp>
      <p:sp>
        <p:nvSpPr>
          <p:cNvPr id="194" name="PlaceHolder 2"/>
          <p:cNvSpPr>
            <a:spLocks noGrp="1"/>
          </p:cNvSpPr>
          <p:nvPr>
            <p:ph type="sldNum" idx="8"/>
          </p:nvPr>
        </p:nvSpPr>
        <p:spPr>
          <a:xfrm>
            <a:off x="7617960" y="4636440"/>
            <a:ext cx="1487160" cy="315360"/>
          </a:xfrm>
          <a:prstGeom prst="rect">
            <a:avLst/>
          </a:prstGeom>
          <a:noFill/>
          <a:ln w="0">
            <a:noFill/>
          </a:ln>
        </p:spPr>
        <p:txBody>
          <a:bodyPr tIns="91440" bIns="91440" anchor="ctr">
            <a:noAutofit/>
          </a:bodyPr>
          <a:lstStyle>
            <a:lvl1pPr algn="r">
              <a:lnSpc>
                <a:spcPct val="100000"/>
              </a:lnSpc>
              <a:buNone/>
              <a:tabLst>
                <a:tab pos="0" algn="l"/>
              </a:tabLst>
              <a:defRPr lang="en" sz="1200" b="1" strike="noStrike" spc="-1">
                <a:solidFill>
                  <a:srgbClr val="FFFFFF"/>
                </a:solidFill>
                <a:latin typeface="Roboto Condensed"/>
                <a:ea typeface="Roboto Condensed"/>
              </a:defRPr>
            </a:lvl1pPr>
          </a:lstStyle>
          <a:p>
            <a:pPr algn="r">
              <a:lnSpc>
                <a:spcPct val="100000"/>
              </a:lnSpc>
              <a:buNone/>
              <a:tabLst>
                <a:tab pos="0" algn="l"/>
              </a:tabLst>
            </a:pPr>
            <a:fld id="{869534D4-AA48-4165-BDC1-C27773F8846D}" type="slidenum">
              <a:rPr lang="en" sz="1200" b="1" strike="noStrike" spc="-1">
                <a:solidFill>
                  <a:srgbClr val="FFFFFF"/>
                </a:solidFill>
                <a:latin typeface="Roboto Condensed"/>
                <a:ea typeface="Roboto Condensed"/>
              </a:rPr>
              <a:t>7</a:t>
            </a:fld>
            <a:endParaRPr lang="en-US" sz="1200" b="0" strike="noStrike" spc="-1">
              <a:latin typeface="Times New Roman"/>
            </a:endParaRPr>
          </a:p>
        </p:txBody>
      </p:sp>
      <p:sp>
        <p:nvSpPr>
          <p:cNvPr id="195" name="Google Shape;224;p14"/>
          <p:cNvSpPr/>
          <p:nvPr/>
        </p:nvSpPr>
        <p:spPr>
          <a:xfrm>
            <a:off x="463680" y="0"/>
            <a:ext cx="2181240" cy="3135960"/>
          </a:xfrm>
          <a:prstGeom prst="rect">
            <a:avLst/>
          </a:prstGeom>
          <a:noFill/>
          <a:ln w="0">
            <a:noFill/>
          </a:ln>
        </p:spPr>
        <p:style>
          <a:lnRef idx="0">
            <a:scrgbClr r="0" g="0" b="0"/>
          </a:lnRef>
          <a:fillRef idx="0">
            <a:scrgbClr r="0" g="0" b="0"/>
          </a:fillRef>
          <a:effectRef idx="0">
            <a:scrgbClr r="0" g="0" b="0"/>
          </a:effectRef>
          <a:fontRef idx="minor"/>
        </p:style>
        <p:txBody>
          <a:bodyPr tIns="91440" bIns="91440" anchor="b">
            <a:noAutofit/>
          </a:bodyPr>
          <a:lstStyle/>
          <a:p>
            <a:pPr>
              <a:lnSpc>
                <a:spcPct val="100000"/>
              </a:lnSpc>
              <a:buNone/>
              <a:tabLst>
                <a:tab pos="0" algn="l"/>
              </a:tabLst>
            </a:pPr>
            <a:r>
              <a:rPr lang="en" sz="12000" b="1" strike="noStrike" spc="-1">
                <a:solidFill>
                  <a:srgbClr val="3F5378"/>
                </a:solidFill>
                <a:latin typeface="Roboto Condensed"/>
                <a:ea typeface="Roboto Condensed"/>
              </a:rPr>
              <a:t>3</a:t>
            </a:r>
            <a:endParaRPr lang="en-US" sz="120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814320" y="392400"/>
            <a:ext cx="5258160" cy="765720"/>
          </a:xfrm>
          <a:prstGeom prst="rect">
            <a:avLst/>
          </a:prstGeom>
          <a:noFill/>
          <a:ln w="0">
            <a:noFill/>
          </a:ln>
        </p:spPr>
        <p:txBody>
          <a:bodyPr tIns="91440" bIns="91440" anchor="ctr">
            <a:noAutofit/>
          </a:bodyPr>
          <a:lstStyle/>
          <a:p>
            <a:pPr>
              <a:lnSpc>
                <a:spcPct val="100000"/>
              </a:lnSpc>
              <a:buNone/>
            </a:pPr>
            <a:r>
              <a:rPr lang="en-US" sz="2000" b="1" spc="-1" dirty="0">
                <a:solidFill>
                  <a:srgbClr val="FFFFFF"/>
                </a:solidFill>
                <a:latin typeface="Roboto Condensed"/>
                <a:ea typeface="Roboto Condensed"/>
              </a:rPr>
              <a:t>Requirements</a:t>
            </a:r>
            <a:endParaRPr lang="en-US" sz="2000" b="0" strike="noStrike" spc="-1" dirty="0">
              <a:solidFill>
                <a:srgbClr val="000000"/>
              </a:solidFill>
              <a:latin typeface="Arial"/>
            </a:endParaRPr>
          </a:p>
        </p:txBody>
      </p:sp>
      <p:sp>
        <p:nvSpPr>
          <p:cNvPr id="197" name="PlaceHolder 2"/>
          <p:cNvSpPr>
            <a:spLocks noGrp="1"/>
          </p:cNvSpPr>
          <p:nvPr>
            <p:ph type="sldNum" idx="9"/>
          </p:nvPr>
        </p:nvSpPr>
        <p:spPr>
          <a:xfrm>
            <a:off x="7617960" y="4636440"/>
            <a:ext cx="1487160" cy="315360"/>
          </a:xfrm>
          <a:prstGeom prst="rect">
            <a:avLst/>
          </a:prstGeom>
          <a:noFill/>
          <a:ln w="0">
            <a:noFill/>
          </a:ln>
        </p:spPr>
        <p:txBody>
          <a:bodyPr tIns="91440" bIns="91440" anchor="ctr">
            <a:noAutofit/>
          </a:bodyPr>
          <a:lstStyle>
            <a:lvl1pPr algn="r">
              <a:lnSpc>
                <a:spcPct val="100000"/>
              </a:lnSpc>
              <a:buNone/>
              <a:tabLst>
                <a:tab pos="0" algn="l"/>
              </a:tabLst>
              <a:defRPr lang="en" sz="1200" b="1" strike="noStrike" spc="-1">
                <a:solidFill>
                  <a:srgbClr val="FFFFFF"/>
                </a:solidFill>
                <a:latin typeface="Roboto Condensed"/>
                <a:ea typeface="Roboto Condensed"/>
              </a:defRPr>
            </a:lvl1pPr>
          </a:lstStyle>
          <a:p>
            <a:pPr algn="r">
              <a:lnSpc>
                <a:spcPct val="100000"/>
              </a:lnSpc>
              <a:buNone/>
              <a:tabLst>
                <a:tab pos="0" algn="l"/>
              </a:tabLst>
            </a:pPr>
            <a:fld id="{4EFDF679-6B82-4237-9065-5AD3360B0084}" type="slidenum">
              <a:rPr lang="en" sz="1200" b="1" strike="noStrike" spc="-1">
                <a:solidFill>
                  <a:srgbClr val="FFFFFF"/>
                </a:solidFill>
                <a:latin typeface="Roboto Condensed"/>
                <a:ea typeface="Roboto Condensed"/>
              </a:rPr>
              <a:t>8</a:t>
            </a:fld>
            <a:endParaRPr lang="en-US" sz="1200" b="0" strike="noStrike" spc="-1">
              <a:latin typeface="Times New Roman"/>
            </a:endParaRPr>
          </a:p>
        </p:txBody>
      </p:sp>
      <p:sp>
        <p:nvSpPr>
          <p:cNvPr id="208" name="TextBox 21"/>
          <p:cNvSpPr/>
          <p:nvPr/>
        </p:nvSpPr>
        <p:spPr>
          <a:xfrm>
            <a:off x="89376" y="1348200"/>
            <a:ext cx="8965247" cy="3107089"/>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rtl="0">
              <a:spcBef>
                <a:spcPts val="0"/>
              </a:spcBef>
              <a:spcAft>
                <a:spcPts val="0"/>
              </a:spcAft>
            </a:pPr>
            <a:r>
              <a:rPr lang="en-US" sz="1400" b="1" i="0" u="none" strike="noStrike" dirty="0">
                <a:solidFill>
                  <a:srgbClr val="000000"/>
                </a:solidFill>
                <a:effectLst/>
                <a:latin typeface="Arial" panose="020B0604020202020204" pitchFamily="34" charset="0"/>
                <a:cs typeface="Arial" panose="020B0604020202020204" pitchFamily="34" charset="0"/>
              </a:rPr>
              <a:t>Normal Requirements:</a:t>
            </a:r>
          </a:p>
          <a:p>
            <a:pPr rtl="0">
              <a:spcBef>
                <a:spcPts val="0"/>
              </a:spcBef>
              <a:spcAft>
                <a:spcPts val="0"/>
              </a:spcAft>
            </a:pPr>
            <a:endParaRPr lang="en-US" sz="1400" b="1" i="0" u="none" strike="noStrike" dirty="0">
              <a:solidFill>
                <a:srgbClr val="000000"/>
              </a:solidFill>
              <a:effectLst/>
              <a:latin typeface="Arial" panose="020B0604020202020204" pitchFamily="34" charset="0"/>
              <a:cs typeface="Arial" panose="020B0604020202020204" pitchFamily="34" charset="0"/>
            </a:endParaRPr>
          </a:p>
          <a:p>
            <a:pPr marL="285750" indent="-285750" rtl="0">
              <a:spcBef>
                <a:spcPts val="0"/>
              </a:spcBef>
              <a:spcAft>
                <a:spcPts val="0"/>
              </a:spcAft>
              <a:buFont typeface="Wingdings" panose="05000000000000000000" pitchFamily="2" charset="2"/>
              <a:buChar char="q"/>
            </a:pPr>
            <a:r>
              <a:rPr lang="en-US" sz="1400" b="1" i="0" u="none" strike="noStrike" dirty="0">
                <a:solidFill>
                  <a:srgbClr val="000000"/>
                </a:solidFill>
                <a:effectLst/>
                <a:latin typeface="Arial" panose="020B0604020202020204" pitchFamily="34" charset="0"/>
                <a:cs typeface="Arial" panose="020B0604020202020204" pitchFamily="34" charset="0"/>
              </a:rPr>
              <a:t>Registration, Login, and Verification:</a:t>
            </a:r>
            <a:r>
              <a:rPr lang="en-US" sz="1400" b="0" i="0" u="none" strike="noStrike" dirty="0">
                <a:solidFill>
                  <a:srgbClr val="000000"/>
                </a:solidFill>
                <a:effectLst/>
                <a:latin typeface="Arial" panose="020B0604020202020204" pitchFamily="34" charset="0"/>
                <a:cs typeface="Arial" panose="020B0604020202020204" pitchFamily="34" charset="0"/>
              </a:rPr>
              <a:t> Accounts are created using institutional emails, with verification ensuring only authorized university members have access.</a:t>
            </a:r>
          </a:p>
          <a:p>
            <a:pPr marL="285750" indent="-285750" rtl="0" fontAlgn="base">
              <a:spcBef>
                <a:spcPts val="0"/>
              </a:spcBef>
              <a:spcAft>
                <a:spcPts val="0"/>
              </a:spcAft>
              <a:buFont typeface="Wingdings" panose="05000000000000000000" pitchFamily="2" charset="2"/>
              <a:buChar char="q"/>
            </a:pPr>
            <a:r>
              <a:rPr lang="en-US" sz="1400" b="1" i="0" u="none" strike="noStrike" dirty="0">
                <a:solidFill>
                  <a:srgbClr val="000000"/>
                </a:solidFill>
                <a:effectLst/>
                <a:latin typeface="Arial" panose="020B0604020202020204" pitchFamily="34" charset="0"/>
                <a:cs typeface="Arial" panose="020B0604020202020204" pitchFamily="34" charset="0"/>
              </a:rPr>
              <a:t>Profile Creation with Research Metrics:</a:t>
            </a:r>
            <a:r>
              <a:rPr lang="en-US" sz="1400" b="0" i="0" u="none" strike="noStrike" dirty="0">
                <a:solidFill>
                  <a:srgbClr val="000000"/>
                </a:solidFill>
                <a:effectLst/>
                <a:latin typeface="Arial" panose="020B0604020202020204" pitchFamily="34" charset="0"/>
                <a:cs typeface="Arial" panose="020B0604020202020204" pitchFamily="34" charset="0"/>
              </a:rPr>
              <a:t> Profiles include name, department, field of expertise, research interests, and key metrics like citation scores and h-index.</a:t>
            </a:r>
          </a:p>
          <a:p>
            <a:pPr marL="285750" indent="-285750" rtl="0" fontAlgn="base">
              <a:spcBef>
                <a:spcPts val="0"/>
              </a:spcBef>
              <a:spcAft>
                <a:spcPts val="0"/>
              </a:spcAft>
              <a:buFont typeface="Wingdings" panose="05000000000000000000" pitchFamily="2" charset="2"/>
              <a:buChar char="q"/>
            </a:pPr>
            <a:r>
              <a:rPr lang="en-US" sz="1400" b="1" i="0" u="none" strike="noStrike" dirty="0">
                <a:solidFill>
                  <a:srgbClr val="000000"/>
                </a:solidFill>
                <a:effectLst/>
                <a:latin typeface="Arial" panose="020B0604020202020204" pitchFamily="34" charset="0"/>
                <a:cs typeface="Arial" panose="020B0604020202020204" pitchFamily="34" charset="0"/>
              </a:rPr>
              <a:t>Personalized News Feed and Filtering:</a:t>
            </a:r>
            <a:r>
              <a:rPr lang="en-US" sz="1400" b="0" i="0" u="none" strike="noStrike" dirty="0">
                <a:solidFill>
                  <a:srgbClr val="000000"/>
                </a:solidFill>
                <a:effectLst/>
                <a:latin typeface="Arial" panose="020B0604020202020204" pitchFamily="34" charset="0"/>
                <a:cs typeface="Arial" panose="020B0604020202020204" pitchFamily="34" charset="0"/>
              </a:rPr>
              <a:t> A tailored feed displays posts relevant to each user's field of study, with filtering options based on domain or academic subject.</a:t>
            </a:r>
          </a:p>
          <a:p>
            <a:pPr marL="285750" indent="-285750" rtl="0" fontAlgn="base">
              <a:spcBef>
                <a:spcPts val="0"/>
              </a:spcBef>
              <a:spcAft>
                <a:spcPts val="0"/>
              </a:spcAft>
              <a:buFont typeface="Wingdings" panose="05000000000000000000" pitchFamily="2" charset="2"/>
              <a:buChar char="q"/>
            </a:pPr>
            <a:r>
              <a:rPr lang="en-US" sz="1400" b="1" i="0" u="none" strike="noStrike" dirty="0">
                <a:solidFill>
                  <a:srgbClr val="000000"/>
                </a:solidFill>
                <a:effectLst/>
                <a:latin typeface="Arial" panose="020B0604020202020204" pitchFamily="34" charset="0"/>
                <a:cs typeface="Arial" panose="020B0604020202020204" pitchFamily="34" charset="0"/>
              </a:rPr>
              <a:t>Post Creation, Sharing, and Search:</a:t>
            </a:r>
            <a:r>
              <a:rPr lang="en-US" sz="1400" b="0" i="0" u="none" strike="noStrike" dirty="0">
                <a:solidFill>
                  <a:srgbClr val="000000"/>
                </a:solidFill>
                <a:effectLst/>
                <a:latin typeface="Arial" panose="020B0604020202020204" pitchFamily="34" charset="0"/>
                <a:cs typeface="Arial" panose="020B0604020202020204" pitchFamily="34" charset="0"/>
              </a:rPr>
              <a:t> Posts can be created and tagged by academic topics, with search functionality to find relevant content or profiles by keywords, tags, or departments.</a:t>
            </a:r>
          </a:p>
          <a:p>
            <a:pPr marL="285750" indent="-285750" rtl="0" fontAlgn="base">
              <a:spcBef>
                <a:spcPts val="0"/>
              </a:spcBef>
              <a:spcAft>
                <a:spcPts val="0"/>
              </a:spcAft>
              <a:buFont typeface="Wingdings" panose="05000000000000000000" pitchFamily="2" charset="2"/>
              <a:buChar char="q"/>
            </a:pPr>
            <a:r>
              <a:rPr lang="en-US" sz="1400" b="1" i="0" u="none" strike="noStrike" dirty="0">
                <a:solidFill>
                  <a:srgbClr val="000000"/>
                </a:solidFill>
                <a:effectLst/>
                <a:latin typeface="Arial" panose="020B0604020202020204" pitchFamily="34" charset="0"/>
                <a:cs typeface="Arial" panose="020B0604020202020204" pitchFamily="34" charset="0"/>
              </a:rPr>
              <a:t>Networking and Messaging:</a:t>
            </a:r>
            <a:r>
              <a:rPr lang="en-US" sz="1400" b="0" i="0" u="none" strike="noStrike" dirty="0">
                <a:solidFill>
                  <a:srgbClr val="000000"/>
                </a:solidFill>
                <a:effectLst/>
                <a:latin typeface="Arial" panose="020B0604020202020204" pitchFamily="34" charset="0"/>
                <a:cs typeface="Arial" panose="020B0604020202020204" pitchFamily="34" charset="0"/>
              </a:rPr>
              <a:t> Users can follow peers to stay updated on their activities, and engage in private messaging for discussing research or academic projects.</a:t>
            </a:r>
          </a:p>
          <a:p>
            <a:pPr marL="285750" indent="-285750" rtl="0" fontAlgn="base">
              <a:spcBef>
                <a:spcPts val="0"/>
              </a:spcBef>
              <a:spcAft>
                <a:spcPts val="0"/>
              </a:spcAft>
              <a:buFont typeface="Wingdings" panose="05000000000000000000" pitchFamily="2" charset="2"/>
              <a:buChar char="q"/>
            </a:pPr>
            <a:r>
              <a:rPr lang="en-US" sz="1400" b="1" i="0" u="none" strike="noStrike" dirty="0">
                <a:solidFill>
                  <a:srgbClr val="000000"/>
                </a:solidFill>
                <a:effectLst/>
                <a:latin typeface="Arial" panose="020B0604020202020204" pitchFamily="34" charset="0"/>
                <a:cs typeface="Arial" panose="020B0604020202020204" pitchFamily="34" charset="0"/>
              </a:rPr>
              <a:t>Groups, Communities, and Notifications:</a:t>
            </a:r>
            <a:r>
              <a:rPr lang="en-US" sz="1400" b="0" i="0" u="none" strike="noStrike" dirty="0">
                <a:solidFill>
                  <a:srgbClr val="000000"/>
                </a:solidFill>
                <a:effectLst/>
                <a:latin typeface="Arial" panose="020B0604020202020204" pitchFamily="34" charset="0"/>
                <a:cs typeface="Arial" panose="020B0604020202020204" pitchFamily="34" charset="0"/>
              </a:rPr>
              <a:t> Specialized groups or communities can be joined based on research interests, with notifications for posts, comments, updates, and messages.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814320" y="392400"/>
            <a:ext cx="5258160" cy="765720"/>
          </a:xfrm>
          <a:prstGeom prst="rect">
            <a:avLst/>
          </a:prstGeom>
          <a:noFill/>
          <a:ln w="0">
            <a:noFill/>
          </a:ln>
        </p:spPr>
        <p:txBody>
          <a:bodyPr tIns="91440" bIns="91440" anchor="ctr">
            <a:noAutofit/>
          </a:bodyPr>
          <a:lstStyle/>
          <a:p>
            <a:pPr>
              <a:lnSpc>
                <a:spcPct val="100000"/>
              </a:lnSpc>
              <a:buNone/>
            </a:pPr>
            <a:r>
              <a:rPr lang="en-US" sz="2000" b="1" spc="-1" dirty="0">
                <a:solidFill>
                  <a:srgbClr val="FFFFFF"/>
                </a:solidFill>
                <a:latin typeface="Roboto Condensed"/>
                <a:ea typeface="Roboto Condensed"/>
              </a:rPr>
              <a:t>Requirements</a:t>
            </a:r>
            <a:endParaRPr lang="en-US" sz="2000" b="0" strike="noStrike" spc="-1" dirty="0">
              <a:solidFill>
                <a:srgbClr val="000000"/>
              </a:solidFill>
              <a:latin typeface="Arial"/>
            </a:endParaRPr>
          </a:p>
        </p:txBody>
      </p:sp>
      <p:sp>
        <p:nvSpPr>
          <p:cNvPr id="197" name="PlaceHolder 2"/>
          <p:cNvSpPr>
            <a:spLocks noGrp="1"/>
          </p:cNvSpPr>
          <p:nvPr>
            <p:ph type="sldNum" idx="9"/>
          </p:nvPr>
        </p:nvSpPr>
        <p:spPr>
          <a:xfrm>
            <a:off x="7617960" y="4636440"/>
            <a:ext cx="1487160" cy="315360"/>
          </a:xfrm>
          <a:prstGeom prst="rect">
            <a:avLst/>
          </a:prstGeom>
          <a:noFill/>
          <a:ln w="0">
            <a:noFill/>
          </a:ln>
        </p:spPr>
        <p:txBody>
          <a:bodyPr tIns="91440" bIns="91440" anchor="ctr">
            <a:noAutofit/>
          </a:bodyPr>
          <a:lstStyle>
            <a:lvl1pPr algn="r">
              <a:lnSpc>
                <a:spcPct val="100000"/>
              </a:lnSpc>
              <a:buNone/>
              <a:tabLst>
                <a:tab pos="0" algn="l"/>
              </a:tabLst>
              <a:defRPr lang="en" sz="1200" b="1" strike="noStrike" spc="-1">
                <a:solidFill>
                  <a:srgbClr val="FFFFFF"/>
                </a:solidFill>
                <a:latin typeface="Roboto Condensed"/>
                <a:ea typeface="Roboto Condensed"/>
              </a:defRPr>
            </a:lvl1pPr>
          </a:lstStyle>
          <a:p>
            <a:pPr algn="r">
              <a:lnSpc>
                <a:spcPct val="100000"/>
              </a:lnSpc>
              <a:buNone/>
              <a:tabLst>
                <a:tab pos="0" algn="l"/>
              </a:tabLst>
            </a:pPr>
            <a:fld id="{4EFDF679-6B82-4237-9065-5AD3360B0084}" type="slidenum">
              <a:rPr lang="en" sz="1200" b="1" strike="noStrike" spc="-1">
                <a:solidFill>
                  <a:srgbClr val="FFFFFF"/>
                </a:solidFill>
                <a:latin typeface="Roboto Condensed"/>
                <a:ea typeface="Roboto Condensed"/>
              </a:rPr>
              <a:t>9</a:t>
            </a:fld>
            <a:endParaRPr lang="en-US" sz="1200" b="0" strike="noStrike" spc="-1">
              <a:latin typeface="Times New Roman"/>
            </a:endParaRPr>
          </a:p>
        </p:txBody>
      </p:sp>
      <p:sp>
        <p:nvSpPr>
          <p:cNvPr id="2" name="TextBox 1">
            <a:extLst>
              <a:ext uri="{FF2B5EF4-FFF2-40B4-BE49-F238E27FC236}">
                <a16:creationId xmlns:a16="http://schemas.microsoft.com/office/drawing/2014/main" id="{421AB737-DE17-EDEA-04E8-551EA2838863}"/>
              </a:ext>
            </a:extLst>
          </p:cNvPr>
          <p:cNvSpPr txBox="1"/>
          <p:nvPr/>
        </p:nvSpPr>
        <p:spPr>
          <a:xfrm>
            <a:off x="61877" y="1443789"/>
            <a:ext cx="9043243" cy="1477328"/>
          </a:xfrm>
          <a:prstGeom prst="rect">
            <a:avLst/>
          </a:prstGeom>
          <a:noFill/>
        </p:spPr>
        <p:txBody>
          <a:bodyPr wrap="square" rtlCol="0">
            <a:spAutoFit/>
          </a:bodyPr>
          <a:lstStyle/>
          <a:p>
            <a:pPr rtl="0">
              <a:spcBef>
                <a:spcPts val="0"/>
              </a:spcBef>
              <a:spcAft>
                <a:spcPts val="0"/>
              </a:spcAft>
            </a:pPr>
            <a:r>
              <a:rPr lang="en-US" sz="1400" b="1" i="0" u="none" strike="noStrike" dirty="0">
                <a:solidFill>
                  <a:srgbClr val="000000"/>
                </a:solidFill>
                <a:effectLst/>
                <a:latin typeface="Arial" panose="020B0604020202020204" pitchFamily="34" charset="0"/>
                <a:cs typeface="Arial" panose="020B0604020202020204" pitchFamily="34" charset="0"/>
              </a:rPr>
              <a:t>Exciting Requirements:</a:t>
            </a:r>
            <a:endParaRPr lang="en-US" sz="1400" b="0" dirty="0">
              <a:effectLst/>
              <a:latin typeface="Arial" panose="020B0604020202020204" pitchFamily="34" charset="0"/>
              <a:cs typeface="Arial" panose="020B0604020202020204" pitchFamily="34" charset="0"/>
            </a:endParaRPr>
          </a:p>
          <a:p>
            <a:pPr marL="285750" indent="-285750" rtl="0" fontAlgn="base">
              <a:spcBef>
                <a:spcPts val="1200"/>
              </a:spcBef>
              <a:spcAft>
                <a:spcPts val="1200"/>
              </a:spcAft>
              <a:buFont typeface="Wingdings" panose="05000000000000000000" pitchFamily="2" charset="2"/>
              <a:buChar char="q"/>
            </a:pPr>
            <a:r>
              <a:rPr lang="en-US" sz="1400" b="1" i="0" u="none" strike="noStrike" dirty="0">
                <a:solidFill>
                  <a:srgbClr val="000000"/>
                </a:solidFill>
                <a:effectLst/>
                <a:latin typeface="Arial" panose="020B0604020202020204" pitchFamily="34" charset="0"/>
                <a:cs typeface="Arial" panose="020B0604020202020204" pitchFamily="34" charset="0"/>
              </a:rPr>
              <a:t>Automated Summaries/Abstract:</a:t>
            </a:r>
            <a:r>
              <a:rPr lang="en-US" sz="1400" b="0" i="0" u="none" strike="noStrike" dirty="0">
                <a:solidFill>
                  <a:srgbClr val="000000"/>
                </a:solidFill>
                <a:effectLst/>
                <a:latin typeface="Arial" panose="020B0604020202020204" pitchFamily="34" charset="0"/>
                <a:cs typeface="Arial" panose="020B0604020202020204" pitchFamily="34" charset="0"/>
              </a:rPr>
              <a:t> The platform could automatically generate concise summaries of long research papers or posts, helping users quickly digest important information.</a:t>
            </a:r>
          </a:p>
          <a:p>
            <a:pPr marL="285750" indent="-285750">
              <a:buFont typeface="Wingdings" panose="05000000000000000000" pitchFamily="2" charset="2"/>
              <a:buChar char="q"/>
            </a:pPr>
            <a:r>
              <a:rPr lang="en-US" sz="1400" b="1" i="0" u="none" strike="noStrike" dirty="0">
                <a:solidFill>
                  <a:srgbClr val="000000"/>
                </a:solidFill>
                <a:effectLst/>
                <a:latin typeface="Arial" panose="020B0604020202020204" pitchFamily="34" charset="0"/>
                <a:cs typeface="Arial" panose="020B0604020202020204" pitchFamily="34" charset="0"/>
              </a:rPr>
              <a:t>Gamification:</a:t>
            </a:r>
            <a:r>
              <a:rPr lang="en-US" sz="1400" b="0" i="0" u="none" strike="noStrike" dirty="0">
                <a:solidFill>
                  <a:srgbClr val="000000"/>
                </a:solidFill>
                <a:effectLst/>
                <a:latin typeface="Arial" panose="020B0604020202020204" pitchFamily="34" charset="0"/>
                <a:cs typeface="Arial" panose="020B0604020202020204" pitchFamily="34" charset="0"/>
              </a:rPr>
              <a:t> Introduce a points system where users can earn points for participating in discussions, answering questions, or helping others in research</a:t>
            </a:r>
            <a:r>
              <a:rPr lang="en-US" sz="1400" b="0" i="0" u="none" strike="noStrike" dirty="0">
                <a:solidFill>
                  <a:srgbClr val="000000"/>
                </a:solidFill>
                <a:effectLst/>
                <a:latin typeface="Times New Roman" panose="02020603050405020304" pitchFamily="18" charset="0"/>
              </a:rPr>
              <a:t>.</a:t>
            </a:r>
            <a:endParaRPr lang="en-US" sz="1400" dirty="0"/>
          </a:p>
        </p:txBody>
      </p:sp>
    </p:spTree>
    <p:extLst>
      <p:ext uri="{BB962C8B-B14F-4D97-AF65-F5344CB8AC3E}">
        <p14:creationId xmlns:p14="http://schemas.microsoft.com/office/powerpoint/2010/main" val="775136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724</TotalTime>
  <Words>445</Words>
  <Application>Microsoft Office PowerPoint</Application>
  <PresentationFormat>On-screen Show (16:9)</PresentationFormat>
  <Paragraphs>59</Paragraphs>
  <Slides>14</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14</vt:i4>
      </vt:variant>
    </vt:vector>
  </HeadingPairs>
  <TitlesOfParts>
    <vt:vector size="23" baseType="lpstr">
      <vt:lpstr>Arial</vt:lpstr>
      <vt:lpstr>Roboto Condensed</vt:lpstr>
      <vt:lpstr>Roboto Condensed Light</vt:lpstr>
      <vt:lpstr>Symbol</vt:lpstr>
      <vt:lpstr>Times New Roman</vt:lpstr>
      <vt:lpstr>Wingdings</vt:lpstr>
      <vt:lpstr>Office Theme</vt:lpstr>
      <vt:lpstr>Office Theme</vt:lpstr>
      <vt:lpstr>Office Theme</vt:lpstr>
      <vt:lpstr>CampusReConnect</vt:lpstr>
      <vt:lpstr>Table of Contents</vt:lpstr>
      <vt:lpstr>Project Description</vt:lpstr>
      <vt:lpstr>Project Description</vt:lpstr>
      <vt:lpstr>Motivation</vt:lpstr>
      <vt:lpstr>Motivation</vt:lpstr>
      <vt:lpstr>Requirements</vt:lpstr>
      <vt:lpstr>Requirements</vt:lpstr>
      <vt:lpstr>Requirements</vt:lpstr>
      <vt:lpstr>Timeline</vt:lpstr>
      <vt:lpstr>PowerPoint Presentation</vt:lpstr>
      <vt:lpstr>Technology</vt:lpstr>
      <vt:lpstr>Technology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Code Analyzer</dc:title>
  <dc:subject/>
  <dc:creator>User</dc:creator>
  <dc:description/>
  <cp:lastModifiedBy>samdani 17311</cp:lastModifiedBy>
  <cp:revision>27</cp:revision>
  <dcterms:modified xsi:type="dcterms:W3CDTF">2024-10-23T17:31:35Z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9</vt:i4>
  </property>
  <property fmtid="{D5CDD505-2E9C-101B-9397-08002B2CF9AE}" pid="3" name="PresentationFormat">
    <vt:lpwstr>On-screen Show (16:9)</vt:lpwstr>
  </property>
  <property fmtid="{D5CDD505-2E9C-101B-9397-08002B2CF9AE}" pid="4" name="Slides">
    <vt:i4>23</vt:i4>
  </property>
</Properties>
</file>