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4"/>
  </p:sldMasterIdLst>
  <p:notesMasterIdLst>
    <p:notesMasterId r:id="rId13"/>
  </p:notesMasterIdLst>
  <p:handoutMasterIdLst>
    <p:handoutMasterId r:id="rId14"/>
  </p:handoutMasterIdLst>
  <p:sldIdLst>
    <p:sldId id="256" r:id="rId5"/>
    <p:sldId id="299" r:id="rId6"/>
    <p:sldId id="266" r:id="rId7"/>
    <p:sldId id="305" r:id="rId8"/>
    <p:sldId id="306" r:id="rId9"/>
    <p:sldId id="307" r:id="rId10"/>
    <p:sldId id="308" r:id="rId11"/>
    <p:sldId id="29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BF6CB4-5B24-4209-B9AA-38D7CA42C09D}" v="165" dt="2024-05-05T21:37:46.275"/>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p:cViewPr varScale="1">
        <p:scale>
          <a:sx n="78" d="100"/>
          <a:sy n="78" d="100"/>
        </p:scale>
        <p:origin x="878" y="67"/>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RIN SHAIKH" userId="1c18393e2b122f7a" providerId="LiveId" clId="{13BF6CB4-5B24-4209-B9AA-38D7CA42C09D}"/>
    <pc:docChg chg="undo custSel addSld delSld modSld sldOrd">
      <pc:chgData name="AMRIN SHAIKH" userId="1c18393e2b122f7a" providerId="LiveId" clId="{13BF6CB4-5B24-4209-B9AA-38D7CA42C09D}" dt="2024-05-05T21:37:46.272" v="2811" actId="255"/>
      <pc:docMkLst>
        <pc:docMk/>
      </pc:docMkLst>
      <pc:sldChg chg="addSp delSp modSp mod setBg delDesignElem">
        <pc:chgData name="AMRIN SHAIKH" userId="1c18393e2b122f7a" providerId="LiveId" clId="{13BF6CB4-5B24-4209-B9AA-38D7CA42C09D}" dt="2024-05-05T21:37:46.272" v="2811" actId="255"/>
        <pc:sldMkLst>
          <pc:docMk/>
          <pc:sldMk cId="3111549375" sldId="256"/>
        </pc:sldMkLst>
        <pc:spChg chg="mod ord">
          <ac:chgData name="AMRIN SHAIKH" userId="1c18393e2b122f7a" providerId="LiveId" clId="{13BF6CB4-5B24-4209-B9AA-38D7CA42C09D}" dt="2024-05-05T12:20:07.489" v="2654" actId="14100"/>
          <ac:spMkLst>
            <pc:docMk/>
            <pc:sldMk cId="3111549375" sldId="256"/>
            <ac:spMk id="5" creationId="{63029686-87BE-4E75-8373-8D06DD4412B3}"/>
          </ac:spMkLst>
        </pc:spChg>
        <pc:spChg chg="mod ord">
          <ac:chgData name="AMRIN SHAIKH" userId="1c18393e2b122f7a" providerId="LiveId" clId="{13BF6CB4-5B24-4209-B9AA-38D7CA42C09D}" dt="2024-05-03T20:52:30.291" v="136" actId="26606"/>
          <ac:spMkLst>
            <pc:docMk/>
            <pc:sldMk cId="3111549375" sldId="256"/>
            <ac:spMk id="6" creationId="{112A0352-7A16-48F0-9C66-57C647D319F8}"/>
          </ac:spMkLst>
        </pc:spChg>
        <pc:spChg chg="mod">
          <ac:chgData name="AMRIN SHAIKH" userId="1c18393e2b122f7a" providerId="LiveId" clId="{13BF6CB4-5B24-4209-B9AA-38D7CA42C09D}" dt="2024-05-05T12:33:16.412" v="2739" actId="20577"/>
          <ac:spMkLst>
            <pc:docMk/>
            <pc:sldMk cId="3111549375" sldId="256"/>
            <ac:spMk id="7" creationId="{0814B6A3-5F3E-4909-8ED5-87FE82492264}"/>
          </ac:spMkLst>
        </pc:spChg>
        <pc:spChg chg="mod">
          <ac:chgData name="AMRIN SHAIKH" userId="1c18393e2b122f7a" providerId="LiveId" clId="{13BF6CB4-5B24-4209-B9AA-38D7CA42C09D}" dt="2024-05-05T21:37:46.272" v="2811" actId="255"/>
          <ac:spMkLst>
            <pc:docMk/>
            <pc:sldMk cId="3111549375" sldId="256"/>
            <ac:spMk id="8" creationId="{4B0552E2-3F84-4A73-A16B-C54043C663D5}"/>
          </ac:spMkLst>
        </pc:spChg>
        <pc:spChg chg="del mod ord">
          <ac:chgData name="AMRIN SHAIKH" userId="1c18393e2b122f7a" providerId="LiveId" clId="{13BF6CB4-5B24-4209-B9AA-38D7CA42C09D}" dt="2024-05-03T20:52:42.920" v="138" actId="478"/>
          <ac:spMkLst>
            <pc:docMk/>
            <pc:sldMk cId="3111549375" sldId="256"/>
            <ac:spMk id="9" creationId="{8933138F-06C1-46B9-8F23-C4B5783F6C5F}"/>
          </ac:spMkLst>
        </pc:spChg>
        <pc:spChg chg="add del">
          <ac:chgData name="AMRIN SHAIKH" userId="1c18393e2b122f7a" providerId="LiveId" clId="{13BF6CB4-5B24-4209-B9AA-38D7CA42C09D}" dt="2024-05-03T20:52:14.042" v="131" actId="26606"/>
          <ac:spMkLst>
            <pc:docMk/>
            <pc:sldMk cId="3111549375" sldId="256"/>
            <ac:spMk id="74" creationId="{1996130F-9AB5-4DE9-8574-3AF891C5C172}"/>
          </ac:spMkLst>
        </pc:spChg>
        <pc:spChg chg="add del">
          <ac:chgData name="AMRIN SHAIKH" userId="1c18393e2b122f7a" providerId="LiveId" clId="{13BF6CB4-5B24-4209-B9AA-38D7CA42C09D}" dt="2024-05-03T20:52:14.042" v="131" actId="26606"/>
          <ac:spMkLst>
            <pc:docMk/>
            <pc:sldMk cId="3111549375" sldId="256"/>
            <ac:spMk id="76" creationId="{3623DEAC-F39C-45D6-86DC-1033F6429528}"/>
          </ac:spMkLst>
        </pc:spChg>
        <pc:spChg chg="add del">
          <ac:chgData name="AMRIN SHAIKH" userId="1c18393e2b122f7a" providerId="LiveId" clId="{13BF6CB4-5B24-4209-B9AA-38D7CA42C09D}" dt="2024-05-03T20:52:14.042" v="131" actId="26606"/>
          <ac:spMkLst>
            <pc:docMk/>
            <pc:sldMk cId="3111549375" sldId="256"/>
            <ac:spMk id="78" creationId="{A692209D-B607-46C3-8560-07AF72291659}"/>
          </ac:spMkLst>
        </pc:spChg>
        <pc:spChg chg="add del">
          <ac:chgData name="AMRIN SHAIKH" userId="1c18393e2b122f7a" providerId="LiveId" clId="{13BF6CB4-5B24-4209-B9AA-38D7CA42C09D}" dt="2024-05-03T20:52:14.042" v="131" actId="26606"/>
          <ac:spMkLst>
            <pc:docMk/>
            <pc:sldMk cId="3111549375" sldId="256"/>
            <ac:spMk id="80" creationId="{94874638-CF15-4908-BC4B-4908744D0BAF}"/>
          </ac:spMkLst>
        </pc:spChg>
        <pc:spChg chg="add del">
          <ac:chgData name="AMRIN SHAIKH" userId="1c18393e2b122f7a" providerId="LiveId" clId="{13BF6CB4-5B24-4209-B9AA-38D7CA42C09D}" dt="2024-05-03T20:52:14.042" v="131" actId="26606"/>
          <ac:spMkLst>
            <pc:docMk/>
            <pc:sldMk cId="3111549375" sldId="256"/>
            <ac:spMk id="82" creationId="{5F1B8348-CD6E-4561-A704-C232D9A2676D}"/>
          </ac:spMkLst>
        </pc:spChg>
        <pc:spChg chg="add del">
          <ac:chgData name="AMRIN SHAIKH" userId="1c18393e2b122f7a" providerId="LiveId" clId="{13BF6CB4-5B24-4209-B9AA-38D7CA42C09D}" dt="2024-05-03T20:52:19.035" v="133" actId="26606"/>
          <ac:spMkLst>
            <pc:docMk/>
            <pc:sldMk cId="3111549375" sldId="256"/>
            <ac:spMk id="110" creationId="{DE91395A-2D18-4AF6-A0AC-AAA7189FED11}"/>
          </ac:spMkLst>
        </pc:spChg>
        <pc:spChg chg="add del">
          <ac:chgData name="AMRIN SHAIKH" userId="1c18393e2b122f7a" providerId="LiveId" clId="{13BF6CB4-5B24-4209-B9AA-38D7CA42C09D}" dt="2024-05-03T20:52:19.035" v="133" actId="26606"/>
          <ac:spMkLst>
            <pc:docMk/>
            <pc:sldMk cId="3111549375" sldId="256"/>
            <ac:spMk id="111" creationId="{7BD08880-457D-4C62-A3B5-6A9B0878C7E9}"/>
          </ac:spMkLst>
        </pc:spChg>
        <pc:spChg chg="add del">
          <ac:chgData name="AMRIN SHAIKH" userId="1c18393e2b122f7a" providerId="LiveId" clId="{13BF6CB4-5B24-4209-B9AA-38D7CA42C09D}" dt="2024-05-03T20:52:19.035" v="133" actId="26606"/>
          <ac:spMkLst>
            <pc:docMk/>
            <pc:sldMk cId="3111549375" sldId="256"/>
            <ac:spMk id="112" creationId="{FA94DED7-0A28-4AD9-8747-E94113225016}"/>
          </ac:spMkLst>
        </pc:spChg>
        <pc:spChg chg="add del">
          <ac:chgData name="AMRIN SHAIKH" userId="1c18393e2b122f7a" providerId="LiveId" clId="{13BF6CB4-5B24-4209-B9AA-38D7CA42C09D}" dt="2024-05-03T20:52:19.035" v="133" actId="26606"/>
          <ac:spMkLst>
            <pc:docMk/>
            <pc:sldMk cId="3111549375" sldId="256"/>
            <ac:spMk id="113" creationId="{6F175609-91A3-416E-BC3D-7548FDE02910}"/>
          </ac:spMkLst>
        </pc:spChg>
        <pc:spChg chg="add del">
          <ac:chgData name="AMRIN SHAIKH" userId="1c18393e2b122f7a" providerId="LiveId" clId="{13BF6CB4-5B24-4209-B9AA-38D7CA42C09D}" dt="2024-05-03T20:52:19.035" v="133" actId="26606"/>
          <ac:spMkLst>
            <pc:docMk/>
            <pc:sldMk cId="3111549375" sldId="256"/>
            <ac:spMk id="114" creationId="{9A3B0D54-9DF0-4FF8-A0AA-B4234DF358EF}"/>
          </ac:spMkLst>
        </pc:spChg>
        <pc:spChg chg="add del">
          <ac:chgData name="AMRIN SHAIKH" userId="1c18393e2b122f7a" providerId="LiveId" clId="{13BF6CB4-5B24-4209-B9AA-38D7CA42C09D}" dt="2024-05-03T20:52:30.277" v="135" actId="26606"/>
          <ac:spMkLst>
            <pc:docMk/>
            <pc:sldMk cId="3111549375" sldId="256"/>
            <ac:spMk id="118" creationId="{DE91395A-2D18-4AF6-A0AC-AAA7189FED11}"/>
          </ac:spMkLst>
        </pc:spChg>
        <pc:spChg chg="add del">
          <ac:chgData name="AMRIN SHAIKH" userId="1c18393e2b122f7a" providerId="LiveId" clId="{13BF6CB4-5B24-4209-B9AA-38D7CA42C09D}" dt="2024-05-03T20:52:30.277" v="135" actId="26606"/>
          <ac:spMkLst>
            <pc:docMk/>
            <pc:sldMk cId="3111549375" sldId="256"/>
            <ac:spMk id="119" creationId="{7BD08880-457D-4C62-A3B5-6A9B0878C7E9}"/>
          </ac:spMkLst>
        </pc:spChg>
        <pc:spChg chg="add del">
          <ac:chgData name="AMRIN SHAIKH" userId="1c18393e2b122f7a" providerId="LiveId" clId="{13BF6CB4-5B24-4209-B9AA-38D7CA42C09D}" dt="2024-05-03T20:52:30.277" v="135" actId="26606"/>
          <ac:spMkLst>
            <pc:docMk/>
            <pc:sldMk cId="3111549375" sldId="256"/>
            <ac:spMk id="120" creationId="{51F84177-D544-484B-840F-230FCEB946C8}"/>
          </ac:spMkLst>
        </pc:spChg>
        <pc:spChg chg="add del">
          <ac:chgData name="AMRIN SHAIKH" userId="1c18393e2b122f7a" providerId="LiveId" clId="{13BF6CB4-5B24-4209-B9AA-38D7CA42C09D}" dt="2024-05-03T20:52:30.277" v="135" actId="26606"/>
          <ac:spMkLst>
            <pc:docMk/>
            <pc:sldMk cId="3111549375" sldId="256"/>
            <ac:spMk id="121" creationId="{7BC9B9BC-356F-4894-B473-21807684EBCE}"/>
          </ac:spMkLst>
        </pc:spChg>
        <pc:spChg chg="add del">
          <ac:chgData name="AMRIN SHAIKH" userId="1c18393e2b122f7a" providerId="LiveId" clId="{13BF6CB4-5B24-4209-B9AA-38D7CA42C09D}" dt="2024-05-03T20:52:30.277" v="135" actId="26606"/>
          <ac:spMkLst>
            <pc:docMk/>
            <pc:sldMk cId="3111549375" sldId="256"/>
            <ac:spMk id="122" creationId="{CFD42E53-DE7E-4891-9F3A-A1E195E8E85A}"/>
          </ac:spMkLst>
        </pc:spChg>
        <pc:spChg chg="add del">
          <ac:chgData name="AMRIN SHAIKH" userId="1c18393e2b122f7a" providerId="LiveId" clId="{13BF6CB4-5B24-4209-B9AA-38D7CA42C09D}" dt="2024-05-05T12:21:33.745" v="2672"/>
          <ac:spMkLst>
            <pc:docMk/>
            <pc:sldMk cId="3111549375" sldId="256"/>
            <ac:spMk id="150" creationId="{1996130F-9AB5-4DE9-8574-3AF891C5C172}"/>
          </ac:spMkLst>
        </pc:spChg>
        <pc:spChg chg="add del">
          <ac:chgData name="AMRIN SHAIKH" userId="1c18393e2b122f7a" providerId="LiveId" clId="{13BF6CB4-5B24-4209-B9AA-38D7CA42C09D}" dt="2024-05-05T12:21:33.745" v="2672"/>
          <ac:spMkLst>
            <pc:docMk/>
            <pc:sldMk cId="3111549375" sldId="256"/>
            <ac:spMk id="151" creationId="{3623DEAC-F39C-45D6-86DC-1033F6429528}"/>
          </ac:spMkLst>
        </pc:spChg>
        <pc:spChg chg="add del">
          <ac:chgData name="AMRIN SHAIKH" userId="1c18393e2b122f7a" providerId="LiveId" clId="{13BF6CB4-5B24-4209-B9AA-38D7CA42C09D}" dt="2024-05-05T12:21:33.745" v="2672"/>
          <ac:spMkLst>
            <pc:docMk/>
            <pc:sldMk cId="3111549375" sldId="256"/>
            <ac:spMk id="152" creationId="{22589B50-D615-4630-B6F7-29E99FF2C4AB}"/>
          </ac:spMkLst>
        </pc:spChg>
        <pc:spChg chg="add del">
          <ac:chgData name="AMRIN SHAIKH" userId="1c18393e2b122f7a" providerId="LiveId" clId="{13BF6CB4-5B24-4209-B9AA-38D7CA42C09D}" dt="2024-05-05T12:21:33.745" v="2672"/>
          <ac:spMkLst>
            <pc:docMk/>
            <pc:sldMk cId="3111549375" sldId="256"/>
            <ac:spMk id="153" creationId="{B87A83DF-4E7A-4A81-867E-10E29C4BD3EB}"/>
          </ac:spMkLst>
        </pc:spChg>
        <pc:spChg chg="add del">
          <ac:chgData name="AMRIN SHAIKH" userId="1c18393e2b122f7a" providerId="LiveId" clId="{13BF6CB4-5B24-4209-B9AA-38D7CA42C09D}" dt="2024-05-05T12:21:33.745" v="2672"/>
          <ac:spMkLst>
            <pc:docMk/>
            <pc:sldMk cId="3111549375" sldId="256"/>
            <ac:spMk id="154" creationId="{435515D7-4CE9-4558-BA93-E245EFB64CD4}"/>
          </ac:spMkLst>
        </pc:spChg>
        <pc:grpChg chg="add del">
          <ac:chgData name="AMRIN SHAIKH" userId="1c18393e2b122f7a" providerId="LiveId" clId="{13BF6CB4-5B24-4209-B9AA-38D7CA42C09D}" dt="2024-05-03T20:52:14.042" v="131" actId="26606"/>
          <ac:grpSpMkLst>
            <pc:docMk/>
            <pc:sldMk cId="3111549375" sldId="256"/>
            <ac:grpSpMk id="46" creationId="{166BF9EE-F7AC-4FA5-AC7E-001B3A642F75}"/>
          </ac:grpSpMkLst>
        </pc:grpChg>
        <pc:grpChg chg="add del">
          <ac:chgData name="AMRIN SHAIKH" userId="1c18393e2b122f7a" providerId="LiveId" clId="{13BF6CB4-5B24-4209-B9AA-38D7CA42C09D}" dt="2024-05-03T20:52:14.042" v="131" actId="26606"/>
          <ac:grpSpMkLst>
            <pc:docMk/>
            <pc:sldMk cId="3111549375" sldId="256"/>
            <ac:grpSpMk id="60" creationId="{E312DBA5-56D8-42B2-BA94-28168C2A6703}"/>
          </ac:grpSpMkLst>
        </pc:grpChg>
        <pc:grpChg chg="add del">
          <ac:chgData name="AMRIN SHAIKH" userId="1c18393e2b122f7a" providerId="LiveId" clId="{13BF6CB4-5B24-4209-B9AA-38D7CA42C09D}" dt="2024-05-03T20:52:19.035" v="133" actId="26606"/>
          <ac:grpSpMkLst>
            <pc:docMk/>
            <pc:sldMk cId="3111549375" sldId="256"/>
            <ac:grpSpMk id="84" creationId="{7398C59F-5A18-487B-91D6-B955AACF2E50}"/>
          </ac:grpSpMkLst>
        </pc:grpChg>
        <pc:grpChg chg="add del">
          <ac:chgData name="AMRIN SHAIKH" userId="1c18393e2b122f7a" providerId="LiveId" clId="{13BF6CB4-5B24-4209-B9AA-38D7CA42C09D}" dt="2024-05-03T20:52:19.035" v="133" actId="26606"/>
          <ac:grpSpMkLst>
            <pc:docMk/>
            <pc:sldMk cId="3111549375" sldId="256"/>
            <ac:grpSpMk id="97" creationId="{520234FB-542E-4550-9C2F-1B56FD41A1CA}"/>
          </ac:grpSpMkLst>
        </pc:grpChg>
        <pc:grpChg chg="add del">
          <ac:chgData name="AMRIN SHAIKH" userId="1c18393e2b122f7a" providerId="LiveId" clId="{13BF6CB4-5B24-4209-B9AA-38D7CA42C09D}" dt="2024-05-03T20:52:30.277" v="135" actId="26606"/>
          <ac:grpSpMkLst>
            <pc:docMk/>
            <pc:sldMk cId="3111549375" sldId="256"/>
            <ac:grpSpMk id="116" creationId="{7398C59F-5A18-487B-91D6-B955AACF2E50}"/>
          </ac:grpSpMkLst>
        </pc:grpChg>
        <pc:grpChg chg="add del">
          <ac:chgData name="AMRIN SHAIKH" userId="1c18393e2b122f7a" providerId="LiveId" clId="{13BF6CB4-5B24-4209-B9AA-38D7CA42C09D}" dt="2024-05-03T20:52:30.277" v="135" actId="26606"/>
          <ac:grpSpMkLst>
            <pc:docMk/>
            <pc:sldMk cId="3111549375" sldId="256"/>
            <ac:grpSpMk id="117" creationId="{520234FB-542E-4550-9C2F-1B56FD41A1CA}"/>
          </ac:grpSpMkLst>
        </pc:grpChg>
        <pc:grpChg chg="add del">
          <ac:chgData name="AMRIN SHAIKH" userId="1c18393e2b122f7a" providerId="LiveId" clId="{13BF6CB4-5B24-4209-B9AA-38D7CA42C09D}" dt="2024-05-05T12:21:33.745" v="2672"/>
          <ac:grpSpMkLst>
            <pc:docMk/>
            <pc:sldMk cId="3111549375" sldId="256"/>
            <ac:grpSpMk id="124" creationId="{166BF9EE-F7AC-4FA5-AC7E-001B3A642F75}"/>
          </ac:grpSpMkLst>
        </pc:grpChg>
        <pc:grpChg chg="add del">
          <ac:chgData name="AMRIN SHAIKH" userId="1c18393e2b122f7a" providerId="LiveId" clId="{13BF6CB4-5B24-4209-B9AA-38D7CA42C09D}" dt="2024-05-05T12:21:33.745" v="2672"/>
          <ac:grpSpMkLst>
            <pc:docMk/>
            <pc:sldMk cId="3111549375" sldId="256"/>
            <ac:grpSpMk id="137" creationId="{E312DBA5-56D8-42B2-BA94-28168C2A6703}"/>
          </ac:grpSpMkLst>
        </pc:grpChg>
        <pc:picChg chg="mod ord">
          <ac:chgData name="AMRIN SHAIKH" userId="1c18393e2b122f7a" providerId="LiveId" clId="{13BF6CB4-5B24-4209-B9AA-38D7CA42C09D}" dt="2024-05-03T20:52:30.291" v="136" actId="26606"/>
          <ac:picMkLst>
            <pc:docMk/>
            <pc:sldMk cId="3111549375" sldId="256"/>
            <ac:picMk id="41" creationId="{9FB4A3D7-302B-4FAB-B9BD-5F75A796AC7C}"/>
          </ac:picMkLst>
        </pc:picChg>
      </pc:sldChg>
      <pc:sldChg chg="addSp delSp modSp mod setBg delDesignElem">
        <pc:chgData name="AMRIN SHAIKH" userId="1c18393e2b122f7a" providerId="LiveId" clId="{13BF6CB4-5B24-4209-B9AA-38D7CA42C09D}" dt="2024-05-05T21:37:23.114" v="2810" actId="478"/>
        <pc:sldMkLst>
          <pc:docMk/>
          <pc:sldMk cId="3318299500" sldId="266"/>
        </pc:sldMkLst>
        <pc:spChg chg="add del">
          <ac:chgData name="AMRIN SHAIKH" userId="1c18393e2b122f7a" providerId="LiveId" clId="{13BF6CB4-5B24-4209-B9AA-38D7CA42C09D}" dt="2024-05-03T21:51:55.879" v="455" actId="22"/>
          <ac:spMkLst>
            <pc:docMk/>
            <pc:sldMk cId="3318299500" sldId="266"/>
            <ac:spMk id="3" creationId="{A1C27447-5827-7612-5F7D-B077E6D68F27}"/>
          </ac:spMkLst>
        </pc:spChg>
        <pc:spChg chg="mod">
          <ac:chgData name="AMRIN SHAIKH" userId="1c18393e2b122f7a" providerId="LiveId" clId="{13BF6CB4-5B24-4209-B9AA-38D7CA42C09D}" dt="2024-05-03T21:52:22.699" v="458" actId="13926"/>
          <ac:spMkLst>
            <pc:docMk/>
            <pc:sldMk cId="3318299500" sldId="266"/>
            <ac:spMk id="4" creationId="{FFDE6B89-9484-4E50-8387-C55E031D8549}"/>
          </ac:spMkLst>
        </pc:spChg>
        <pc:spChg chg="add del mod ord">
          <ac:chgData name="AMRIN SHAIKH" userId="1c18393e2b122f7a" providerId="LiveId" clId="{13BF6CB4-5B24-4209-B9AA-38D7CA42C09D}" dt="2024-05-03T16:50:57.579" v="35" actId="26606"/>
          <ac:spMkLst>
            <pc:docMk/>
            <pc:sldMk cId="3318299500" sldId="266"/>
            <ac:spMk id="5" creationId="{30EB58E2-A9A0-481A-8B5B-381B836CE40B}"/>
          </ac:spMkLst>
        </pc:spChg>
        <pc:spChg chg="del mod ord">
          <ac:chgData name="AMRIN SHAIKH" userId="1c18393e2b122f7a" providerId="LiveId" clId="{13BF6CB4-5B24-4209-B9AA-38D7CA42C09D}" dt="2024-05-05T21:37:23.114" v="2810" actId="478"/>
          <ac:spMkLst>
            <pc:docMk/>
            <pc:sldMk cId="3318299500" sldId="266"/>
            <ac:spMk id="21" creationId="{9DE3C7A9-21F2-4569-A617-6303685EAA30}"/>
          </ac:spMkLst>
        </pc:spChg>
        <pc:spChg chg="mod ord">
          <ac:chgData name="AMRIN SHAIKH" userId="1c18393e2b122f7a" providerId="LiveId" clId="{13BF6CB4-5B24-4209-B9AA-38D7CA42C09D}" dt="2024-05-03T20:24:58.833" v="60" actId="26606"/>
          <ac:spMkLst>
            <pc:docMk/>
            <pc:sldMk cId="3318299500" sldId="266"/>
            <ac:spMk id="23" creationId="{C50BB1C4-223C-42B9-AF6A-F40E305B1A0E}"/>
          </ac:spMkLst>
        </pc:spChg>
        <pc:spChg chg="del mod ord">
          <ac:chgData name="AMRIN SHAIKH" userId="1c18393e2b122f7a" providerId="LiveId" clId="{13BF6CB4-5B24-4209-B9AA-38D7CA42C09D}" dt="2024-05-03T21:51:12.384" v="450" actId="478"/>
          <ac:spMkLst>
            <pc:docMk/>
            <pc:sldMk cId="3318299500" sldId="266"/>
            <ac:spMk id="24" creationId="{29B547D4-09F9-49AB-B5C7-2EDDB233C78D}"/>
          </ac:spMkLst>
        </pc:spChg>
        <pc:spChg chg="add del">
          <ac:chgData name="AMRIN SHAIKH" userId="1c18393e2b122f7a" providerId="LiveId" clId="{13BF6CB4-5B24-4209-B9AA-38D7CA42C09D}" dt="2024-05-03T16:49:23.550" v="9" actId="26606"/>
          <ac:spMkLst>
            <pc:docMk/>
            <pc:sldMk cId="3318299500" sldId="266"/>
            <ac:spMk id="62" creationId="{1996130F-9AB5-4DE9-8574-3AF891C5C172}"/>
          </ac:spMkLst>
        </pc:spChg>
        <pc:spChg chg="add del">
          <ac:chgData name="AMRIN SHAIKH" userId="1c18393e2b122f7a" providerId="LiveId" clId="{13BF6CB4-5B24-4209-B9AA-38D7CA42C09D}" dt="2024-05-03T16:49:23.550" v="9" actId="26606"/>
          <ac:spMkLst>
            <pc:docMk/>
            <pc:sldMk cId="3318299500" sldId="266"/>
            <ac:spMk id="64" creationId="{7326F4E6-9131-42DA-97B2-0BA8D1E258AD}"/>
          </ac:spMkLst>
        </pc:spChg>
        <pc:spChg chg="add del">
          <ac:chgData name="AMRIN SHAIKH" userId="1c18393e2b122f7a" providerId="LiveId" clId="{13BF6CB4-5B24-4209-B9AA-38D7CA42C09D}" dt="2024-05-03T16:49:23.550" v="9" actId="26606"/>
          <ac:spMkLst>
            <pc:docMk/>
            <pc:sldMk cId="3318299500" sldId="266"/>
            <ac:spMk id="66" creationId="{E491B121-12B5-4977-A064-636AB0B9B0BD}"/>
          </ac:spMkLst>
        </pc:spChg>
        <pc:spChg chg="add del">
          <ac:chgData name="AMRIN SHAIKH" userId="1c18393e2b122f7a" providerId="LiveId" clId="{13BF6CB4-5B24-4209-B9AA-38D7CA42C09D}" dt="2024-05-03T16:49:23.550" v="9" actId="26606"/>
          <ac:spMkLst>
            <pc:docMk/>
            <pc:sldMk cId="3318299500" sldId="266"/>
            <ac:spMk id="68" creationId="{2ED05F70-AB3E-4472-B26B-EFE6A5A59BC8}"/>
          </ac:spMkLst>
        </pc:spChg>
        <pc:spChg chg="add del">
          <ac:chgData name="AMRIN SHAIKH" userId="1c18393e2b122f7a" providerId="LiveId" clId="{13BF6CB4-5B24-4209-B9AA-38D7CA42C09D}" dt="2024-05-03T16:49:23.550" v="9" actId="26606"/>
          <ac:spMkLst>
            <pc:docMk/>
            <pc:sldMk cId="3318299500" sldId="266"/>
            <ac:spMk id="70" creationId="{21F6BE39-9E37-45F0-B10C-92305CFB7C77}"/>
          </ac:spMkLst>
        </pc:spChg>
        <pc:spChg chg="add del">
          <ac:chgData name="AMRIN SHAIKH" userId="1c18393e2b122f7a" providerId="LiveId" clId="{13BF6CB4-5B24-4209-B9AA-38D7CA42C09D}" dt="2024-05-03T16:49:26.345" v="11" actId="26606"/>
          <ac:spMkLst>
            <pc:docMk/>
            <pc:sldMk cId="3318299500" sldId="266"/>
            <ac:spMk id="96" creationId="{2C509E7A-337A-4664-BEC2-03F9BCA0A463}"/>
          </ac:spMkLst>
        </pc:spChg>
        <pc:spChg chg="add del">
          <ac:chgData name="AMRIN SHAIKH" userId="1c18393e2b122f7a" providerId="LiveId" clId="{13BF6CB4-5B24-4209-B9AA-38D7CA42C09D}" dt="2024-05-03T16:49:26.345" v="11" actId="26606"/>
          <ac:spMkLst>
            <pc:docMk/>
            <pc:sldMk cId="3318299500" sldId="266"/>
            <ac:spMk id="98" creationId="{D9AB99AB-E300-4B19-97C3-9A12EA3C7BDA}"/>
          </ac:spMkLst>
        </pc:spChg>
        <pc:spChg chg="add del">
          <ac:chgData name="AMRIN SHAIKH" userId="1c18393e2b122f7a" providerId="LiveId" clId="{13BF6CB4-5B24-4209-B9AA-38D7CA42C09D}" dt="2024-05-03T16:49:26.345" v="11" actId="26606"/>
          <ac:spMkLst>
            <pc:docMk/>
            <pc:sldMk cId="3318299500" sldId="266"/>
            <ac:spMk id="122" creationId="{DE91395A-2D18-4AF6-A0AC-AAA7189FED11}"/>
          </ac:spMkLst>
        </pc:spChg>
        <pc:spChg chg="add del">
          <ac:chgData name="AMRIN SHAIKH" userId="1c18393e2b122f7a" providerId="LiveId" clId="{13BF6CB4-5B24-4209-B9AA-38D7CA42C09D}" dt="2024-05-03T16:49:26.345" v="11" actId="26606"/>
          <ac:spMkLst>
            <pc:docMk/>
            <pc:sldMk cId="3318299500" sldId="266"/>
            <ac:spMk id="123" creationId="{A57352BE-A213-4040-BE8E-D4A925AD9DF8}"/>
          </ac:spMkLst>
        </pc:spChg>
        <pc:spChg chg="add del">
          <ac:chgData name="AMRIN SHAIKH" userId="1c18393e2b122f7a" providerId="LiveId" clId="{13BF6CB4-5B24-4209-B9AA-38D7CA42C09D}" dt="2024-05-03T16:49:26.345" v="11" actId="26606"/>
          <ac:spMkLst>
            <pc:docMk/>
            <pc:sldMk cId="3318299500" sldId="266"/>
            <ac:spMk id="124" creationId="{F7E42047-F7E7-4687-BBE0-D4BDC8E77BB1}"/>
          </ac:spMkLst>
        </pc:spChg>
        <pc:spChg chg="add del">
          <ac:chgData name="AMRIN SHAIKH" userId="1c18393e2b122f7a" providerId="LiveId" clId="{13BF6CB4-5B24-4209-B9AA-38D7CA42C09D}" dt="2024-05-03T16:49:30.107" v="13" actId="26606"/>
          <ac:spMkLst>
            <pc:docMk/>
            <pc:sldMk cId="3318299500" sldId="266"/>
            <ac:spMk id="130" creationId="{DE91395A-2D18-4AF6-A0AC-AAA7189FED11}"/>
          </ac:spMkLst>
        </pc:spChg>
        <pc:spChg chg="add del">
          <ac:chgData name="AMRIN SHAIKH" userId="1c18393e2b122f7a" providerId="LiveId" clId="{13BF6CB4-5B24-4209-B9AA-38D7CA42C09D}" dt="2024-05-03T16:49:30.107" v="13" actId="26606"/>
          <ac:spMkLst>
            <pc:docMk/>
            <pc:sldMk cId="3318299500" sldId="266"/>
            <ac:spMk id="131" creationId="{A57352BE-A213-4040-BE8E-D4A925AD9DF8}"/>
          </ac:spMkLst>
        </pc:spChg>
        <pc:spChg chg="add del">
          <ac:chgData name="AMRIN SHAIKH" userId="1c18393e2b122f7a" providerId="LiveId" clId="{13BF6CB4-5B24-4209-B9AA-38D7CA42C09D}" dt="2024-05-03T16:49:30.107" v="13" actId="26606"/>
          <ac:spMkLst>
            <pc:docMk/>
            <pc:sldMk cId="3318299500" sldId="266"/>
            <ac:spMk id="132" creationId="{23C7736A-5A08-4021-9AB6-390DFF506AA8}"/>
          </ac:spMkLst>
        </pc:spChg>
        <pc:spChg chg="add del">
          <ac:chgData name="AMRIN SHAIKH" userId="1c18393e2b122f7a" providerId="LiveId" clId="{13BF6CB4-5B24-4209-B9AA-38D7CA42C09D}" dt="2024-05-03T16:49:30.107" v="13" actId="26606"/>
          <ac:spMkLst>
            <pc:docMk/>
            <pc:sldMk cId="3318299500" sldId="266"/>
            <ac:spMk id="133" creationId="{433DF4D3-8A35-461A-ABE0-F56B78A1371F}"/>
          </ac:spMkLst>
        </pc:spChg>
        <pc:spChg chg="add del">
          <ac:chgData name="AMRIN SHAIKH" userId="1c18393e2b122f7a" providerId="LiveId" clId="{13BF6CB4-5B24-4209-B9AA-38D7CA42C09D}" dt="2024-05-03T16:49:37.029" v="15" actId="26606"/>
          <ac:spMkLst>
            <pc:docMk/>
            <pc:sldMk cId="3318299500" sldId="266"/>
            <ac:spMk id="161" creationId="{DE91395A-2D18-4AF6-A0AC-AAA7189FED11}"/>
          </ac:spMkLst>
        </pc:spChg>
        <pc:spChg chg="add del">
          <ac:chgData name="AMRIN SHAIKH" userId="1c18393e2b122f7a" providerId="LiveId" clId="{13BF6CB4-5B24-4209-B9AA-38D7CA42C09D}" dt="2024-05-03T16:49:37.029" v="15" actId="26606"/>
          <ac:spMkLst>
            <pc:docMk/>
            <pc:sldMk cId="3318299500" sldId="266"/>
            <ac:spMk id="162" creationId="{A57352BE-A213-4040-BE8E-D4A925AD9DF8}"/>
          </ac:spMkLst>
        </pc:spChg>
        <pc:spChg chg="add del">
          <ac:chgData name="AMRIN SHAIKH" userId="1c18393e2b122f7a" providerId="LiveId" clId="{13BF6CB4-5B24-4209-B9AA-38D7CA42C09D}" dt="2024-05-03T16:49:37.029" v="15" actId="26606"/>
          <ac:spMkLst>
            <pc:docMk/>
            <pc:sldMk cId="3318299500" sldId="266"/>
            <ac:spMk id="163" creationId="{1A44C337-3893-4B29-A265-B1329150B6AA}"/>
          </ac:spMkLst>
        </pc:spChg>
        <pc:spChg chg="add del">
          <ac:chgData name="AMRIN SHAIKH" userId="1c18393e2b122f7a" providerId="LiveId" clId="{13BF6CB4-5B24-4209-B9AA-38D7CA42C09D}" dt="2024-05-03T16:49:37.029" v="15" actId="26606"/>
          <ac:spMkLst>
            <pc:docMk/>
            <pc:sldMk cId="3318299500" sldId="266"/>
            <ac:spMk id="167" creationId="{AA5CD610-ED7C-4CED-A9A1-174432C88AF8}"/>
          </ac:spMkLst>
        </pc:spChg>
        <pc:spChg chg="add del">
          <ac:chgData name="AMRIN SHAIKH" userId="1c18393e2b122f7a" providerId="LiveId" clId="{13BF6CB4-5B24-4209-B9AA-38D7CA42C09D}" dt="2024-05-03T16:49:37.029" v="15" actId="26606"/>
          <ac:spMkLst>
            <pc:docMk/>
            <pc:sldMk cId="3318299500" sldId="266"/>
            <ac:spMk id="168" creationId="{0C4379BF-8C7A-480A-BC36-DA55D92A9356}"/>
          </ac:spMkLst>
        </pc:spChg>
        <pc:spChg chg="add del">
          <ac:chgData name="AMRIN SHAIKH" userId="1c18393e2b122f7a" providerId="LiveId" clId="{13BF6CB4-5B24-4209-B9AA-38D7CA42C09D}" dt="2024-05-03T16:49:40.004" v="17" actId="26606"/>
          <ac:spMkLst>
            <pc:docMk/>
            <pc:sldMk cId="3318299500" sldId="266"/>
            <ac:spMk id="172" creationId="{DE91395A-2D18-4AF6-A0AC-AAA7189FED11}"/>
          </ac:spMkLst>
        </pc:spChg>
        <pc:spChg chg="add del">
          <ac:chgData name="AMRIN SHAIKH" userId="1c18393e2b122f7a" providerId="LiveId" clId="{13BF6CB4-5B24-4209-B9AA-38D7CA42C09D}" dt="2024-05-03T16:49:40.004" v="17" actId="26606"/>
          <ac:spMkLst>
            <pc:docMk/>
            <pc:sldMk cId="3318299500" sldId="266"/>
            <ac:spMk id="173" creationId="{A57352BE-A213-4040-BE8E-D4A925AD9DF8}"/>
          </ac:spMkLst>
        </pc:spChg>
        <pc:spChg chg="add del">
          <ac:chgData name="AMRIN SHAIKH" userId="1c18393e2b122f7a" providerId="LiveId" clId="{13BF6CB4-5B24-4209-B9AA-38D7CA42C09D}" dt="2024-05-03T16:50:57.579" v="35" actId="26606"/>
          <ac:spMkLst>
            <pc:docMk/>
            <pc:sldMk cId="3318299500" sldId="266"/>
            <ac:spMk id="201" creationId="{DE91395A-2D18-4AF6-A0AC-AAA7189FED11}"/>
          </ac:spMkLst>
        </pc:spChg>
        <pc:spChg chg="add del">
          <ac:chgData name="AMRIN SHAIKH" userId="1c18393e2b122f7a" providerId="LiveId" clId="{13BF6CB4-5B24-4209-B9AA-38D7CA42C09D}" dt="2024-05-03T16:50:57.579" v="35" actId="26606"/>
          <ac:spMkLst>
            <pc:docMk/>
            <pc:sldMk cId="3318299500" sldId="266"/>
            <ac:spMk id="202" creationId="{A57352BE-A213-4040-BE8E-D4A925AD9DF8}"/>
          </ac:spMkLst>
        </pc:spChg>
        <pc:spChg chg="add del">
          <ac:chgData name="AMRIN SHAIKH" userId="1c18393e2b122f7a" providerId="LiveId" clId="{13BF6CB4-5B24-4209-B9AA-38D7CA42C09D}" dt="2024-05-03T16:50:27.992" v="24" actId="26606"/>
          <ac:spMkLst>
            <pc:docMk/>
            <pc:sldMk cId="3318299500" sldId="266"/>
            <ac:spMk id="235" creationId="{DE91395A-2D18-4AF6-A0AC-AAA7189FED11}"/>
          </ac:spMkLst>
        </pc:spChg>
        <pc:spChg chg="add del">
          <ac:chgData name="AMRIN SHAIKH" userId="1c18393e2b122f7a" providerId="LiveId" clId="{13BF6CB4-5B24-4209-B9AA-38D7CA42C09D}" dt="2024-05-03T16:50:27.992" v="24" actId="26606"/>
          <ac:spMkLst>
            <pc:docMk/>
            <pc:sldMk cId="3318299500" sldId="266"/>
            <ac:spMk id="237" creationId="{A57352BE-A213-4040-BE8E-D4A925AD9DF8}"/>
          </ac:spMkLst>
        </pc:spChg>
        <pc:spChg chg="add del">
          <ac:chgData name="AMRIN SHAIKH" userId="1c18393e2b122f7a" providerId="LiveId" clId="{13BF6CB4-5B24-4209-B9AA-38D7CA42C09D}" dt="2024-05-03T16:50:27.992" v="24" actId="26606"/>
          <ac:spMkLst>
            <pc:docMk/>
            <pc:sldMk cId="3318299500" sldId="266"/>
            <ac:spMk id="239" creationId="{F7E42047-F7E7-4687-BBE0-D4BDC8E77BB1}"/>
          </ac:spMkLst>
        </pc:spChg>
        <pc:spChg chg="add del">
          <ac:chgData name="AMRIN SHAIKH" userId="1c18393e2b122f7a" providerId="LiveId" clId="{13BF6CB4-5B24-4209-B9AA-38D7CA42C09D}" dt="2024-05-03T16:50:57.579" v="34" actId="26606"/>
          <ac:spMkLst>
            <pc:docMk/>
            <pc:sldMk cId="3318299500" sldId="266"/>
            <ac:spMk id="243" creationId="{7DE3414B-B032-4710-A468-D3285E38C5FF}"/>
          </ac:spMkLst>
        </pc:spChg>
        <pc:spChg chg="add del">
          <ac:chgData name="AMRIN SHAIKH" userId="1c18393e2b122f7a" providerId="LiveId" clId="{13BF6CB4-5B24-4209-B9AA-38D7CA42C09D}" dt="2024-05-03T16:50:27.992" v="24" actId="26606"/>
          <ac:spMkLst>
            <pc:docMk/>
            <pc:sldMk cId="3318299500" sldId="266"/>
            <ac:spMk id="269" creationId="{2C509E7A-337A-4664-BEC2-03F9BCA0A463}"/>
          </ac:spMkLst>
        </pc:spChg>
        <pc:spChg chg="add del">
          <ac:chgData name="AMRIN SHAIKH" userId="1c18393e2b122f7a" providerId="LiveId" clId="{13BF6CB4-5B24-4209-B9AA-38D7CA42C09D}" dt="2024-05-03T16:50:27.992" v="24" actId="26606"/>
          <ac:spMkLst>
            <pc:docMk/>
            <pc:sldMk cId="3318299500" sldId="266"/>
            <ac:spMk id="271" creationId="{D9AB99AB-E300-4B19-97C3-9A12EA3C7BDA}"/>
          </ac:spMkLst>
        </pc:spChg>
        <pc:spChg chg="add del">
          <ac:chgData name="AMRIN SHAIKH" userId="1c18393e2b122f7a" providerId="LiveId" clId="{13BF6CB4-5B24-4209-B9AA-38D7CA42C09D}" dt="2024-05-03T16:50:35.307" v="26" actId="26606"/>
          <ac:spMkLst>
            <pc:docMk/>
            <pc:sldMk cId="3318299500" sldId="266"/>
            <ac:spMk id="299" creationId="{1996130F-9AB5-4DE9-8574-3AF891C5C172}"/>
          </ac:spMkLst>
        </pc:spChg>
        <pc:spChg chg="add del">
          <ac:chgData name="AMRIN SHAIKH" userId="1c18393e2b122f7a" providerId="LiveId" clId="{13BF6CB4-5B24-4209-B9AA-38D7CA42C09D}" dt="2024-05-03T16:50:35.307" v="26" actId="26606"/>
          <ac:spMkLst>
            <pc:docMk/>
            <pc:sldMk cId="3318299500" sldId="266"/>
            <ac:spMk id="300" creationId="{7326F4E6-9131-42DA-97B2-0BA8D1E258AD}"/>
          </ac:spMkLst>
        </pc:spChg>
        <pc:spChg chg="add del">
          <ac:chgData name="AMRIN SHAIKH" userId="1c18393e2b122f7a" providerId="LiveId" clId="{13BF6CB4-5B24-4209-B9AA-38D7CA42C09D}" dt="2024-05-03T16:50:39.840" v="28" actId="26606"/>
          <ac:spMkLst>
            <pc:docMk/>
            <pc:sldMk cId="3318299500" sldId="266"/>
            <ac:spMk id="304" creationId="{DE91395A-2D18-4AF6-A0AC-AAA7189FED11}"/>
          </ac:spMkLst>
        </pc:spChg>
        <pc:spChg chg="add del">
          <ac:chgData name="AMRIN SHAIKH" userId="1c18393e2b122f7a" providerId="LiveId" clId="{13BF6CB4-5B24-4209-B9AA-38D7CA42C09D}" dt="2024-05-03T16:50:39.840" v="28" actId="26606"/>
          <ac:spMkLst>
            <pc:docMk/>
            <pc:sldMk cId="3318299500" sldId="266"/>
            <ac:spMk id="305" creationId="{A57352BE-A213-4040-BE8E-D4A925AD9DF8}"/>
          </ac:spMkLst>
        </pc:spChg>
        <pc:spChg chg="add del">
          <ac:chgData name="AMRIN SHAIKH" userId="1c18393e2b122f7a" providerId="LiveId" clId="{13BF6CB4-5B24-4209-B9AA-38D7CA42C09D}" dt="2024-05-03T16:50:39.840" v="28" actId="26606"/>
          <ac:spMkLst>
            <pc:docMk/>
            <pc:sldMk cId="3318299500" sldId="266"/>
            <ac:spMk id="306" creationId="{008ED74B-06F2-4BD5-838F-1AAD0033EF0B}"/>
          </ac:spMkLst>
        </pc:spChg>
        <pc:spChg chg="add del">
          <ac:chgData name="AMRIN SHAIKH" userId="1c18393e2b122f7a" providerId="LiveId" clId="{13BF6CB4-5B24-4209-B9AA-38D7CA42C09D}" dt="2024-05-03T16:50:39.840" v="28" actId="26606"/>
          <ac:spMkLst>
            <pc:docMk/>
            <pc:sldMk cId="3318299500" sldId="266"/>
            <ac:spMk id="309" creationId="{CC9387DA-2D8E-4E5D-BD65-274370B65965}"/>
          </ac:spMkLst>
        </pc:spChg>
        <pc:spChg chg="add del">
          <ac:chgData name="AMRIN SHAIKH" userId="1c18393e2b122f7a" providerId="LiveId" clId="{13BF6CB4-5B24-4209-B9AA-38D7CA42C09D}" dt="2024-05-03T16:50:39.840" v="28" actId="26606"/>
          <ac:spMkLst>
            <pc:docMk/>
            <pc:sldMk cId="3318299500" sldId="266"/>
            <ac:spMk id="310" creationId="{18BFC65B-9706-4EE1-8B75-FEEC1C530558}"/>
          </ac:spMkLst>
        </pc:spChg>
        <pc:spChg chg="add del">
          <ac:chgData name="AMRIN SHAIKH" userId="1c18393e2b122f7a" providerId="LiveId" clId="{13BF6CB4-5B24-4209-B9AA-38D7CA42C09D}" dt="2024-05-03T16:50:45.386" v="30" actId="26606"/>
          <ac:spMkLst>
            <pc:docMk/>
            <pc:sldMk cId="3318299500" sldId="266"/>
            <ac:spMk id="338" creationId="{DE91395A-2D18-4AF6-A0AC-AAA7189FED11}"/>
          </ac:spMkLst>
        </pc:spChg>
        <pc:spChg chg="add del">
          <ac:chgData name="AMRIN SHAIKH" userId="1c18393e2b122f7a" providerId="LiveId" clId="{13BF6CB4-5B24-4209-B9AA-38D7CA42C09D}" dt="2024-05-03T16:50:45.386" v="30" actId="26606"/>
          <ac:spMkLst>
            <pc:docMk/>
            <pc:sldMk cId="3318299500" sldId="266"/>
            <ac:spMk id="339" creationId="{A57352BE-A213-4040-BE8E-D4A925AD9DF8}"/>
          </ac:spMkLst>
        </pc:spChg>
        <pc:spChg chg="add del">
          <ac:chgData name="AMRIN SHAIKH" userId="1c18393e2b122f7a" providerId="LiveId" clId="{13BF6CB4-5B24-4209-B9AA-38D7CA42C09D}" dt="2024-05-03T16:50:53.301" v="32" actId="26606"/>
          <ac:spMkLst>
            <pc:docMk/>
            <pc:sldMk cId="3318299500" sldId="266"/>
            <ac:spMk id="367" creationId="{DE91395A-2D18-4AF6-A0AC-AAA7189FED11}"/>
          </ac:spMkLst>
        </pc:spChg>
        <pc:spChg chg="add del">
          <ac:chgData name="AMRIN SHAIKH" userId="1c18393e2b122f7a" providerId="LiveId" clId="{13BF6CB4-5B24-4209-B9AA-38D7CA42C09D}" dt="2024-05-03T16:50:53.301" v="32" actId="26606"/>
          <ac:spMkLst>
            <pc:docMk/>
            <pc:sldMk cId="3318299500" sldId="266"/>
            <ac:spMk id="368" creationId="{A57352BE-A213-4040-BE8E-D4A925AD9DF8}"/>
          </ac:spMkLst>
        </pc:spChg>
        <pc:spChg chg="add del">
          <ac:chgData name="AMRIN SHAIKH" userId="1c18393e2b122f7a" providerId="LiveId" clId="{13BF6CB4-5B24-4209-B9AA-38D7CA42C09D}" dt="2024-05-03T16:50:57.579" v="34" actId="26606"/>
          <ac:spMkLst>
            <pc:docMk/>
            <pc:sldMk cId="3318299500" sldId="266"/>
            <ac:spMk id="373" creationId="{1996130F-9AB5-4DE9-8574-3AF891C5C172}"/>
          </ac:spMkLst>
        </pc:spChg>
        <pc:spChg chg="add del">
          <ac:chgData name="AMRIN SHAIKH" userId="1c18393e2b122f7a" providerId="LiveId" clId="{13BF6CB4-5B24-4209-B9AA-38D7CA42C09D}" dt="2024-05-03T16:50:57.579" v="34" actId="26606"/>
          <ac:spMkLst>
            <pc:docMk/>
            <pc:sldMk cId="3318299500" sldId="266"/>
            <ac:spMk id="374" creationId="{7326F4E6-9131-42DA-97B2-0BA8D1E258AD}"/>
          </ac:spMkLst>
        </pc:spChg>
        <pc:spChg chg="add del">
          <ac:chgData name="AMRIN SHAIKH" userId="1c18393e2b122f7a" providerId="LiveId" clId="{13BF6CB4-5B24-4209-B9AA-38D7CA42C09D}" dt="2024-05-03T16:50:57.579" v="34" actId="26606"/>
          <ac:spMkLst>
            <pc:docMk/>
            <pc:sldMk cId="3318299500" sldId="266"/>
            <ac:spMk id="375" creationId="{3F4C104D-5F30-4811-9376-566B26E4719A}"/>
          </ac:spMkLst>
        </pc:spChg>
        <pc:spChg chg="add del">
          <ac:chgData name="AMRIN SHAIKH" userId="1c18393e2b122f7a" providerId="LiveId" clId="{13BF6CB4-5B24-4209-B9AA-38D7CA42C09D}" dt="2024-05-03T16:50:57.579" v="34" actId="26606"/>
          <ac:spMkLst>
            <pc:docMk/>
            <pc:sldMk cId="3318299500" sldId="266"/>
            <ac:spMk id="376" creationId="{0815E34B-5D02-4E01-A936-E8E1C0AB6F12}"/>
          </ac:spMkLst>
        </pc:spChg>
        <pc:spChg chg="add del">
          <ac:chgData name="AMRIN SHAIKH" userId="1c18393e2b122f7a" providerId="LiveId" clId="{13BF6CB4-5B24-4209-B9AA-38D7CA42C09D}" dt="2024-05-03T16:50:57.579" v="34" actId="26606"/>
          <ac:spMkLst>
            <pc:docMk/>
            <pc:sldMk cId="3318299500" sldId="266"/>
            <ac:spMk id="377" creationId="{30EB58E2-A9A0-481A-8B5B-381B836CE40B}"/>
          </ac:spMkLst>
        </pc:spChg>
        <pc:spChg chg="add del">
          <ac:chgData name="AMRIN SHAIKH" userId="1c18393e2b122f7a" providerId="LiveId" clId="{13BF6CB4-5B24-4209-B9AA-38D7CA42C09D}" dt="2024-05-03T20:25:06.999" v="63"/>
          <ac:spMkLst>
            <pc:docMk/>
            <pc:sldMk cId="3318299500" sldId="266"/>
            <ac:spMk id="405" creationId="{1996130F-9AB5-4DE9-8574-3AF891C5C172}"/>
          </ac:spMkLst>
        </pc:spChg>
        <pc:spChg chg="add del">
          <ac:chgData name="AMRIN SHAIKH" userId="1c18393e2b122f7a" providerId="LiveId" clId="{13BF6CB4-5B24-4209-B9AA-38D7CA42C09D}" dt="2024-05-03T20:25:06.999" v="63"/>
          <ac:spMkLst>
            <pc:docMk/>
            <pc:sldMk cId="3318299500" sldId="266"/>
            <ac:spMk id="406" creationId="{7326F4E6-9131-42DA-97B2-0BA8D1E258AD}"/>
          </ac:spMkLst>
        </pc:spChg>
        <pc:spChg chg="add mod ord">
          <ac:chgData name="AMRIN SHAIKH" userId="1c18393e2b122f7a" providerId="LiveId" clId="{13BF6CB4-5B24-4209-B9AA-38D7CA42C09D}" dt="2024-05-05T12:21:33.821" v="2673" actId="27636"/>
          <ac:spMkLst>
            <pc:docMk/>
            <pc:sldMk cId="3318299500" sldId="266"/>
            <ac:spMk id="407" creationId="{30EB58E2-A9A0-481A-8B5B-381B836CE40B}"/>
          </ac:spMkLst>
        </pc:spChg>
        <pc:spChg chg="add del">
          <ac:chgData name="AMRIN SHAIKH" userId="1c18393e2b122f7a" providerId="LiveId" clId="{13BF6CB4-5B24-4209-B9AA-38D7CA42C09D}" dt="2024-05-03T21:51:01.151" v="448" actId="26606"/>
          <ac:spMkLst>
            <pc:docMk/>
            <pc:sldMk cId="3318299500" sldId="266"/>
            <ac:spMk id="411" creationId="{DE91395A-2D18-4AF6-A0AC-AAA7189FED11}"/>
          </ac:spMkLst>
        </pc:spChg>
        <pc:spChg chg="add del">
          <ac:chgData name="AMRIN SHAIKH" userId="1c18393e2b122f7a" providerId="LiveId" clId="{13BF6CB4-5B24-4209-B9AA-38D7CA42C09D}" dt="2024-05-03T21:51:01.151" v="448" actId="26606"/>
          <ac:spMkLst>
            <pc:docMk/>
            <pc:sldMk cId="3318299500" sldId="266"/>
            <ac:spMk id="425" creationId="{A57352BE-A213-4040-BE8E-D4A925AD9DF8}"/>
          </ac:spMkLst>
        </pc:spChg>
        <pc:spChg chg="add del">
          <ac:chgData name="AMRIN SHAIKH" userId="1c18393e2b122f7a" providerId="LiveId" clId="{13BF6CB4-5B24-4209-B9AA-38D7CA42C09D}" dt="2024-05-03T20:24:42.609" v="56" actId="26606"/>
          <ac:spMkLst>
            <pc:docMk/>
            <pc:sldMk cId="3318299500" sldId="266"/>
            <ac:spMk id="440" creationId="{4EB21FA6-8B6A-4699-8408-91E69980018A}"/>
          </ac:spMkLst>
        </pc:spChg>
        <pc:spChg chg="add del">
          <ac:chgData name="AMRIN SHAIKH" userId="1c18393e2b122f7a" providerId="LiveId" clId="{13BF6CB4-5B24-4209-B9AA-38D7CA42C09D}" dt="2024-05-03T20:24:42.609" v="56" actId="26606"/>
          <ac:spMkLst>
            <pc:docMk/>
            <pc:sldMk cId="3318299500" sldId="266"/>
            <ac:spMk id="442" creationId="{664D6319-AE80-458F-A2C6-1F0351266C95}"/>
          </ac:spMkLst>
        </pc:spChg>
        <pc:spChg chg="add del">
          <ac:chgData name="AMRIN SHAIKH" userId="1c18393e2b122f7a" providerId="LiveId" clId="{13BF6CB4-5B24-4209-B9AA-38D7CA42C09D}" dt="2024-05-03T20:24:42.609" v="56" actId="26606"/>
          <ac:spMkLst>
            <pc:docMk/>
            <pc:sldMk cId="3318299500" sldId="266"/>
            <ac:spMk id="444" creationId="{5F305C72-8769-4E0F-B31D-F4B1C9DC933F}"/>
          </ac:spMkLst>
        </pc:spChg>
        <pc:spChg chg="add del">
          <ac:chgData name="AMRIN SHAIKH" userId="1c18393e2b122f7a" providerId="LiveId" clId="{13BF6CB4-5B24-4209-B9AA-38D7CA42C09D}" dt="2024-05-03T20:24:42.609" v="56" actId="26606"/>
          <ac:spMkLst>
            <pc:docMk/>
            <pc:sldMk cId="3318299500" sldId="266"/>
            <ac:spMk id="474" creationId="{C5E0C91A-3F1D-43D7-9AB4-5D0A17D5C46F}"/>
          </ac:spMkLst>
        </pc:spChg>
        <pc:spChg chg="add del">
          <ac:chgData name="AMRIN SHAIKH" userId="1c18393e2b122f7a" providerId="LiveId" clId="{13BF6CB4-5B24-4209-B9AA-38D7CA42C09D}" dt="2024-05-03T20:24:42.609" v="56" actId="26606"/>
          <ac:spMkLst>
            <pc:docMk/>
            <pc:sldMk cId="3318299500" sldId="266"/>
            <ac:spMk id="476" creationId="{3A6C27A1-A438-4EC6-93BF-EC26F29BBF0E}"/>
          </ac:spMkLst>
        </pc:spChg>
        <pc:spChg chg="add del">
          <ac:chgData name="AMRIN SHAIKH" userId="1c18393e2b122f7a" providerId="LiveId" clId="{13BF6CB4-5B24-4209-B9AA-38D7CA42C09D}" dt="2024-05-03T20:24:52.334" v="58" actId="26606"/>
          <ac:spMkLst>
            <pc:docMk/>
            <pc:sldMk cId="3318299500" sldId="266"/>
            <ac:spMk id="504" creationId="{4EB21FA6-8B6A-4699-8408-91E69980018A}"/>
          </ac:spMkLst>
        </pc:spChg>
        <pc:spChg chg="add del">
          <ac:chgData name="AMRIN SHAIKH" userId="1c18393e2b122f7a" providerId="LiveId" clId="{13BF6CB4-5B24-4209-B9AA-38D7CA42C09D}" dt="2024-05-03T20:24:52.334" v="58" actId="26606"/>
          <ac:spMkLst>
            <pc:docMk/>
            <pc:sldMk cId="3318299500" sldId="266"/>
            <ac:spMk id="505" creationId="{664D6319-AE80-458F-A2C6-1F0351266C95}"/>
          </ac:spMkLst>
        </pc:spChg>
        <pc:spChg chg="add del">
          <ac:chgData name="AMRIN SHAIKH" userId="1c18393e2b122f7a" providerId="LiveId" clId="{13BF6CB4-5B24-4209-B9AA-38D7CA42C09D}" dt="2024-05-03T20:24:58.833" v="60" actId="26606"/>
          <ac:spMkLst>
            <pc:docMk/>
            <pc:sldMk cId="3318299500" sldId="266"/>
            <ac:spMk id="509" creationId="{1996130F-9AB5-4DE9-8574-3AF891C5C172}"/>
          </ac:spMkLst>
        </pc:spChg>
        <pc:spChg chg="add del">
          <ac:chgData name="AMRIN SHAIKH" userId="1c18393e2b122f7a" providerId="LiveId" clId="{13BF6CB4-5B24-4209-B9AA-38D7CA42C09D}" dt="2024-05-03T20:24:58.833" v="60" actId="26606"/>
          <ac:spMkLst>
            <pc:docMk/>
            <pc:sldMk cId="3318299500" sldId="266"/>
            <ac:spMk id="510" creationId="{7326F4E6-9131-42DA-97B2-0BA8D1E258AD}"/>
          </ac:spMkLst>
        </pc:spChg>
        <pc:grpChg chg="add del">
          <ac:chgData name="AMRIN SHAIKH" userId="1c18393e2b122f7a" providerId="LiveId" clId="{13BF6CB4-5B24-4209-B9AA-38D7CA42C09D}" dt="2024-05-03T16:49:23.550" v="9" actId="26606"/>
          <ac:grpSpMkLst>
            <pc:docMk/>
            <pc:sldMk cId="3318299500" sldId="266"/>
            <ac:grpSpMk id="34" creationId="{166BF9EE-F7AC-4FA5-AC7E-001B3A642F75}"/>
          </ac:grpSpMkLst>
        </pc:grpChg>
        <pc:grpChg chg="add del">
          <ac:chgData name="AMRIN SHAIKH" userId="1c18393e2b122f7a" providerId="LiveId" clId="{13BF6CB4-5B24-4209-B9AA-38D7CA42C09D}" dt="2024-05-03T16:49:23.550" v="9" actId="26606"/>
          <ac:grpSpMkLst>
            <pc:docMk/>
            <pc:sldMk cId="3318299500" sldId="266"/>
            <ac:grpSpMk id="48" creationId="{E312DBA5-56D8-42B2-BA94-28168C2A6703}"/>
          </ac:grpSpMkLst>
        </pc:grpChg>
        <pc:grpChg chg="add del">
          <ac:chgData name="AMRIN SHAIKH" userId="1c18393e2b122f7a" providerId="LiveId" clId="{13BF6CB4-5B24-4209-B9AA-38D7CA42C09D}" dt="2024-05-03T16:49:26.345" v="11" actId="26606"/>
          <ac:grpSpMkLst>
            <pc:docMk/>
            <pc:sldMk cId="3318299500" sldId="266"/>
            <ac:grpSpMk id="81" creationId="{7398C59F-5A18-487B-91D6-B955AACF2E50}"/>
          </ac:grpSpMkLst>
        </pc:grpChg>
        <pc:grpChg chg="add del">
          <ac:chgData name="AMRIN SHAIKH" userId="1c18393e2b122f7a" providerId="LiveId" clId="{13BF6CB4-5B24-4209-B9AA-38D7CA42C09D}" dt="2024-05-03T16:49:26.345" v="11" actId="26606"/>
          <ac:grpSpMkLst>
            <pc:docMk/>
            <pc:sldMk cId="3318299500" sldId="266"/>
            <ac:grpSpMk id="82" creationId="{70EDA856-A216-4EEC-9AB6-A59FFC703612}"/>
          </ac:grpSpMkLst>
        </pc:grpChg>
        <pc:grpChg chg="add del">
          <ac:chgData name="AMRIN SHAIKH" userId="1c18393e2b122f7a" providerId="LiveId" clId="{13BF6CB4-5B24-4209-B9AA-38D7CA42C09D}" dt="2024-05-03T16:49:26.345" v="11" actId="26606"/>
          <ac:grpSpMkLst>
            <pc:docMk/>
            <pc:sldMk cId="3318299500" sldId="266"/>
            <ac:grpSpMk id="109" creationId="{520234FB-542E-4550-9C2F-1B56FD41A1CA}"/>
          </ac:grpSpMkLst>
        </pc:grpChg>
        <pc:grpChg chg="add del">
          <ac:chgData name="AMRIN SHAIKH" userId="1c18393e2b122f7a" providerId="LiveId" clId="{13BF6CB4-5B24-4209-B9AA-38D7CA42C09D}" dt="2024-05-03T16:49:26.345" v="11" actId="26606"/>
          <ac:grpSpMkLst>
            <pc:docMk/>
            <pc:sldMk cId="3318299500" sldId="266"/>
            <ac:grpSpMk id="125" creationId="{8D6F839A-C8D9-4FBC-8EFD-9E56D12F4CD0}"/>
          </ac:grpSpMkLst>
        </pc:grpChg>
        <pc:grpChg chg="add del">
          <ac:chgData name="AMRIN SHAIKH" userId="1c18393e2b122f7a" providerId="LiveId" clId="{13BF6CB4-5B24-4209-B9AA-38D7CA42C09D}" dt="2024-05-03T16:49:30.107" v="13" actId="26606"/>
          <ac:grpSpMkLst>
            <pc:docMk/>
            <pc:sldMk cId="3318299500" sldId="266"/>
            <ac:grpSpMk id="128" creationId="{7398C59F-5A18-487B-91D6-B955AACF2E50}"/>
          </ac:grpSpMkLst>
        </pc:grpChg>
        <pc:grpChg chg="add del">
          <ac:chgData name="AMRIN SHAIKH" userId="1c18393e2b122f7a" providerId="LiveId" clId="{13BF6CB4-5B24-4209-B9AA-38D7CA42C09D}" dt="2024-05-03T16:49:30.107" v="13" actId="26606"/>
          <ac:grpSpMkLst>
            <pc:docMk/>
            <pc:sldMk cId="3318299500" sldId="266"/>
            <ac:grpSpMk id="129" creationId="{520234FB-542E-4550-9C2F-1B56FD41A1CA}"/>
          </ac:grpSpMkLst>
        </pc:grpChg>
        <pc:grpChg chg="add del">
          <ac:chgData name="AMRIN SHAIKH" userId="1c18393e2b122f7a" providerId="LiveId" clId="{13BF6CB4-5B24-4209-B9AA-38D7CA42C09D}" dt="2024-05-03T16:49:37.029" v="15" actId="26606"/>
          <ac:grpSpMkLst>
            <pc:docMk/>
            <pc:sldMk cId="3318299500" sldId="266"/>
            <ac:grpSpMk id="135" creationId="{7398C59F-5A18-487B-91D6-B955AACF2E50}"/>
          </ac:grpSpMkLst>
        </pc:grpChg>
        <pc:grpChg chg="add del">
          <ac:chgData name="AMRIN SHAIKH" userId="1c18393e2b122f7a" providerId="LiveId" clId="{13BF6CB4-5B24-4209-B9AA-38D7CA42C09D}" dt="2024-05-03T16:49:37.029" v="15" actId="26606"/>
          <ac:grpSpMkLst>
            <pc:docMk/>
            <pc:sldMk cId="3318299500" sldId="266"/>
            <ac:grpSpMk id="148" creationId="{520234FB-542E-4550-9C2F-1B56FD41A1CA}"/>
          </ac:grpSpMkLst>
        </pc:grpChg>
        <pc:grpChg chg="add del">
          <ac:chgData name="AMRIN SHAIKH" userId="1c18393e2b122f7a" providerId="LiveId" clId="{13BF6CB4-5B24-4209-B9AA-38D7CA42C09D}" dt="2024-05-03T16:49:37.029" v="15" actId="26606"/>
          <ac:grpSpMkLst>
            <pc:docMk/>
            <pc:sldMk cId="3318299500" sldId="266"/>
            <ac:grpSpMk id="164" creationId="{81E0B358-1267-4844-8B3D-B7A279B4175A}"/>
          </ac:grpSpMkLst>
        </pc:grpChg>
        <pc:grpChg chg="add del">
          <ac:chgData name="AMRIN SHAIKH" userId="1c18393e2b122f7a" providerId="LiveId" clId="{13BF6CB4-5B24-4209-B9AA-38D7CA42C09D}" dt="2024-05-03T16:49:37.029" v="15" actId="26606"/>
          <ac:grpSpMkLst>
            <pc:docMk/>
            <pc:sldMk cId="3318299500" sldId="266"/>
            <ac:grpSpMk id="166" creationId="{AF44CA9C-80E8-44E1-A79C-D6EBFC73BCA0}"/>
          </ac:grpSpMkLst>
        </pc:grpChg>
        <pc:grpChg chg="add del">
          <ac:chgData name="AMRIN SHAIKH" userId="1c18393e2b122f7a" providerId="LiveId" clId="{13BF6CB4-5B24-4209-B9AA-38D7CA42C09D}" dt="2024-05-03T16:49:40.004" v="17" actId="26606"/>
          <ac:grpSpMkLst>
            <pc:docMk/>
            <pc:sldMk cId="3318299500" sldId="266"/>
            <ac:grpSpMk id="170" creationId="{7398C59F-5A18-487B-91D6-B955AACF2E50}"/>
          </ac:grpSpMkLst>
        </pc:grpChg>
        <pc:grpChg chg="add del">
          <ac:chgData name="AMRIN SHAIKH" userId="1c18393e2b122f7a" providerId="LiveId" clId="{13BF6CB4-5B24-4209-B9AA-38D7CA42C09D}" dt="2024-05-03T16:49:40.004" v="17" actId="26606"/>
          <ac:grpSpMkLst>
            <pc:docMk/>
            <pc:sldMk cId="3318299500" sldId="266"/>
            <ac:grpSpMk id="171" creationId="{520234FB-542E-4550-9C2F-1B56FD41A1CA}"/>
          </ac:grpSpMkLst>
        </pc:grpChg>
        <pc:grpChg chg="add del">
          <ac:chgData name="AMRIN SHAIKH" userId="1c18393e2b122f7a" providerId="LiveId" clId="{13BF6CB4-5B24-4209-B9AA-38D7CA42C09D}" dt="2024-05-03T16:50:57.579" v="35" actId="26606"/>
          <ac:grpSpMkLst>
            <pc:docMk/>
            <pc:sldMk cId="3318299500" sldId="266"/>
            <ac:grpSpMk id="175" creationId="{7398C59F-5A18-487B-91D6-B955AACF2E50}"/>
          </ac:grpSpMkLst>
        </pc:grpChg>
        <pc:grpChg chg="add del">
          <ac:chgData name="AMRIN SHAIKH" userId="1c18393e2b122f7a" providerId="LiveId" clId="{13BF6CB4-5B24-4209-B9AA-38D7CA42C09D}" dt="2024-05-03T16:50:57.579" v="35" actId="26606"/>
          <ac:grpSpMkLst>
            <pc:docMk/>
            <pc:sldMk cId="3318299500" sldId="266"/>
            <ac:grpSpMk id="188" creationId="{520234FB-542E-4550-9C2F-1B56FD41A1CA}"/>
          </ac:grpSpMkLst>
        </pc:grpChg>
        <pc:grpChg chg="add del">
          <ac:chgData name="AMRIN SHAIKH" userId="1c18393e2b122f7a" providerId="LiveId" clId="{13BF6CB4-5B24-4209-B9AA-38D7CA42C09D}" dt="2024-05-03T16:50:27.992" v="24" actId="26606"/>
          <ac:grpSpMkLst>
            <pc:docMk/>
            <pc:sldMk cId="3318299500" sldId="266"/>
            <ac:grpSpMk id="207" creationId="{7398C59F-5A18-487B-91D6-B955AACF2E50}"/>
          </ac:grpSpMkLst>
        </pc:grpChg>
        <pc:grpChg chg="add del">
          <ac:chgData name="AMRIN SHAIKH" userId="1c18393e2b122f7a" providerId="LiveId" clId="{13BF6CB4-5B24-4209-B9AA-38D7CA42C09D}" dt="2024-05-03T16:50:27.992" v="24" actId="26606"/>
          <ac:grpSpMkLst>
            <pc:docMk/>
            <pc:sldMk cId="3318299500" sldId="266"/>
            <ac:grpSpMk id="221" creationId="{520234FB-542E-4550-9C2F-1B56FD41A1CA}"/>
          </ac:grpSpMkLst>
        </pc:grpChg>
        <pc:grpChg chg="add del">
          <ac:chgData name="AMRIN SHAIKH" userId="1c18393e2b122f7a" providerId="LiveId" clId="{13BF6CB4-5B24-4209-B9AA-38D7CA42C09D}" dt="2024-05-03T16:50:27.992" v="24" actId="26606"/>
          <ac:grpSpMkLst>
            <pc:docMk/>
            <pc:sldMk cId="3318299500" sldId="266"/>
            <ac:grpSpMk id="241" creationId="{8D6F839A-C8D9-4FBC-8EFD-9E56D12F4CD0}"/>
          </ac:grpSpMkLst>
        </pc:grpChg>
        <pc:grpChg chg="add del">
          <ac:chgData name="AMRIN SHAIKH" userId="1c18393e2b122f7a" providerId="LiveId" clId="{13BF6CB4-5B24-4209-B9AA-38D7CA42C09D}" dt="2024-05-03T16:50:27.992" v="24" actId="26606"/>
          <ac:grpSpMkLst>
            <pc:docMk/>
            <pc:sldMk cId="3318299500" sldId="266"/>
            <ac:grpSpMk id="255" creationId="{70EDA856-A216-4EEC-9AB6-A59FFC703612}"/>
          </ac:grpSpMkLst>
        </pc:grpChg>
        <pc:grpChg chg="add del">
          <ac:chgData name="AMRIN SHAIKH" userId="1c18393e2b122f7a" providerId="LiveId" clId="{13BF6CB4-5B24-4209-B9AA-38D7CA42C09D}" dt="2024-05-03T16:50:35.307" v="26" actId="26606"/>
          <ac:grpSpMkLst>
            <pc:docMk/>
            <pc:sldMk cId="3318299500" sldId="266"/>
            <ac:grpSpMk id="273" creationId="{166BF9EE-F7AC-4FA5-AC7E-001B3A642F75}"/>
          </ac:grpSpMkLst>
        </pc:grpChg>
        <pc:grpChg chg="add del">
          <ac:chgData name="AMRIN SHAIKH" userId="1c18393e2b122f7a" providerId="LiveId" clId="{13BF6CB4-5B24-4209-B9AA-38D7CA42C09D}" dt="2024-05-03T16:50:35.307" v="26" actId="26606"/>
          <ac:grpSpMkLst>
            <pc:docMk/>
            <pc:sldMk cId="3318299500" sldId="266"/>
            <ac:grpSpMk id="286" creationId="{E312DBA5-56D8-42B2-BA94-28168C2A6703}"/>
          </ac:grpSpMkLst>
        </pc:grpChg>
        <pc:grpChg chg="add del">
          <ac:chgData name="AMRIN SHAIKH" userId="1c18393e2b122f7a" providerId="LiveId" clId="{13BF6CB4-5B24-4209-B9AA-38D7CA42C09D}" dt="2024-05-03T16:50:39.840" v="28" actId="26606"/>
          <ac:grpSpMkLst>
            <pc:docMk/>
            <pc:sldMk cId="3318299500" sldId="266"/>
            <ac:grpSpMk id="302" creationId="{7398C59F-5A18-487B-91D6-B955AACF2E50}"/>
          </ac:grpSpMkLst>
        </pc:grpChg>
        <pc:grpChg chg="add del">
          <ac:chgData name="AMRIN SHAIKH" userId="1c18393e2b122f7a" providerId="LiveId" clId="{13BF6CB4-5B24-4209-B9AA-38D7CA42C09D}" dt="2024-05-03T16:50:39.840" v="28" actId="26606"/>
          <ac:grpSpMkLst>
            <pc:docMk/>
            <pc:sldMk cId="3318299500" sldId="266"/>
            <ac:grpSpMk id="303" creationId="{520234FB-542E-4550-9C2F-1B56FD41A1CA}"/>
          </ac:grpSpMkLst>
        </pc:grpChg>
        <pc:grpChg chg="add del">
          <ac:chgData name="AMRIN SHAIKH" userId="1c18393e2b122f7a" providerId="LiveId" clId="{13BF6CB4-5B24-4209-B9AA-38D7CA42C09D}" dt="2024-05-03T16:50:39.840" v="28" actId="26606"/>
          <ac:grpSpMkLst>
            <pc:docMk/>
            <pc:sldMk cId="3318299500" sldId="266"/>
            <ac:grpSpMk id="307" creationId="{E9F586E1-75B5-49B8-9A21-DD14CA0F6955}"/>
          </ac:grpSpMkLst>
        </pc:grpChg>
        <pc:grpChg chg="add del">
          <ac:chgData name="AMRIN SHAIKH" userId="1c18393e2b122f7a" providerId="LiveId" clId="{13BF6CB4-5B24-4209-B9AA-38D7CA42C09D}" dt="2024-05-03T16:50:39.840" v="28" actId="26606"/>
          <ac:grpSpMkLst>
            <pc:docMk/>
            <pc:sldMk cId="3318299500" sldId="266"/>
            <ac:grpSpMk id="308" creationId="{F9CAF6A1-77C7-4ABC-9E4A-E74A8DB16DC1}"/>
          </ac:grpSpMkLst>
        </pc:grpChg>
        <pc:grpChg chg="add del">
          <ac:chgData name="AMRIN SHAIKH" userId="1c18393e2b122f7a" providerId="LiveId" clId="{13BF6CB4-5B24-4209-B9AA-38D7CA42C09D}" dt="2024-05-03T16:50:45.386" v="30" actId="26606"/>
          <ac:grpSpMkLst>
            <pc:docMk/>
            <pc:sldMk cId="3318299500" sldId="266"/>
            <ac:grpSpMk id="312" creationId="{7398C59F-5A18-487B-91D6-B955AACF2E50}"/>
          </ac:grpSpMkLst>
        </pc:grpChg>
        <pc:grpChg chg="add del">
          <ac:chgData name="AMRIN SHAIKH" userId="1c18393e2b122f7a" providerId="LiveId" clId="{13BF6CB4-5B24-4209-B9AA-38D7CA42C09D}" dt="2024-05-03T16:50:45.386" v="30" actId="26606"/>
          <ac:grpSpMkLst>
            <pc:docMk/>
            <pc:sldMk cId="3318299500" sldId="266"/>
            <ac:grpSpMk id="325" creationId="{520234FB-542E-4550-9C2F-1B56FD41A1CA}"/>
          </ac:grpSpMkLst>
        </pc:grpChg>
        <pc:grpChg chg="add del">
          <ac:chgData name="AMRIN SHAIKH" userId="1c18393e2b122f7a" providerId="LiveId" clId="{13BF6CB4-5B24-4209-B9AA-38D7CA42C09D}" dt="2024-05-03T16:50:53.301" v="32" actId="26606"/>
          <ac:grpSpMkLst>
            <pc:docMk/>
            <pc:sldMk cId="3318299500" sldId="266"/>
            <ac:grpSpMk id="341" creationId="{7398C59F-5A18-487B-91D6-B955AACF2E50}"/>
          </ac:grpSpMkLst>
        </pc:grpChg>
        <pc:grpChg chg="add del">
          <ac:chgData name="AMRIN SHAIKH" userId="1c18393e2b122f7a" providerId="LiveId" clId="{13BF6CB4-5B24-4209-B9AA-38D7CA42C09D}" dt="2024-05-03T16:50:53.301" v="32" actId="26606"/>
          <ac:grpSpMkLst>
            <pc:docMk/>
            <pc:sldMk cId="3318299500" sldId="266"/>
            <ac:grpSpMk id="354" creationId="{520234FB-542E-4550-9C2F-1B56FD41A1CA}"/>
          </ac:grpSpMkLst>
        </pc:grpChg>
        <pc:grpChg chg="add del">
          <ac:chgData name="AMRIN SHAIKH" userId="1c18393e2b122f7a" providerId="LiveId" clId="{13BF6CB4-5B24-4209-B9AA-38D7CA42C09D}" dt="2024-05-03T16:50:57.579" v="34" actId="26606"/>
          <ac:grpSpMkLst>
            <pc:docMk/>
            <pc:sldMk cId="3318299500" sldId="266"/>
            <ac:grpSpMk id="371" creationId="{166BF9EE-F7AC-4FA5-AC7E-001B3A642F75}"/>
          </ac:grpSpMkLst>
        </pc:grpChg>
        <pc:grpChg chg="add del">
          <ac:chgData name="AMRIN SHAIKH" userId="1c18393e2b122f7a" providerId="LiveId" clId="{13BF6CB4-5B24-4209-B9AA-38D7CA42C09D}" dt="2024-05-03T16:50:57.579" v="34" actId="26606"/>
          <ac:grpSpMkLst>
            <pc:docMk/>
            <pc:sldMk cId="3318299500" sldId="266"/>
            <ac:grpSpMk id="372" creationId="{E312DBA5-56D8-42B2-BA94-28168C2A6703}"/>
          </ac:grpSpMkLst>
        </pc:grpChg>
        <pc:grpChg chg="add del">
          <ac:chgData name="AMRIN SHAIKH" userId="1c18393e2b122f7a" providerId="LiveId" clId="{13BF6CB4-5B24-4209-B9AA-38D7CA42C09D}" dt="2024-05-03T20:25:06.999" v="63"/>
          <ac:grpSpMkLst>
            <pc:docMk/>
            <pc:sldMk cId="3318299500" sldId="266"/>
            <ac:grpSpMk id="379" creationId="{166BF9EE-F7AC-4FA5-AC7E-001B3A642F75}"/>
          </ac:grpSpMkLst>
        </pc:grpChg>
        <pc:grpChg chg="add del">
          <ac:chgData name="AMRIN SHAIKH" userId="1c18393e2b122f7a" providerId="LiveId" clId="{13BF6CB4-5B24-4209-B9AA-38D7CA42C09D}" dt="2024-05-03T20:25:06.999" v="63"/>
          <ac:grpSpMkLst>
            <pc:docMk/>
            <pc:sldMk cId="3318299500" sldId="266"/>
            <ac:grpSpMk id="392" creationId="{E312DBA5-56D8-42B2-BA94-28168C2A6703}"/>
          </ac:grpSpMkLst>
        </pc:grpChg>
        <pc:grpChg chg="add del">
          <ac:chgData name="AMRIN SHAIKH" userId="1c18393e2b122f7a" providerId="LiveId" clId="{13BF6CB4-5B24-4209-B9AA-38D7CA42C09D}" dt="2024-05-03T21:51:01.151" v="448" actId="26606"/>
          <ac:grpSpMkLst>
            <pc:docMk/>
            <pc:sldMk cId="3318299500" sldId="266"/>
            <ac:grpSpMk id="409" creationId="{7398C59F-5A18-487B-91D6-B955AACF2E50}"/>
          </ac:grpSpMkLst>
        </pc:grpChg>
        <pc:grpChg chg="add del">
          <ac:chgData name="AMRIN SHAIKH" userId="1c18393e2b122f7a" providerId="LiveId" clId="{13BF6CB4-5B24-4209-B9AA-38D7CA42C09D}" dt="2024-05-03T21:51:01.151" v="448" actId="26606"/>
          <ac:grpSpMkLst>
            <pc:docMk/>
            <pc:sldMk cId="3318299500" sldId="266"/>
            <ac:grpSpMk id="410" creationId="{520234FB-542E-4550-9C2F-1B56FD41A1CA}"/>
          </ac:grpSpMkLst>
        </pc:grpChg>
        <pc:grpChg chg="add del">
          <ac:chgData name="AMRIN SHAIKH" userId="1c18393e2b122f7a" providerId="LiveId" clId="{13BF6CB4-5B24-4209-B9AA-38D7CA42C09D}" dt="2024-05-03T20:24:42.609" v="56" actId="26606"/>
          <ac:grpSpMkLst>
            <pc:docMk/>
            <pc:sldMk cId="3318299500" sldId="266"/>
            <ac:grpSpMk id="412" creationId="{F27737A0-D7E0-4415-8E90-FD4F69E76C19}"/>
          </ac:grpSpMkLst>
        </pc:grpChg>
        <pc:grpChg chg="add del">
          <ac:chgData name="AMRIN SHAIKH" userId="1c18393e2b122f7a" providerId="LiveId" clId="{13BF6CB4-5B24-4209-B9AA-38D7CA42C09D}" dt="2024-05-03T20:24:42.609" v="56" actId="26606"/>
          <ac:grpSpMkLst>
            <pc:docMk/>
            <pc:sldMk cId="3318299500" sldId="266"/>
            <ac:grpSpMk id="426" creationId="{57D8AB18-1DD7-4D60-B9FA-190B47BB267A}"/>
          </ac:grpSpMkLst>
        </pc:grpChg>
        <pc:grpChg chg="add del">
          <ac:chgData name="AMRIN SHAIKH" userId="1c18393e2b122f7a" providerId="LiveId" clId="{13BF6CB4-5B24-4209-B9AA-38D7CA42C09D}" dt="2024-05-03T20:24:42.609" v="56" actId="26606"/>
          <ac:grpSpMkLst>
            <pc:docMk/>
            <pc:sldMk cId="3318299500" sldId="266"/>
            <ac:grpSpMk id="446" creationId="{72583CFC-05A3-4743-9A2E-7C2095B8D4CD}"/>
          </ac:grpSpMkLst>
        </pc:grpChg>
        <pc:grpChg chg="add del">
          <ac:chgData name="AMRIN SHAIKH" userId="1c18393e2b122f7a" providerId="LiveId" clId="{13BF6CB4-5B24-4209-B9AA-38D7CA42C09D}" dt="2024-05-03T20:24:42.609" v="56" actId="26606"/>
          <ac:grpSpMkLst>
            <pc:docMk/>
            <pc:sldMk cId="3318299500" sldId="266"/>
            <ac:grpSpMk id="460" creationId="{506F0A57-55BB-457C-9C8C-3DEE71009ADC}"/>
          </ac:grpSpMkLst>
        </pc:grpChg>
        <pc:grpChg chg="add del">
          <ac:chgData name="AMRIN SHAIKH" userId="1c18393e2b122f7a" providerId="LiveId" clId="{13BF6CB4-5B24-4209-B9AA-38D7CA42C09D}" dt="2024-05-03T20:24:52.334" v="58" actId="26606"/>
          <ac:grpSpMkLst>
            <pc:docMk/>
            <pc:sldMk cId="3318299500" sldId="266"/>
            <ac:grpSpMk id="478" creationId="{F27737A0-D7E0-4415-8E90-FD4F69E76C19}"/>
          </ac:grpSpMkLst>
        </pc:grpChg>
        <pc:grpChg chg="add del">
          <ac:chgData name="AMRIN SHAIKH" userId="1c18393e2b122f7a" providerId="LiveId" clId="{13BF6CB4-5B24-4209-B9AA-38D7CA42C09D}" dt="2024-05-03T20:24:52.334" v="58" actId="26606"/>
          <ac:grpSpMkLst>
            <pc:docMk/>
            <pc:sldMk cId="3318299500" sldId="266"/>
            <ac:grpSpMk id="491" creationId="{57D8AB18-1DD7-4D60-B9FA-190B47BB267A}"/>
          </ac:grpSpMkLst>
        </pc:grpChg>
        <pc:grpChg chg="add del">
          <ac:chgData name="AMRIN SHAIKH" userId="1c18393e2b122f7a" providerId="LiveId" clId="{13BF6CB4-5B24-4209-B9AA-38D7CA42C09D}" dt="2024-05-03T20:24:58.833" v="60" actId="26606"/>
          <ac:grpSpMkLst>
            <pc:docMk/>
            <pc:sldMk cId="3318299500" sldId="266"/>
            <ac:grpSpMk id="507" creationId="{166BF9EE-F7AC-4FA5-AC7E-001B3A642F75}"/>
          </ac:grpSpMkLst>
        </pc:grpChg>
        <pc:grpChg chg="add del">
          <ac:chgData name="AMRIN SHAIKH" userId="1c18393e2b122f7a" providerId="LiveId" clId="{13BF6CB4-5B24-4209-B9AA-38D7CA42C09D}" dt="2024-05-03T20:24:58.833" v="60" actId="26606"/>
          <ac:grpSpMkLst>
            <pc:docMk/>
            <pc:sldMk cId="3318299500" sldId="266"/>
            <ac:grpSpMk id="508" creationId="{E312DBA5-56D8-42B2-BA94-28168C2A6703}"/>
          </ac:grpSpMkLst>
        </pc:grpChg>
        <pc:graphicFrameChg chg="add del">
          <ac:chgData name="AMRIN SHAIKH" userId="1c18393e2b122f7a" providerId="LiveId" clId="{13BF6CB4-5B24-4209-B9AA-38D7CA42C09D}" dt="2024-05-03T16:50:45.386" v="30" actId="26606"/>
          <ac:graphicFrameMkLst>
            <pc:docMk/>
            <pc:sldMk cId="3318299500" sldId="266"/>
            <ac:graphicFrameMk id="204" creationId="{F295B622-A195-659D-4F67-25447EA62572}"/>
          </ac:graphicFrameMkLst>
        </pc:graphicFrameChg>
        <pc:graphicFrameChg chg="add del">
          <ac:chgData name="AMRIN SHAIKH" userId="1c18393e2b122f7a" providerId="LiveId" clId="{13BF6CB4-5B24-4209-B9AA-38D7CA42C09D}" dt="2024-05-03T16:50:53.301" v="32" actId="26606"/>
          <ac:graphicFrameMkLst>
            <pc:docMk/>
            <pc:sldMk cId="3318299500" sldId="266"/>
            <ac:graphicFrameMk id="369" creationId="{5AB554B5-EE08-AC95-FE4E-820C9E155B78}"/>
          </ac:graphicFrameMkLst>
        </pc:graphicFrameChg>
        <pc:picChg chg="mod ord">
          <ac:chgData name="AMRIN SHAIKH" userId="1c18393e2b122f7a" providerId="LiveId" clId="{13BF6CB4-5B24-4209-B9AA-38D7CA42C09D}" dt="2024-05-03T21:51:01.151" v="448" actId="26606"/>
          <ac:picMkLst>
            <pc:docMk/>
            <pc:sldMk cId="3318299500" sldId="266"/>
            <ac:picMk id="29" creationId="{5924239E-C490-438F-B9C9-111D931D0846}"/>
          </ac:picMkLst>
        </pc:picChg>
      </pc:sldChg>
      <pc:sldChg chg="modSp del mod">
        <pc:chgData name="AMRIN SHAIKH" userId="1c18393e2b122f7a" providerId="LiveId" clId="{13BF6CB4-5B24-4209-B9AA-38D7CA42C09D}" dt="2024-05-04T00:55:44.753" v="1585" actId="47"/>
        <pc:sldMkLst>
          <pc:docMk/>
          <pc:sldMk cId="2779792646" sldId="271"/>
        </pc:sldMkLst>
        <pc:spChg chg="mod">
          <ac:chgData name="AMRIN SHAIKH" userId="1c18393e2b122f7a" providerId="LiveId" clId="{13BF6CB4-5B24-4209-B9AA-38D7CA42C09D}" dt="2024-05-03T20:55:23.192" v="177"/>
          <ac:spMkLst>
            <pc:docMk/>
            <pc:sldMk cId="2779792646" sldId="271"/>
            <ac:spMk id="14" creationId="{331CEB84-49DC-40A9-B2F0-D573658AE999}"/>
          </ac:spMkLst>
        </pc:spChg>
        <pc:spChg chg="mod">
          <ac:chgData name="AMRIN SHAIKH" userId="1c18393e2b122f7a" providerId="LiveId" clId="{13BF6CB4-5B24-4209-B9AA-38D7CA42C09D}" dt="2024-05-03T20:55:23.192" v="177"/>
          <ac:spMkLst>
            <pc:docMk/>
            <pc:sldMk cId="2779792646" sldId="271"/>
            <ac:spMk id="15" creationId="{B7886DF7-FA3D-4AD1-AEC1-578EA3AC8C7D}"/>
          </ac:spMkLst>
        </pc:spChg>
        <pc:picChg chg="mod">
          <ac:chgData name="AMRIN SHAIKH" userId="1c18393e2b122f7a" providerId="LiveId" clId="{13BF6CB4-5B24-4209-B9AA-38D7CA42C09D}" dt="2024-05-03T20:55:23.192" v="177"/>
          <ac:picMkLst>
            <pc:docMk/>
            <pc:sldMk cId="2779792646" sldId="271"/>
            <ac:picMk id="5" creationId="{0CEB905B-7FDD-4B1A-96BF-B5A081A25FC8}"/>
          </ac:picMkLst>
        </pc:picChg>
      </pc:sldChg>
      <pc:sldChg chg="modSp del">
        <pc:chgData name="AMRIN SHAIKH" userId="1c18393e2b122f7a" providerId="LiveId" clId="{13BF6CB4-5B24-4209-B9AA-38D7CA42C09D}" dt="2024-05-04T13:39:27.341" v="1632" actId="47"/>
        <pc:sldMkLst>
          <pc:docMk/>
          <pc:sldMk cId="3585081548" sldId="274"/>
        </pc:sldMkLst>
        <pc:spChg chg="mod">
          <ac:chgData name="AMRIN SHAIKH" userId="1c18393e2b122f7a" providerId="LiveId" clId="{13BF6CB4-5B24-4209-B9AA-38D7CA42C09D}" dt="2024-05-03T20:55:23.192" v="177"/>
          <ac:spMkLst>
            <pc:docMk/>
            <pc:sldMk cId="3585081548" sldId="274"/>
            <ac:spMk id="11" creationId="{B48C0F62-9551-4822-9F73-B10AB6719B49}"/>
          </ac:spMkLst>
        </pc:spChg>
        <pc:spChg chg="mod">
          <ac:chgData name="AMRIN SHAIKH" userId="1c18393e2b122f7a" providerId="LiveId" clId="{13BF6CB4-5B24-4209-B9AA-38D7CA42C09D}" dt="2024-05-03T20:55:23.192" v="177"/>
          <ac:spMkLst>
            <pc:docMk/>
            <pc:sldMk cId="3585081548" sldId="274"/>
            <ac:spMk id="17" creationId="{80C693D1-5143-4DD4-89E4-3A5B60290D58}"/>
          </ac:spMkLst>
        </pc:spChg>
        <pc:spChg chg="mod">
          <ac:chgData name="AMRIN SHAIKH" userId="1c18393e2b122f7a" providerId="LiveId" clId="{13BF6CB4-5B24-4209-B9AA-38D7CA42C09D}" dt="2024-05-03T20:55:23.192" v="177"/>
          <ac:spMkLst>
            <pc:docMk/>
            <pc:sldMk cId="3585081548" sldId="274"/>
            <ac:spMk id="18" creationId="{F458BEE6-E75E-4649-B5D4-83DF2D465575}"/>
          </ac:spMkLst>
        </pc:spChg>
        <pc:spChg chg="mod">
          <ac:chgData name="AMRIN SHAIKH" userId="1c18393e2b122f7a" providerId="LiveId" clId="{13BF6CB4-5B24-4209-B9AA-38D7CA42C09D}" dt="2024-05-03T20:55:23.192" v="177"/>
          <ac:spMkLst>
            <pc:docMk/>
            <pc:sldMk cId="3585081548" sldId="274"/>
            <ac:spMk id="19" creationId="{9DD3195E-7B1B-4AC6-8706-3E0DE49FE96A}"/>
          </ac:spMkLst>
        </pc:spChg>
      </pc:sldChg>
      <pc:sldChg chg="modSp del">
        <pc:chgData name="AMRIN SHAIKH" userId="1c18393e2b122f7a" providerId="LiveId" clId="{13BF6CB4-5B24-4209-B9AA-38D7CA42C09D}" dt="2024-05-04T13:39:31.622" v="1633" actId="47"/>
        <pc:sldMkLst>
          <pc:docMk/>
          <pc:sldMk cId="3185117035" sldId="284"/>
        </pc:sldMkLst>
        <pc:spChg chg="mod">
          <ac:chgData name="AMRIN SHAIKH" userId="1c18393e2b122f7a" providerId="LiveId" clId="{13BF6CB4-5B24-4209-B9AA-38D7CA42C09D}" dt="2024-05-03T20:55:23.192" v="177"/>
          <ac:spMkLst>
            <pc:docMk/>
            <pc:sldMk cId="3185117035" sldId="284"/>
            <ac:spMk id="22" creationId="{4BF5207B-DCE0-4C8D-BC19-B3B495A8C6FA}"/>
          </ac:spMkLst>
        </pc:spChg>
        <pc:spChg chg="mod">
          <ac:chgData name="AMRIN SHAIKH" userId="1c18393e2b122f7a" providerId="LiveId" clId="{13BF6CB4-5B24-4209-B9AA-38D7CA42C09D}" dt="2024-05-03T20:55:23.192" v="177"/>
          <ac:spMkLst>
            <pc:docMk/>
            <pc:sldMk cId="3185117035" sldId="284"/>
            <ac:spMk id="23" creationId="{2D194642-A6DF-44F2-AADD-B91BD7DF2EEB}"/>
          </ac:spMkLst>
        </pc:spChg>
        <pc:spChg chg="mod">
          <ac:chgData name="AMRIN SHAIKH" userId="1c18393e2b122f7a" providerId="LiveId" clId="{13BF6CB4-5B24-4209-B9AA-38D7CA42C09D}" dt="2024-05-03T20:55:23.192" v="177"/>
          <ac:spMkLst>
            <pc:docMk/>
            <pc:sldMk cId="3185117035" sldId="284"/>
            <ac:spMk id="24" creationId="{8CCD3357-E9A1-4B6C-ACE7-EBAE9E70BFD0}"/>
          </ac:spMkLst>
        </pc:spChg>
        <pc:spChg chg="mod">
          <ac:chgData name="AMRIN SHAIKH" userId="1c18393e2b122f7a" providerId="LiveId" clId="{13BF6CB4-5B24-4209-B9AA-38D7CA42C09D}" dt="2024-05-03T20:55:23.192" v="177"/>
          <ac:spMkLst>
            <pc:docMk/>
            <pc:sldMk cId="3185117035" sldId="284"/>
            <ac:spMk id="41" creationId="{1B3AD758-B43F-43DC-8A29-B21D2FA57DB1}"/>
          </ac:spMkLst>
        </pc:spChg>
        <pc:spChg chg="mod">
          <ac:chgData name="AMRIN SHAIKH" userId="1c18393e2b122f7a" providerId="LiveId" clId="{13BF6CB4-5B24-4209-B9AA-38D7CA42C09D}" dt="2024-05-03T20:55:23.192" v="177"/>
          <ac:spMkLst>
            <pc:docMk/>
            <pc:sldMk cId="3185117035" sldId="284"/>
            <ac:spMk id="42" creationId="{1D83C2FF-8BF9-4D9A-90A2-5676AC906E6E}"/>
          </ac:spMkLst>
        </pc:spChg>
        <pc:picChg chg="mod">
          <ac:chgData name="AMRIN SHAIKH" userId="1c18393e2b122f7a" providerId="LiveId" clId="{13BF6CB4-5B24-4209-B9AA-38D7CA42C09D}" dt="2024-05-03T20:55:23.192" v="177"/>
          <ac:picMkLst>
            <pc:docMk/>
            <pc:sldMk cId="3185117035" sldId="284"/>
            <ac:picMk id="56" creationId="{8151A96E-A066-4899-8E11-03CDD28C5500}"/>
          </ac:picMkLst>
        </pc:picChg>
      </pc:sldChg>
      <pc:sldChg chg="modSp del">
        <pc:chgData name="AMRIN SHAIKH" userId="1c18393e2b122f7a" providerId="LiveId" clId="{13BF6CB4-5B24-4209-B9AA-38D7CA42C09D}" dt="2024-05-04T13:39:44.856" v="1638" actId="47"/>
        <pc:sldMkLst>
          <pc:docMk/>
          <pc:sldMk cId="1109332271" sldId="288"/>
        </pc:sldMkLst>
        <pc:spChg chg="mod">
          <ac:chgData name="AMRIN SHAIKH" userId="1c18393e2b122f7a" providerId="LiveId" clId="{13BF6CB4-5B24-4209-B9AA-38D7CA42C09D}" dt="2024-05-03T20:55:23.192" v="177"/>
          <ac:spMkLst>
            <pc:docMk/>
            <pc:sldMk cId="1109332271" sldId="288"/>
            <ac:spMk id="7" creationId="{5794278F-BBE1-4D62-8038-1FE9C98B6D37}"/>
          </ac:spMkLst>
        </pc:spChg>
        <pc:spChg chg="mod">
          <ac:chgData name="AMRIN SHAIKH" userId="1c18393e2b122f7a" providerId="LiveId" clId="{13BF6CB4-5B24-4209-B9AA-38D7CA42C09D}" dt="2024-05-03T20:55:23.192" v="177"/>
          <ac:spMkLst>
            <pc:docMk/>
            <pc:sldMk cId="1109332271" sldId="288"/>
            <ac:spMk id="9" creationId="{957A8109-BBBF-407C-81F8-08088ED99698}"/>
          </ac:spMkLst>
        </pc:spChg>
        <pc:spChg chg="mod">
          <ac:chgData name="AMRIN SHAIKH" userId="1c18393e2b122f7a" providerId="LiveId" clId="{13BF6CB4-5B24-4209-B9AA-38D7CA42C09D}" dt="2024-05-03T20:55:23.192" v="177"/>
          <ac:spMkLst>
            <pc:docMk/>
            <pc:sldMk cId="1109332271" sldId="288"/>
            <ac:spMk id="16" creationId="{C7BA43AD-7653-4B85-883B-8DB0DF3D8CF3}"/>
          </ac:spMkLst>
        </pc:spChg>
        <pc:spChg chg="mod">
          <ac:chgData name="AMRIN SHAIKH" userId="1c18393e2b122f7a" providerId="LiveId" clId="{13BF6CB4-5B24-4209-B9AA-38D7CA42C09D}" dt="2024-05-03T20:55:23.192" v="177"/>
          <ac:spMkLst>
            <pc:docMk/>
            <pc:sldMk cId="1109332271" sldId="288"/>
            <ac:spMk id="17" creationId="{A7A34B0D-1722-4024-BC6E-2A411B0AF724}"/>
          </ac:spMkLst>
        </pc:spChg>
        <pc:spChg chg="mod">
          <ac:chgData name="AMRIN SHAIKH" userId="1c18393e2b122f7a" providerId="LiveId" clId="{13BF6CB4-5B24-4209-B9AA-38D7CA42C09D}" dt="2024-05-03T20:55:23.192" v="177"/>
          <ac:spMkLst>
            <pc:docMk/>
            <pc:sldMk cId="1109332271" sldId="288"/>
            <ac:spMk id="18" creationId="{75DB2E64-AD14-44FE-948F-FCBEC637E2C1}"/>
          </ac:spMkLst>
        </pc:spChg>
        <pc:picChg chg="mod">
          <ac:chgData name="AMRIN SHAIKH" userId="1c18393e2b122f7a" providerId="LiveId" clId="{13BF6CB4-5B24-4209-B9AA-38D7CA42C09D}" dt="2024-05-03T20:55:23.192" v="177"/>
          <ac:picMkLst>
            <pc:docMk/>
            <pc:sldMk cId="1109332271" sldId="288"/>
            <ac:picMk id="8" creationId="{13908DB8-E92A-433D-BC79-CFD872B072D7}"/>
          </ac:picMkLst>
        </pc:picChg>
        <pc:picChg chg="mod">
          <ac:chgData name="AMRIN SHAIKH" userId="1c18393e2b122f7a" providerId="LiveId" clId="{13BF6CB4-5B24-4209-B9AA-38D7CA42C09D}" dt="2024-05-03T20:55:23.192" v="177"/>
          <ac:picMkLst>
            <pc:docMk/>
            <pc:sldMk cId="1109332271" sldId="288"/>
            <ac:picMk id="11" creationId="{2090A0CF-D5B6-46F6-9148-3018C1F68218}"/>
          </ac:picMkLst>
        </pc:picChg>
        <pc:picChg chg="mod">
          <ac:chgData name="AMRIN SHAIKH" userId="1c18393e2b122f7a" providerId="LiveId" clId="{13BF6CB4-5B24-4209-B9AA-38D7CA42C09D}" dt="2024-05-03T20:55:23.192" v="177"/>
          <ac:picMkLst>
            <pc:docMk/>
            <pc:sldMk cId="1109332271" sldId="288"/>
            <ac:picMk id="13" creationId="{FD008D2D-DCC4-47D7-9308-F53E3DC8BA33}"/>
          </ac:picMkLst>
        </pc:picChg>
      </pc:sldChg>
      <pc:sldChg chg="delSp modSp mod">
        <pc:chgData name="AMRIN SHAIKH" userId="1c18393e2b122f7a" providerId="LiveId" clId="{13BF6CB4-5B24-4209-B9AA-38D7CA42C09D}" dt="2024-05-05T21:37:04.280" v="2809" actId="478"/>
        <pc:sldMkLst>
          <pc:docMk/>
          <pc:sldMk cId="798203993" sldId="295"/>
        </pc:sldMkLst>
        <pc:spChg chg="mod">
          <ac:chgData name="AMRIN SHAIKH" userId="1c18393e2b122f7a" providerId="LiveId" clId="{13BF6CB4-5B24-4209-B9AA-38D7CA42C09D}" dt="2024-05-05T12:21:33.745" v="2672"/>
          <ac:spMkLst>
            <pc:docMk/>
            <pc:sldMk cId="798203993" sldId="295"/>
            <ac:spMk id="4" creationId="{664081DB-1923-4878-AB15-AD54F35A1DC7}"/>
          </ac:spMkLst>
        </pc:spChg>
        <pc:spChg chg="del mod">
          <ac:chgData name="AMRIN SHAIKH" userId="1c18393e2b122f7a" providerId="LiveId" clId="{13BF6CB4-5B24-4209-B9AA-38D7CA42C09D}" dt="2024-05-05T00:19:43.484" v="2545" actId="478"/>
          <ac:spMkLst>
            <pc:docMk/>
            <pc:sldMk cId="798203993" sldId="295"/>
            <ac:spMk id="5" creationId="{5755816F-F516-477A-8EF2-D8CA20267590}"/>
          </ac:spMkLst>
        </pc:spChg>
        <pc:spChg chg="del mod">
          <ac:chgData name="AMRIN SHAIKH" userId="1c18393e2b122f7a" providerId="LiveId" clId="{13BF6CB4-5B24-4209-B9AA-38D7CA42C09D}" dt="2024-05-05T00:19:53.611" v="2548" actId="478"/>
          <ac:spMkLst>
            <pc:docMk/>
            <pc:sldMk cId="798203993" sldId="295"/>
            <ac:spMk id="33" creationId="{0D675628-85B5-4093-90F8-769A1F3405CE}"/>
          </ac:spMkLst>
        </pc:spChg>
        <pc:spChg chg="mod">
          <ac:chgData name="AMRIN SHAIKH" userId="1c18393e2b122f7a" providerId="LiveId" clId="{13BF6CB4-5B24-4209-B9AA-38D7CA42C09D}" dt="2024-05-05T12:21:33.745" v="2672"/>
          <ac:spMkLst>
            <pc:docMk/>
            <pc:sldMk cId="798203993" sldId="295"/>
            <ac:spMk id="34" creationId="{263FD36A-B869-46D7-A4E1-FAA91F31D1C3}"/>
          </ac:spMkLst>
        </pc:spChg>
        <pc:spChg chg="del mod">
          <ac:chgData name="AMRIN SHAIKH" userId="1c18393e2b122f7a" providerId="LiveId" clId="{13BF6CB4-5B24-4209-B9AA-38D7CA42C09D}" dt="2024-05-05T21:37:04.280" v="2809" actId="478"/>
          <ac:spMkLst>
            <pc:docMk/>
            <pc:sldMk cId="798203993" sldId="295"/>
            <ac:spMk id="35" creationId="{6F05ADB0-C4C0-4EB9-ACD6-D5D69C07C06E}"/>
          </ac:spMkLst>
        </pc:spChg>
        <pc:picChg chg="mod">
          <ac:chgData name="AMRIN SHAIKH" userId="1c18393e2b122f7a" providerId="LiveId" clId="{13BF6CB4-5B24-4209-B9AA-38D7CA42C09D}" dt="2024-05-05T12:21:33.745" v="2672"/>
          <ac:picMkLst>
            <pc:docMk/>
            <pc:sldMk cId="798203993" sldId="295"/>
            <ac:picMk id="30" creationId="{C1CA27C7-F47D-4606-AAE8-32BD4D06983A}"/>
          </ac:picMkLst>
        </pc:picChg>
      </pc:sldChg>
      <pc:sldChg chg="addSp delSp modSp mod setBg delDesignElem">
        <pc:chgData name="AMRIN SHAIKH" userId="1c18393e2b122f7a" providerId="LiveId" clId="{13BF6CB4-5B24-4209-B9AA-38D7CA42C09D}" dt="2024-05-05T12:23:05.584" v="2681" actId="14100"/>
        <pc:sldMkLst>
          <pc:docMk/>
          <pc:sldMk cId="1109332271" sldId="299"/>
        </pc:sldMkLst>
        <pc:spChg chg="del mod">
          <ac:chgData name="AMRIN SHAIKH" userId="1c18393e2b122f7a" providerId="LiveId" clId="{13BF6CB4-5B24-4209-B9AA-38D7CA42C09D}" dt="2024-05-05T12:20:43.073" v="2663" actId="478"/>
          <ac:spMkLst>
            <pc:docMk/>
            <pc:sldMk cId="1109332271" sldId="299"/>
            <ac:spMk id="2" creationId="{D3FE66FD-2026-4582-A911-F6DABAE0514E}"/>
          </ac:spMkLst>
        </pc:spChg>
        <pc:spChg chg="mod ord">
          <ac:chgData name="AMRIN SHAIKH" userId="1c18393e2b122f7a" providerId="LiveId" clId="{13BF6CB4-5B24-4209-B9AA-38D7CA42C09D}" dt="2024-05-05T12:22:35.333" v="2674" actId="26606"/>
          <ac:spMkLst>
            <pc:docMk/>
            <pc:sldMk cId="1109332271" sldId="299"/>
            <ac:spMk id="7" creationId="{0EDB7E63-0AD5-451A-9802-48AB1D44E6A8}"/>
          </ac:spMkLst>
        </pc:spChg>
        <pc:spChg chg="add del mod ord">
          <ac:chgData name="AMRIN SHAIKH" userId="1c18393e2b122f7a" providerId="LiveId" clId="{13BF6CB4-5B24-4209-B9AA-38D7CA42C09D}" dt="2024-05-03T20:49:59.553" v="122" actId="26606"/>
          <ac:spMkLst>
            <pc:docMk/>
            <pc:sldMk cId="1109332271" sldId="299"/>
            <ac:spMk id="9" creationId="{469D770A-D8B9-4D5E-BB61-CD763E29DC55}"/>
          </ac:spMkLst>
        </pc:spChg>
        <pc:spChg chg="del mod">
          <ac:chgData name="AMRIN SHAIKH" userId="1c18393e2b122f7a" providerId="LiveId" clId="{13BF6CB4-5B24-4209-B9AA-38D7CA42C09D}" dt="2024-05-03T20:54:47.847" v="161" actId="478"/>
          <ac:spMkLst>
            <pc:docMk/>
            <pc:sldMk cId="1109332271" sldId="299"/>
            <ac:spMk id="22" creationId="{A0C89215-7880-40F7-A389-2C9A09EE3692}"/>
          </ac:spMkLst>
        </pc:spChg>
        <pc:spChg chg="del mod ord">
          <ac:chgData name="AMRIN SHAIKH" userId="1c18393e2b122f7a" providerId="LiveId" clId="{13BF6CB4-5B24-4209-B9AA-38D7CA42C09D}" dt="2024-05-03T20:51:38.955" v="129" actId="478"/>
          <ac:spMkLst>
            <pc:docMk/>
            <pc:sldMk cId="1109332271" sldId="299"/>
            <ac:spMk id="23" creationId="{1CFAACA4-65B8-42F6-BCD5-C3D1E8D95F2A}"/>
          </ac:spMkLst>
        </pc:spChg>
        <pc:spChg chg="add del">
          <ac:chgData name="AMRIN SHAIKH" userId="1c18393e2b122f7a" providerId="LiveId" clId="{13BF6CB4-5B24-4209-B9AA-38D7CA42C09D}" dt="2024-05-03T20:49:22.776" v="115" actId="26606"/>
          <ac:spMkLst>
            <pc:docMk/>
            <pc:sldMk cId="1109332271" sldId="299"/>
            <ac:spMk id="30" creationId="{A84F153B-2093-4171-BD2D-1631695C9B80}"/>
          </ac:spMkLst>
        </pc:spChg>
        <pc:spChg chg="add del">
          <ac:chgData name="AMRIN SHAIKH" userId="1c18393e2b122f7a" providerId="LiveId" clId="{13BF6CB4-5B24-4209-B9AA-38D7CA42C09D}" dt="2024-05-03T20:49:22.776" v="115" actId="26606"/>
          <ac:spMkLst>
            <pc:docMk/>
            <pc:sldMk cId="1109332271" sldId="299"/>
            <ac:spMk id="44" creationId="{99499096-7355-478E-8CCB-A47EA1B7970A}"/>
          </ac:spMkLst>
        </pc:spChg>
        <pc:spChg chg="add del">
          <ac:chgData name="AMRIN SHAIKH" userId="1c18393e2b122f7a" providerId="LiveId" clId="{13BF6CB4-5B24-4209-B9AA-38D7CA42C09D}" dt="2024-05-03T20:49:04.231" v="110" actId="26606"/>
          <ac:spMkLst>
            <pc:docMk/>
            <pc:sldMk cId="1109332271" sldId="299"/>
            <ac:spMk id="59" creationId="{A84F153B-2093-4171-BD2D-1631695C9B80}"/>
          </ac:spMkLst>
        </pc:spChg>
        <pc:spChg chg="add del">
          <ac:chgData name="AMRIN SHAIKH" userId="1c18393e2b122f7a" providerId="LiveId" clId="{13BF6CB4-5B24-4209-B9AA-38D7CA42C09D}" dt="2024-05-03T20:49:04.231" v="110" actId="26606"/>
          <ac:spMkLst>
            <pc:docMk/>
            <pc:sldMk cId="1109332271" sldId="299"/>
            <ac:spMk id="61" creationId="{99499096-7355-478E-8CCB-A47EA1B7970A}"/>
          </ac:spMkLst>
        </pc:spChg>
        <pc:spChg chg="add del">
          <ac:chgData name="AMRIN SHAIKH" userId="1c18393e2b122f7a" providerId="LiveId" clId="{13BF6CB4-5B24-4209-B9AA-38D7CA42C09D}" dt="2024-05-03T20:49:04.231" v="110" actId="26606"/>
          <ac:spMkLst>
            <pc:docMk/>
            <pc:sldMk cId="1109332271" sldId="299"/>
            <ac:spMk id="63" creationId="{C29210D5-F5F2-45F6-88DE-8E3CF5F376CD}"/>
          </ac:spMkLst>
        </pc:spChg>
        <pc:spChg chg="add del">
          <ac:chgData name="AMRIN SHAIKH" userId="1c18393e2b122f7a" providerId="LiveId" clId="{13BF6CB4-5B24-4209-B9AA-38D7CA42C09D}" dt="2024-05-03T20:49:11.820" v="113"/>
          <ac:spMkLst>
            <pc:docMk/>
            <pc:sldMk cId="1109332271" sldId="299"/>
            <ac:spMk id="91" creationId="{A84F153B-2093-4171-BD2D-1631695C9B80}"/>
          </ac:spMkLst>
        </pc:spChg>
        <pc:spChg chg="add del">
          <ac:chgData name="AMRIN SHAIKH" userId="1c18393e2b122f7a" providerId="LiveId" clId="{13BF6CB4-5B24-4209-B9AA-38D7CA42C09D}" dt="2024-05-03T20:49:11.820" v="113"/>
          <ac:spMkLst>
            <pc:docMk/>
            <pc:sldMk cId="1109332271" sldId="299"/>
            <ac:spMk id="92" creationId="{99499096-7355-478E-8CCB-A47EA1B7970A}"/>
          </ac:spMkLst>
        </pc:spChg>
        <pc:spChg chg="add del">
          <ac:chgData name="AMRIN SHAIKH" userId="1c18393e2b122f7a" providerId="LiveId" clId="{13BF6CB4-5B24-4209-B9AA-38D7CA42C09D}" dt="2024-05-03T20:49:26.952" v="117" actId="26606"/>
          <ac:spMkLst>
            <pc:docMk/>
            <pc:sldMk cId="1109332271" sldId="299"/>
            <ac:spMk id="93" creationId="{6D0FFBDB-89D1-4050-8FE5-AFC94C076569}"/>
          </ac:spMkLst>
        </pc:spChg>
        <pc:spChg chg="add del">
          <ac:chgData name="AMRIN SHAIKH" userId="1c18393e2b122f7a" providerId="LiveId" clId="{13BF6CB4-5B24-4209-B9AA-38D7CA42C09D}" dt="2024-05-03T20:49:26.952" v="117" actId="26606"/>
          <ac:spMkLst>
            <pc:docMk/>
            <pc:sldMk cId="1109332271" sldId="299"/>
            <ac:spMk id="95" creationId="{75823B85-53D1-46E0-BC58-872776B5A1FF}"/>
          </ac:spMkLst>
        </pc:spChg>
        <pc:spChg chg="add del">
          <ac:chgData name="AMRIN SHAIKH" userId="1c18393e2b122f7a" providerId="LiveId" clId="{13BF6CB4-5B24-4209-B9AA-38D7CA42C09D}" dt="2024-05-03T20:49:26.952" v="117" actId="26606"/>
          <ac:spMkLst>
            <pc:docMk/>
            <pc:sldMk cId="1109332271" sldId="299"/>
            <ac:spMk id="119" creationId="{05C469C2-FE8F-491E-9139-7E7F8BB38179}"/>
          </ac:spMkLst>
        </pc:spChg>
        <pc:spChg chg="add del">
          <ac:chgData name="AMRIN SHAIKH" userId="1c18393e2b122f7a" providerId="LiveId" clId="{13BF6CB4-5B24-4209-B9AA-38D7CA42C09D}" dt="2024-05-03T20:49:26.952" v="117" actId="26606"/>
          <ac:spMkLst>
            <pc:docMk/>
            <pc:sldMk cId="1109332271" sldId="299"/>
            <ac:spMk id="120" creationId="{0D31E63E-1DE1-4400-9D1A-FA0378B291BD}"/>
          </ac:spMkLst>
        </pc:spChg>
        <pc:spChg chg="add del">
          <ac:chgData name="AMRIN SHAIKH" userId="1c18393e2b122f7a" providerId="LiveId" clId="{13BF6CB4-5B24-4209-B9AA-38D7CA42C09D}" dt="2024-05-03T20:49:26.952" v="117" actId="26606"/>
          <ac:spMkLst>
            <pc:docMk/>
            <pc:sldMk cId="1109332271" sldId="299"/>
            <ac:spMk id="121" creationId="{A7AF9E2D-8F98-4755-895E-D65689F2A145}"/>
          </ac:spMkLst>
        </pc:spChg>
        <pc:spChg chg="add del">
          <ac:chgData name="AMRIN SHAIKH" userId="1c18393e2b122f7a" providerId="LiveId" clId="{13BF6CB4-5B24-4209-B9AA-38D7CA42C09D}" dt="2024-05-03T20:49:47.420" v="119" actId="26606"/>
          <ac:spMkLst>
            <pc:docMk/>
            <pc:sldMk cId="1109332271" sldId="299"/>
            <ac:spMk id="151" creationId="{05C469C2-FE8F-491E-9139-7E7F8BB38179}"/>
          </ac:spMkLst>
        </pc:spChg>
        <pc:spChg chg="add del">
          <ac:chgData name="AMRIN SHAIKH" userId="1c18393e2b122f7a" providerId="LiveId" clId="{13BF6CB4-5B24-4209-B9AA-38D7CA42C09D}" dt="2024-05-03T20:49:47.420" v="119" actId="26606"/>
          <ac:spMkLst>
            <pc:docMk/>
            <pc:sldMk cId="1109332271" sldId="299"/>
            <ac:spMk id="152" creationId="{0D31E63E-1DE1-4400-9D1A-FA0378B291BD}"/>
          </ac:spMkLst>
        </pc:spChg>
        <pc:spChg chg="add del">
          <ac:chgData name="AMRIN SHAIKH" userId="1c18393e2b122f7a" providerId="LiveId" clId="{13BF6CB4-5B24-4209-B9AA-38D7CA42C09D}" dt="2024-05-03T20:49:47.420" v="119" actId="26606"/>
          <ac:spMkLst>
            <pc:docMk/>
            <pc:sldMk cId="1109332271" sldId="299"/>
            <ac:spMk id="153" creationId="{23C7736A-5A08-4021-9AB6-390DFF506AA8}"/>
          </ac:spMkLst>
        </pc:spChg>
        <pc:spChg chg="add del">
          <ac:chgData name="AMRIN SHAIKH" userId="1c18393e2b122f7a" providerId="LiveId" clId="{13BF6CB4-5B24-4209-B9AA-38D7CA42C09D}" dt="2024-05-03T20:49:47.420" v="119" actId="26606"/>
          <ac:spMkLst>
            <pc:docMk/>
            <pc:sldMk cId="1109332271" sldId="299"/>
            <ac:spMk id="154" creationId="{433DF4D3-8A35-461A-ABE0-F56B78A1371F}"/>
          </ac:spMkLst>
        </pc:spChg>
        <pc:spChg chg="add del">
          <ac:chgData name="AMRIN SHAIKH" userId="1c18393e2b122f7a" providerId="LiveId" clId="{13BF6CB4-5B24-4209-B9AA-38D7CA42C09D}" dt="2024-05-05T12:18:36.454" v="2626" actId="26606"/>
          <ac:spMkLst>
            <pc:docMk/>
            <pc:sldMk cId="1109332271" sldId="299"/>
            <ac:spMk id="160" creationId="{05C469C2-FE8F-491E-9139-7E7F8BB38179}"/>
          </ac:spMkLst>
        </pc:spChg>
        <pc:spChg chg="add del">
          <ac:chgData name="AMRIN SHAIKH" userId="1c18393e2b122f7a" providerId="LiveId" clId="{13BF6CB4-5B24-4209-B9AA-38D7CA42C09D}" dt="2024-05-05T12:18:36.454" v="2626" actId="26606"/>
          <ac:spMkLst>
            <pc:docMk/>
            <pc:sldMk cId="1109332271" sldId="299"/>
            <ac:spMk id="161" creationId="{0D31E63E-1DE1-4400-9D1A-FA0378B291BD}"/>
          </ac:spMkLst>
        </pc:spChg>
        <pc:spChg chg="add del">
          <ac:chgData name="AMRIN SHAIKH" userId="1c18393e2b122f7a" providerId="LiveId" clId="{13BF6CB4-5B24-4209-B9AA-38D7CA42C09D}" dt="2024-05-05T12:18:36.454" v="2626" actId="26606"/>
          <ac:spMkLst>
            <pc:docMk/>
            <pc:sldMk cId="1109332271" sldId="299"/>
            <ac:spMk id="162" creationId="{23C7736A-5A08-4021-9AB6-390DFF506AA8}"/>
          </ac:spMkLst>
        </pc:spChg>
        <pc:spChg chg="add del">
          <ac:chgData name="AMRIN SHAIKH" userId="1c18393e2b122f7a" providerId="LiveId" clId="{13BF6CB4-5B24-4209-B9AA-38D7CA42C09D}" dt="2024-05-05T12:18:36.454" v="2626" actId="26606"/>
          <ac:spMkLst>
            <pc:docMk/>
            <pc:sldMk cId="1109332271" sldId="299"/>
            <ac:spMk id="163" creationId="{433DF4D3-8A35-461A-ABE0-F56B78A1371F}"/>
          </ac:spMkLst>
        </pc:spChg>
        <pc:spChg chg="add del mod">
          <ac:chgData name="AMRIN SHAIKH" userId="1c18393e2b122f7a" providerId="LiveId" clId="{13BF6CB4-5B24-4209-B9AA-38D7CA42C09D}" dt="2024-05-03T20:55:33.786" v="178" actId="26606"/>
          <ac:spMkLst>
            <pc:docMk/>
            <pc:sldMk cId="1109332271" sldId="299"/>
            <ac:spMk id="164" creationId="{469D770A-D8B9-4D5E-BB61-CD763E29DC55}"/>
          </ac:spMkLst>
        </pc:spChg>
        <pc:spChg chg="add">
          <ac:chgData name="AMRIN SHAIKH" userId="1c18393e2b122f7a" providerId="LiveId" clId="{13BF6CB4-5B24-4209-B9AA-38D7CA42C09D}" dt="2024-05-05T12:22:35.333" v="2674" actId="26606"/>
          <ac:spMkLst>
            <pc:docMk/>
            <pc:sldMk cId="1109332271" sldId="299"/>
            <ac:spMk id="168" creationId="{E02DA677-C58A-4FCE-A9A0-E66A42EBD9A5}"/>
          </ac:spMkLst>
        </pc:spChg>
        <pc:spChg chg="add">
          <ac:chgData name="AMRIN SHAIKH" userId="1c18393e2b122f7a" providerId="LiveId" clId="{13BF6CB4-5B24-4209-B9AA-38D7CA42C09D}" dt="2024-05-05T12:22:35.333" v="2674" actId="26606"/>
          <ac:spMkLst>
            <pc:docMk/>
            <pc:sldMk cId="1109332271" sldId="299"/>
            <ac:spMk id="198" creationId="{E20FCAD1-04A9-48A1-B290-9823D28DDE38}"/>
          </ac:spMkLst>
        </pc:spChg>
        <pc:spChg chg="add del">
          <ac:chgData name="AMRIN SHAIKH" userId="1c18393e2b122f7a" providerId="LiveId" clId="{13BF6CB4-5B24-4209-B9AA-38D7CA42C09D}" dt="2024-05-05T12:18:31.909" v="2623" actId="26606"/>
          <ac:spMkLst>
            <pc:docMk/>
            <pc:sldMk cId="1109332271" sldId="299"/>
            <ac:spMk id="199" creationId="{05C469C2-FE8F-491E-9139-7E7F8BB38179}"/>
          </ac:spMkLst>
        </pc:spChg>
        <pc:spChg chg="add del">
          <ac:chgData name="AMRIN SHAIKH" userId="1c18393e2b122f7a" providerId="LiveId" clId="{13BF6CB4-5B24-4209-B9AA-38D7CA42C09D}" dt="2024-05-05T12:18:31.909" v="2623" actId="26606"/>
          <ac:spMkLst>
            <pc:docMk/>
            <pc:sldMk cId="1109332271" sldId="299"/>
            <ac:spMk id="201" creationId="{0D31E63E-1DE1-4400-9D1A-FA0378B291BD}"/>
          </ac:spMkLst>
        </pc:spChg>
        <pc:spChg chg="add del">
          <ac:chgData name="AMRIN SHAIKH" userId="1c18393e2b122f7a" providerId="LiveId" clId="{13BF6CB4-5B24-4209-B9AA-38D7CA42C09D}" dt="2024-05-05T12:18:31.909" v="2623" actId="26606"/>
          <ac:spMkLst>
            <pc:docMk/>
            <pc:sldMk cId="1109332271" sldId="299"/>
            <ac:spMk id="203" creationId="{23C7736A-5A08-4021-9AB6-390DFF506AA8}"/>
          </ac:spMkLst>
        </pc:spChg>
        <pc:spChg chg="add del">
          <ac:chgData name="AMRIN SHAIKH" userId="1c18393e2b122f7a" providerId="LiveId" clId="{13BF6CB4-5B24-4209-B9AA-38D7CA42C09D}" dt="2024-05-05T12:18:31.909" v="2623" actId="26606"/>
          <ac:spMkLst>
            <pc:docMk/>
            <pc:sldMk cId="1109332271" sldId="299"/>
            <ac:spMk id="205" creationId="{433DF4D3-8A35-461A-ABE0-F56B78A1371F}"/>
          </ac:spMkLst>
        </pc:spChg>
        <pc:spChg chg="add del">
          <ac:chgData name="AMRIN SHAIKH" userId="1c18393e2b122f7a" providerId="LiveId" clId="{13BF6CB4-5B24-4209-B9AA-38D7CA42C09D}" dt="2024-05-05T12:18:36.430" v="2625" actId="26606"/>
          <ac:spMkLst>
            <pc:docMk/>
            <pc:sldMk cId="1109332271" sldId="299"/>
            <ac:spMk id="233" creationId="{05C469C2-FE8F-491E-9139-7E7F8BB38179}"/>
          </ac:spMkLst>
        </pc:spChg>
        <pc:spChg chg="add del">
          <ac:chgData name="AMRIN SHAIKH" userId="1c18393e2b122f7a" providerId="LiveId" clId="{13BF6CB4-5B24-4209-B9AA-38D7CA42C09D}" dt="2024-05-05T12:18:36.430" v="2625" actId="26606"/>
          <ac:spMkLst>
            <pc:docMk/>
            <pc:sldMk cId="1109332271" sldId="299"/>
            <ac:spMk id="234" creationId="{0D31E63E-1DE1-4400-9D1A-FA0378B291BD}"/>
          </ac:spMkLst>
        </pc:spChg>
        <pc:spChg chg="add del">
          <ac:chgData name="AMRIN SHAIKH" userId="1c18393e2b122f7a" providerId="LiveId" clId="{13BF6CB4-5B24-4209-B9AA-38D7CA42C09D}" dt="2024-05-05T12:18:36.430" v="2625" actId="26606"/>
          <ac:spMkLst>
            <pc:docMk/>
            <pc:sldMk cId="1109332271" sldId="299"/>
            <ac:spMk id="235" creationId="{23C7736A-5A08-4021-9AB6-390DFF506AA8}"/>
          </ac:spMkLst>
        </pc:spChg>
        <pc:spChg chg="add del">
          <ac:chgData name="AMRIN SHAIKH" userId="1c18393e2b122f7a" providerId="LiveId" clId="{13BF6CB4-5B24-4209-B9AA-38D7CA42C09D}" dt="2024-05-05T12:18:36.430" v="2625" actId="26606"/>
          <ac:spMkLst>
            <pc:docMk/>
            <pc:sldMk cId="1109332271" sldId="299"/>
            <ac:spMk id="236" creationId="{433DF4D3-8A35-461A-ABE0-F56B78A1371F}"/>
          </ac:spMkLst>
        </pc:spChg>
        <pc:spChg chg="add del">
          <ac:chgData name="AMRIN SHAIKH" userId="1c18393e2b122f7a" providerId="LiveId" clId="{13BF6CB4-5B24-4209-B9AA-38D7CA42C09D}" dt="2024-05-05T12:21:33.745" v="2672"/>
          <ac:spMkLst>
            <pc:docMk/>
            <pc:sldMk cId="1109332271" sldId="299"/>
            <ac:spMk id="240" creationId="{05C469C2-FE8F-491E-9139-7E7F8BB38179}"/>
          </ac:spMkLst>
        </pc:spChg>
        <pc:spChg chg="add del">
          <ac:chgData name="AMRIN SHAIKH" userId="1c18393e2b122f7a" providerId="LiveId" clId="{13BF6CB4-5B24-4209-B9AA-38D7CA42C09D}" dt="2024-05-05T12:21:33.745" v="2672"/>
          <ac:spMkLst>
            <pc:docMk/>
            <pc:sldMk cId="1109332271" sldId="299"/>
            <ac:spMk id="241" creationId="{0D31E63E-1DE1-4400-9D1A-FA0378B291BD}"/>
          </ac:spMkLst>
        </pc:spChg>
        <pc:spChg chg="add del">
          <ac:chgData name="AMRIN SHAIKH" userId="1c18393e2b122f7a" providerId="LiveId" clId="{13BF6CB4-5B24-4209-B9AA-38D7CA42C09D}" dt="2024-05-05T12:21:33.745" v="2672"/>
          <ac:spMkLst>
            <pc:docMk/>
            <pc:sldMk cId="1109332271" sldId="299"/>
            <ac:spMk id="242" creationId="{23C7736A-5A08-4021-9AB6-390DFF506AA8}"/>
          </ac:spMkLst>
        </pc:spChg>
        <pc:spChg chg="add del">
          <ac:chgData name="AMRIN SHAIKH" userId="1c18393e2b122f7a" providerId="LiveId" clId="{13BF6CB4-5B24-4209-B9AA-38D7CA42C09D}" dt="2024-05-05T12:21:33.745" v="2672"/>
          <ac:spMkLst>
            <pc:docMk/>
            <pc:sldMk cId="1109332271" sldId="299"/>
            <ac:spMk id="243" creationId="{433DF4D3-8A35-461A-ABE0-F56B78A1371F}"/>
          </ac:spMkLst>
        </pc:spChg>
        <pc:grpChg chg="add del">
          <ac:chgData name="AMRIN SHAIKH" userId="1c18393e2b122f7a" providerId="LiveId" clId="{13BF6CB4-5B24-4209-B9AA-38D7CA42C09D}" dt="2024-05-03T20:49:22.776" v="115" actId="26606"/>
          <ac:grpSpMkLst>
            <pc:docMk/>
            <pc:sldMk cId="1109332271" sldId="299"/>
            <ac:grpSpMk id="28" creationId="{EB9B5B69-A297-4D2F-8B89-529DA8A273B2}"/>
          </ac:grpSpMkLst>
        </pc:grpChg>
        <pc:grpChg chg="add del">
          <ac:chgData name="AMRIN SHAIKH" userId="1c18393e2b122f7a" providerId="LiveId" clId="{13BF6CB4-5B24-4209-B9AA-38D7CA42C09D}" dt="2024-05-03T20:49:22.776" v="115" actId="26606"/>
          <ac:grpSpMkLst>
            <pc:docMk/>
            <pc:sldMk cId="1109332271" sldId="299"/>
            <ac:grpSpMk id="29" creationId="{BC9C8D0D-644B-4B97-B83C-CC8E64361D44}"/>
          </ac:grpSpMkLst>
        </pc:grpChg>
        <pc:grpChg chg="add del">
          <ac:chgData name="AMRIN SHAIKH" userId="1c18393e2b122f7a" providerId="LiveId" clId="{13BF6CB4-5B24-4209-B9AA-38D7CA42C09D}" dt="2024-05-03T20:49:04.231" v="110" actId="26606"/>
          <ac:grpSpMkLst>
            <pc:docMk/>
            <pc:sldMk cId="1109332271" sldId="299"/>
            <ac:grpSpMk id="31" creationId="{EB9B5B69-A297-4D2F-8B89-529DA8A273B2}"/>
          </ac:grpSpMkLst>
        </pc:grpChg>
        <pc:grpChg chg="add del">
          <ac:chgData name="AMRIN SHAIKH" userId="1c18393e2b122f7a" providerId="LiveId" clId="{13BF6CB4-5B24-4209-B9AA-38D7CA42C09D}" dt="2024-05-03T20:49:04.231" v="110" actId="26606"/>
          <ac:grpSpMkLst>
            <pc:docMk/>
            <pc:sldMk cId="1109332271" sldId="299"/>
            <ac:grpSpMk id="45" creationId="{BC9C8D0D-644B-4B97-B83C-CC8E64361D44}"/>
          </ac:grpSpMkLst>
        </pc:grpChg>
        <pc:grpChg chg="add del">
          <ac:chgData name="AMRIN SHAIKH" userId="1c18393e2b122f7a" providerId="LiveId" clId="{13BF6CB4-5B24-4209-B9AA-38D7CA42C09D}" dt="2024-05-03T20:49:26.952" v="117" actId="26606"/>
          <ac:grpSpMkLst>
            <pc:docMk/>
            <pc:sldMk cId="1109332271" sldId="299"/>
            <ac:grpSpMk id="60" creationId="{8D44E099-FC66-4167-A593-8F6FBB5EE0E6}"/>
          </ac:grpSpMkLst>
        </pc:grpChg>
        <pc:grpChg chg="add del">
          <ac:chgData name="AMRIN SHAIKH" userId="1c18393e2b122f7a" providerId="LiveId" clId="{13BF6CB4-5B24-4209-B9AA-38D7CA42C09D}" dt="2024-05-03T20:49:11.820" v="113"/>
          <ac:grpSpMkLst>
            <pc:docMk/>
            <pc:sldMk cId="1109332271" sldId="299"/>
            <ac:grpSpMk id="65" creationId="{EB9B5B69-A297-4D2F-8B89-529DA8A273B2}"/>
          </ac:grpSpMkLst>
        </pc:grpChg>
        <pc:grpChg chg="add del">
          <ac:chgData name="AMRIN SHAIKH" userId="1c18393e2b122f7a" providerId="LiveId" clId="{13BF6CB4-5B24-4209-B9AA-38D7CA42C09D}" dt="2024-05-03T20:49:11.820" v="113"/>
          <ac:grpSpMkLst>
            <pc:docMk/>
            <pc:sldMk cId="1109332271" sldId="299"/>
            <ac:grpSpMk id="78" creationId="{BC9C8D0D-644B-4B97-B83C-CC8E64361D44}"/>
          </ac:grpSpMkLst>
        </pc:grpChg>
        <pc:grpChg chg="add del">
          <ac:chgData name="AMRIN SHAIKH" userId="1c18393e2b122f7a" providerId="LiveId" clId="{13BF6CB4-5B24-4209-B9AA-38D7CA42C09D}" dt="2024-05-03T20:49:26.952" v="117" actId="26606"/>
          <ac:grpSpMkLst>
            <pc:docMk/>
            <pc:sldMk cId="1109332271" sldId="299"/>
            <ac:grpSpMk id="106" creationId="{629FAB3C-6A93-4306-8525-B9FC787B15FC}"/>
          </ac:grpSpMkLst>
        </pc:grpChg>
        <pc:grpChg chg="add del">
          <ac:chgData name="AMRIN SHAIKH" userId="1c18393e2b122f7a" providerId="LiveId" clId="{13BF6CB4-5B24-4209-B9AA-38D7CA42C09D}" dt="2024-05-03T20:49:26.952" v="117" actId="26606"/>
          <ac:grpSpMkLst>
            <pc:docMk/>
            <pc:sldMk cId="1109332271" sldId="299"/>
            <ac:grpSpMk id="122" creationId="{94D3C8C4-8367-4524-B9C5-2B3ACA682C06}"/>
          </ac:grpSpMkLst>
        </pc:grpChg>
        <pc:grpChg chg="add del">
          <ac:chgData name="AMRIN SHAIKH" userId="1c18393e2b122f7a" providerId="LiveId" clId="{13BF6CB4-5B24-4209-B9AA-38D7CA42C09D}" dt="2024-05-03T20:49:26.952" v="117" actId="26606"/>
          <ac:grpSpMkLst>
            <pc:docMk/>
            <pc:sldMk cId="1109332271" sldId="299"/>
            <ac:grpSpMk id="135" creationId="{CDA2558E-94AE-4C16-8CD0-DCF447C9876B}"/>
          </ac:grpSpMkLst>
        </pc:grpChg>
        <pc:grpChg chg="add del">
          <ac:chgData name="AMRIN SHAIKH" userId="1c18393e2b122f7a" providerId="LiveId" clId="{13BF6CB4-5B24-4209-B9AA-38D7CA42C09D}" dt="2024-05-03T20:49:47.420" v="119" actId="26606"/>
          <ac:grpSpMkLst>
            <pc:docMk/>
            <pc:sldMk cId="1109332271" sldId="299"/>
            <ac:grpSpMk id="149" creationId="{8D44E099-FC66-4167-A593-8F6FBB5EE0E6}"/>
          </ac:grpSpMkLst>
        </pc:grpChg>
        <pc:grpChg chg="add del">
          <ac:chgData name="AMRIN SHAIKH" userId="1c18393e2b122f7a" providerId="LiveId" clId="{13BF6CB4-5B24-4209-B9AA-38D7CA42C09D}" dt="2024-05-03T20:49:47.420" v="119" actId="26606"/>
          <ac:grpSpMkLst>
            <pc:docMk/>
            <pc:sldMk cId="1109332271" sldId="299"/>
            <ac:grpSpMk id="150" creationId="{629FAB3C-6A93-4306-8525-B9FC787B15FC}"/>
          </ac:grpSpMkLst>
        </pc:grpChg>
        <pc:grpChg chg="add del">
          <ac:chgData name="AMRIN SHAIKH" userId="1c18393e2b122f7a" providerId="LiveId" clId="{13BF6CB4-5B24-4209-B9AA-38D7CA42C09D}" dt="2024-05-05T12:18:36.454" v="2626" actId="26606"/>
          <ac:grpSpMkLst>
            <pc:docMk/>
            <pc:sldMk cId="1109332271" sldId="299"/>
            <ac:grpSpMk id="158" creationId="{8D44E099-FC66-4167-A593-8F6FBB5EE0E6}"/>
          </ac:grpSpMkLst>
        </pc:grpChg>
        <pc:grpChg chg="add del">
          <ac:chgData name="AMRIN SHAIKH" userId="1c18393e2b122f7a" providerId="LiveId" clId="{13BF6CB4-5B24-4209-B9AA-38D7CA42C09D}" dt="2024-05-05T12:18:36.454" v="2626" actId="26606"/>
          <ac:grpSpMkLst>
            <pc:docMk/>
            <pc:sldMk cId="1109332271" sldId="299"/>
            <ac:grpSpMk id="159" creationId="{629FAB3C-6A93-4306-8525-B9FC787B15FC}"/>
          </ac:grpSpMkLst>
        </pc:grpChg>
        <pc:grpChg chg="add del">
          <ac:chgData name="AMRIN SHAIKH" userId="1c18393e2b122f7a" providerId="LiveId" clId="{13BF6CB4-5B24-4209-B9AA-38D7CA42C09D}" dt="2024-05-05T12:18:31.909" v="2623" actId="26606"/>
          <ac:grpSpMkLst>
            <pc:docMk/>
            <pc:sldMk cId="1109332271" sldId="299"/>
            <ac:grpSpMk id="171" creationId="{8D44E099-FC66-4167-A593-8F6FBB5EE0E6}"/>
          </ac:grpSpMkLst>
        </pc:grpChg>
        <pc:grpChg chg="add del">
          <ac:chgData name="AMRIN SHAIKH" userId="1c18393e2b122f7a" providerId="LiveId" clId="{13BF6CB4-5B24-4209-B9AA-38D7CA42C09D}" dt="2024-05-05T12:18:31.909" v="2623" actId="26606"/>
          <ac:grpSpMkLst>
            <pc:docMk/>
            <pc:sldMk cId="1109332271" sldId="299"/>
            <ac:grpSpMk id="185" creationId="{629FAB3C-6A93-4306-8525-B9FC787B15FC}"/>
          </ac:grpSpMkLst>
        </pc:grpChg>
        <pc:grpChg chg="add del">
          <ac:chgData name="AMRIN SHAIKH" userId="1c18393e2b122f7a" providerId="LiveId" clId="{13BF6CB4-5B24-4209-B9AA-38D7CA42C09D}" dt="2024-05-05T12:18:36.430" v="2625" actId="26606"/>
          <ac:grpSpMkLst>
            <pc:docMk/>
            <pc:sldMk cId="1109332271" sldId="299"/>
            <ac:grpSpMk id="207" creationId="{8D44E099-FC66-4167-A593-8F6FBB5EE0E6}"/>
          </ac:grpSpMkLst>
        </pc:grpChg>
        <pc:grpChg chg="add del">
          <ac:chgData name="AMRIN SHAIKH" userId="1c18393e2b122f7a" providerId="LiveId" clId="{13BF6CB4-5B24-4209-B9AA-38D7CA42C09D}" dt="2024-05-05T12:18:36.430" v="2625" actId="26606"/>
          <ac:grpSpMkLst>
            <pc:docMk/>
            <pc:sldMk cId="1109332271" sldId="299"/>
            <ac:grpSpMk id="220" creationId="{629FAB3C-6A93-4306-8525-B9FC787B15FC}"/>
          </ac:grpSpMkLst>
        </pc:grpChg>
        <pc:grpChg chg="add del">
          <ac:chgData name="AMRIN SHAIKH" userId="1c18393e2b122f7a" providerId="LiveId" clId="{13BF6CB4-5B24-4209-B9AA-38D7CA42C09D}" dt="2024-05-05T12:21:33.745" v="2672"/>
          <ac:grpSpMkLst>
            <pc:docMk/>
            <pc:sldMk cId="1109332271" sldId="299"/>
            <ac:grpSpMk id="238" creationId="{8D44E099-FC66-4167-A593-8F6FBB5EE0E6}"/>
          </ac:grpSpMkLst>
        </pc:grpChg>
        <pc:grpChg chg="add del">
          <ac:chgData name="AMRIN SHAIKH" userId="1c18393e2b122f7a" providerId="LiveId" clId="{13BF6CB4-5B24-4209-B9AA-38D7CA42C09D}" dt="2024-05-05T12:21:33.745" v="2672"/>
          <ac:grpSpMkLst>
            <pc:docMk/>
            <pc:sldMk cId="1109332271" sldId="299"/>
            <ac:grpSpMk id="239" creationId="{629FAB3C-6A93-4306-8525-B9FC787B15FC}"/>
          </ac:grpSpMkLst>
        </pc:grpChg>
        <pc:graphicFrameChg chg="add del">
          <ac:chgData name="AMRIN SHAIKH" userId="1c18393e2b122f7a" providerId="LiveId" clId="{13BF6CB4-5B24-4209-B9AA-38D7CA42C09D}" dt="2024-05-03T20:49:59.539" v="121" actId="26606"/>
          <ac:graphicFrameMkLst>
            <pc:docMk/>
            <pc:sldMk cId="1109332271" sldId="299"/>
            <ac:graphicFrameMk id="156" creationId="{1079A4AB-1E7F-2227-3FC0-CB4BDB17179C}"/>
          </ac:graphicFrameMkLst>
        </pc:graphicFrameChg>
        <pc:graphicFrameChg chg="add mod ord modGraphic">
          <ac:chgData name="AMRIN SHAIKH" userId="1c18393e2b122f7a" providerId="LiveId" clId="{13BF6CB4-5B24-4209-B9AA-38D7CA42C09D}" dt="2024-05-05T12:23:05.584" v="2681" actId="14100"/>
          <ac:graphicFrameMkLst>
            <pc:docMk/>
            <pc:sldMk cId="1109332271" sldId="299"/>
            <ac:graphicFrameMk id="166" creationId="{A367A8DC-7C28-B90F-C7F3-6DC1D4E6B4D6}"/>
          </ac:graphicFrameMkLst>
        </pc:graphicFrameChg>
        <pc:picChg chg="mod ord">
          <ac:chgData name="AMRIN SHAIKH" userId="1c18393e2b122f7a" providerId="LiveId" clId="{13BF6CB4-5B24-4209-B9AA-38D7CA42C09D}" dt="2024-05-05T12:22:35.333" v="2674" actId="26606"/>
          <ac:picMkLst>
            <pc:docMk/>
            <pc:sldMk cId="1109332271" sldId="299"/>
            <ac:picMk id="16" creationId="{E1DA0A58-7C3B-4F53-80D8-6355E31465F8}"/>
          </ac:picMkLst>
        </pc:picChg>
        <pc:picChg chg="mod ord">
          <ac:chgData name="AMRIN SHAIKH" userId="1c18393e2b122f7a" providerId="LiveId" clId="{13BF6CB4-5B24-4209-B9AA-38D7CA42C09D}" dt="2024-05-05T12:23:04.613" v="2679" actId="14100"/>
          <ac:picMkLst>
            <pc:docMk/>
            <pc:sldMk cId="1109332271" sldId="299"/>
            <ac:picMk id="26" creationId="{FBFF4B36-5D7D-42A6-A89B-A0A83CB0C2FC}"/>
          </ac:picMkLst>
        </pc:picChg>
        <pc:picChg chg="add">
          <ac:chgData name="AMRIN SHAIKH" userId="1c18393e2b122f7a" providerId="LiveId" clId="{13BF6CB4-5B24-4209-B9AA-38D7CA42C09D}" dt="2024-05-05T12:22:35.333" v="2674" actId="26606"/>
          <ac:picMkLst>
            <pc:docMk/>
            <pc:sldMk cId="1109332271" sldId="299"/>
            <ac:picMk id="169" creationId="{9D85B319-9C30-4D92-B664-CA444ECD79BA}"/>
          </ac:picMkLst>
        </pc:picChg>
        <pc:cxnChg chg="add del">
          <ac:chgData name="AMRIN SHAIKH" userId="1c18393e2b122f7a" providerId="LiveId" clId="{13BF6CB4-5B24-4209-B9AA-38D7CA42C09D}" dt="2024-05-03T20:49:26.952" v="117" actId="26606"/>
          <ac:cxnSpMkLst>
            <pc:docMk/>
            <pc:sldMk cId="1109332271" sldId="299"/>
            <ac:cxnSpMk id="97" creationId="{81F86B2C-5FF7-48E0-B5B0-ABEA39A1E2C9}"/>
          </ac:cxnSpMkLst>
        </pc:cxnChg>
        <pc:cxnChg chg="add">
          <ac:chgData name="AMRIN SHAIKH" userId="1c18393e2b122f7a" providerId="LiveId" clId="{13BF6CB4-5B24-4209-B9AA-38D7CA42C09D}" dt="2024-05-05T12:22:35.333" v="2674" actId="26606"/>
          <ac:cxnSpMkLst>
            <pc:docMk/>
            <pc:sldMk cId="1109332271" sldId="299"/>
            <ac:cxnSpMk id="170" creationId="{D7573C1E-3785-43C9-A262-1DA9DF97F85C}"/>
          </ac:cxnSpMkLst>
        </pc:cxnChg>
        <pc:cxnChg chg="add">
          <ac:chgData name="AMRIN SHAIKH" userId="1c18393e2b122f7a" providerId="LiveId" clId="{13BF6CB4-5B24-4209-B9AA-38D7CA42C09D}" dt="2024-05-05T12:22:35.333" v="2674" actId="26606"/>
          <ac:cxnSpMkLst>
            <pc:docMk/>
            <pc:sldMk cId="1109332271" sldId="299"/>
            <ac:cxnSpMk id="184" creationId="{885D4A50-6846-431E-A61E-5C6DC099CF0C}"/>
          </ac:cxnSpMkLst>
        </pc:cxnChg>
        <pc:cxnChg chg="add">
          <ac:chgData name="AMRIN SHAIKH" userId="1c18393e2b122f7a" providerId="LiveId" clId="{13BF6CB4-5B24-4209-B9AA-38D7CA42C09D}" dt="2024-05-05T12:22:35.333" v="2674" actId="26606"/>
          <ac:cxnSpMkLst>
            <pc:docMk/>
            <pc:sldMk cId="1109332271" sldId="299"/>
            <ac:cxnSpMk id="200" creationId="{126E153B-A73E-4BA8-8B6E-D0520BCC906A}"/>
          </ac:cxnSpMkLst>
        </pc:cxnChg>
      </pc:sldChg>
      <pc:sldChg chg="modSp del">
        <pc:chgData name="AMRIN SHAIKH" userId="1c18393e2b122f7a" providerId="LiveId" clId="{13BF6CB4-5B24-4209-B9AA-38D7CA42C09D}" dt="2024-05-04T13:39:27.341" v="1632" actId="47"/>
        <pc:sldMkLst>
          <pc:docMk/>
          <pc:sldMk cId="3345023337" sldId="300"/>
        </pc:sldMkLst>
        <pc:spChg chg="mod">
          <ac:chgData name="AMRIN SHAIKH" userId="1c18393e2b122f7a" providerId="LiveId" clId="{13BF6CB4-5B24-4209-B9AA-38D7CA42C09D}" dt="2024-05-03T20:55:23.192" v="177"/>
          <ac:spMkLst>
            <pc:docMk/>
            <pc:sldMk cId="3345023337" sldId="300"/>
            <ac:spMk id="3" creationId="{76FB33DA-2432-4BA6-8EC0-7CA2F9A3D07C}"/>
          </ac:spMkLst>
        </pc:spChg>
        <pc:spChg chg="mod">
          <ac:chgData name="AMRIN SHAIKH" userId="1c18393e2b122f7a" providerId="LiveId" clId="{13BF6CB4-5B24-4209-B9AA-38D7CA42C09D}" dt="2024-05-03T20:55:23.192" v="177"/>
          <ac:spMkLst>
            <pc:docMk/>
            <pc:sldMk cId="3345023337" sldId="300"/>
            <ac:spMk id="4" creationId="{A83F8203-3B39-4BFE-8E62-89B62CFF978A}"/>
          </ac:spMkLst>
        </pc:spChg>
        <pc:spChg chg="mod">
          <ac:chgData name="AMRIN SHAIKH" userId="1c18393e2b122f7a" providerId="LiveId" clId="{13BF6CB4-5B24-4209-B9AA-38D7CA42C09D}" dt="2024-05-03T20:55:23.192" v="177"/>
          <ac:spMkLst>
            <pc:docMk/>
            <pc:sldMk cId="3345023337" sldId="300"/>
            <ac:spMk id="5" creationId="{EF3BF995-3A96-4426-B458-AE23D8310BF0}"/>
          </ac:spMkLst>
        </pc:spChg>
        <pc:spChg chg="mod">
          <ac:chgData name="AMRIN SHAIKH" userId="1c18393e2b122f7a" providerId="LiveId" clId="{13BF6CB4-5B24-4209-B9AA-38D7CA42C09D}" dt="2024-05-03T20:55:23.192" v="177"/>
          <ac:spMkLst>
            <pc:docMk/>
            <pc:sldMk cId="3345023337" sldId="300"/>
            <ac:spMk id="6" creationId="{AFE67981-079D-4463-B997-67E6CA039B58}"/>
          </ac:spMkLst>
        </pc:spChg>
      </pc:sldChg>
      <pc:sldChg chg="modSp del">
        <pc:chgData name="AMRIN SHAIKH" userId="1c18393e2b122f7a" providerId="LiveId" clId="{13BF6CB4-5B24-4209-B9AA-38D7CA42C09D}" dt="2024-05-04T13:39:33.859" v="1634" actId="47"/>
        <pc:sldMkLst>
          <pc:docMk/>
          <pc:sldMk cId="2069271734" sldId="301"/>
        </pc:sldMkLst>
        <pc:spChg chg="mod">
          <ac:chgData name="AMRIN SHAIKH" userId="1c18393e2b122f7a" providerId="LiveId" clId="{13BF6CB4-5B24-4209-B9AA-38D7CA42C09D}" dt="2024-05-03T20:55:23.192" v="177"/>
          <ac:spMkLst>
            <pc:docMk/>
            <pc:sldMk cId="2069271734" sldId="301"/>
            <ac:spMk id="3" creationId="{A4C1E5CE-E700-4051-9A1B-74392F9F7C23}"/>
          </ac:spMkLst>
        </pc:spChg>
        <pc:spChg chg="mod">
          <ac:chgData name="AMRIN SHAIKH" userId="1c18393e2b122f7a" providerId="LiveId" clId="{13BF6CB4-5B24-4209-B9AA-38D7CA42C09D}" dt="2024-05-03T20:55:23.192" v="177"/>
          <ac:spMkLst>
            <pc:docMk/>
            <pc:sldMk cId="2069271734" sldId="301"/>
            <ac:spMk id="4" creationId="{BDE43692-0C8D-4CD7-B6E4-87299B4930CC}"/>
          </ac:spMkLst>
        </pc:spChg>
        <pc:spChg chg="mod">
          <ac:chgData name="AMRIN SHAIKH" userId="1c18393e2b122f7a" providerId="LiveId" clId="{13BF6CB4-5B24-4209-B9AA-38D7CA42C09D}" dt="2024-05-03T20:55:23.192" v="177"/>
          <ac:spMkLst>
            <pc:docMk/>
            <pc:sldMk cId="2069271734" sldId="301"/>
            <ac:spMk id="5" creationId="{83284A8D-A9ED-4EB8-B282-A34AB39E8F3B}"/>
          </ac:spMkLst>
        </pc:spChg>
        <pc:spChg chg="mod">
          <ac:chgData name="AMRIN SHAIKH" userId="1c18393e2b122f7a" providerId="LiveId" clId="{13BF6CB4-5B24-4209-B9AA-38D7CA42C09D}" dt="2024-05-03T20:55:23.192" v="177"/>
          <ac:spMkLst>
            <pc:docMk/>
            <pc:sldMk cId="2069271734" sldId="301"/>
            <ac:spMk id="8" creationId="{A7F75F49-C034-480C-BF42-A457B92F91A0}"/>
          </ac:spMkLst>
        </pc:spChg>
      </pc:sldChg>
      <pc:sldChg chg="modSp del">
        <pc:chgData name="AMRIN SHAIKH" userId="1c18393e2b122f7a" providerId="LiveId" clId="{13BF6CB4-5B24-4209-B9AA-38D7CA42C09D}" dt="2024-05-04T13:39:35.039" v="1635" actId="47"/>
        <pc:sldMkLst>
          <pc:docMk/>
          <pc:sldMk cId="2059018563" sldId="302"/>
        </pc:sldMkLst>
        <pc:spChg chg="mod">
          <ac:chgData name="AMRIN SHAIKH" userId="1c18393e2b122f7a" providerId="LiveId" clId="{13BF6CB4-5B24-4209-B9AA-38D7CA42C09D}" dt="2024-05-03T20:55:23.192" v="177"/>
          <ac:spMkLst>
            <pc:docMk/>
            <pc:sldMk cId="2059018563" sldId="302"/>
            <ac:spMk id="3" creationId="{291BF2BA-ADC4-4A71-B4A0-9B3047AA9288}"/>
          </ac:spMkLst>
        </pc:spChg>
        <pc:spChg chg="mod">
          <ac:chgData name="AMRIN SHAIKH" userId="1c18393e2b122f7a" providerId="LiveId" clId="{13BF6CB4-5B24-4209-B9AA-38D7CA42C09D}" dt="2024-05-03T20:55:23.192" v="177"/>
          <ac:spMkLst>
            <pc:docMk/>
            <pc:sldMk cId="2059018563" sldId="302"/>
            <ac:spMk id="4" creationId="{699A676C-CDB5-49C8-B5BA-20BD3594AD95}"/>
          </ac:spMkLst>
        </pc:spChg>
        <pc:spChg chg="mod">
          <ac:chgData name="AMRIN SHAIKH" userId="1c18393e2b122f7a" providerId="LiveId" clId="{13BF6CB4-5B24-4209-B9AA-38D7CA42C09D}" dt="2024-05-03T20:55:23.192" v="177"/>
          <ac:spMkLst>
            <pc:docMk/>
            <pc:sldMk cId="2059018563" sldId="302"/>
            <ac:spMk id="5" creationId="{46B20231-9711-4B47-A80C-85346582D3DF}"/>
          </ac:spMkLst>
        </pc:spChg>
        <pc:spChg chg="mod">
          <ac:chgData name="AMRIN SHAIKH" userId="1c18393e2b122f7a" providerId="LiveId" clId="{13BF6CB4-5B24-4209-B9AA-38D7CA42C09D}" dt="2024-05-03T20:55:23.192" v="177"/>
          <ac:spMkLst>
            <pc:docMk/>
            <pc:sldMk cId="2059018563" sldId="302"/>
            <ac:spMk id="6" creationId="{59EFE67E-60AE-41C6-B6C4-7FC54FE38305}"/>
          </ac:spMkLst>
        </pc:spChg>
      </pc:sldChg>
      <pc:sldChg chg="modSp del">
        <pc:chgData name="AMRIN SHAIKH" userId="1c18393e2b122f7a" providerId="LiveId" clId="{13BF6CB4-5B24-4209-B9AA-38D7CA42C09D}" dt="2024-05-04T13:39:36.122" v="1636" actId="47"/>
        <pc:sldMkLst>
          <pc:docMk/>
          <pc:sldMk cId="2960976296" sldId="303"/>
        </pc:sldMkLst>
        <pc:spChg chg="mod">
          <ac:chgData name="AMRIN SHAIKH" userId="1c18393e2b122f7a" providerId="LiveId" clId="{13BF6CB4-5B24-4209-B9AA-38D7CA42C09D}" dt="2024-05-03T20:55:23.192" v="177"/>
          <ac:spMkLst>
            <pc:docMk/>
            <pc:sldMk cId="2960976296" sldId="303"/>
            <ac:spMk id="4" creationId="{C0235702-D252-448C-B19A-B3316C4F88E2}"/>
          </ac:spMkLst>
        </pc:spChg>
        <pc:spChg chg="mod">
          <ac:chgData name="AMRIN SHAIKH" userId="1c18393e2b122f7a" providerId="LiveId" clId="{13BF6CB4-5B24-4209-B9AA-38D7CA42C09D}" dt="2024-05-03T20:55:23.192" v="177"/>
          <ac:spMkLst>
            <pc:docMk/>
            <pc:sldMk cId="2960976296" sldId="303"/>
            <ac:spMk id="5" creationId="{8D8FE1B0-9E5F-4C60-B1BF-E3D551EDCF6C}"/>
          </ac:spMkLst>
        </pc:spChg>
        <pc:spChg chg="mod">
          <ac:chgData name="AMRIN SHAIKH" userId="1c18393e2b122f7a" providerId="LiveId" clId="{13BF6CB4-5B24-4209-B9AA-38D7CA42C09D}" dt="2024-05-03T20:55:23.192" v="177"/>
          <ac:spMkLst>
            <pc:docMk/>
            <pc:sldMk cId="2960976296" sldId="303"/>
            <ac:spMk id="6" creationId="{D87483D8-EA65-4964-99D7-AF7C1B80C93A}"/>
          </ac:spMkLst>
        </pc:spChg>
        <pc:spChg chg="mod">
          <ac:chgData name="AMRIN SHAIKH" userId="1c18393e2b122f7a" providerId="LiveId" clId="{13BF6CB4-5B24-4209-B9AA-38D7CA42C09D}" dt="2024-05-03T20:55:23.192" v="177"/>
          <ac:spMkLst>
            <pc:docMk/>
            <pc:sldMk cId="2960976296" sldId="303"/>
            <ac:spMk id="8" creationId="{CED188D3-E97C-4E64-AEC5-BA2CE083B7F3}"/>
          </ac:spMkLst>
        </pc:spChg>
        <pc:spChg chg="mod">
          <ac:chgData name="AMRIN SHAIKH" userId="1c18393e2b122f7a" providerId="LiveId" clId="{13BF6CB4-5B24-4209-B9AA-38D7CA42C09D}" dt="2024-05-03T20:55:23.192" v="177"/>
          <ac:spMkLst>
            <pc:docMk/>
            <pc:sldMk cId="2960976296" sldId="303"/>
            <ac:spMk id="10" creationId="{734818E9-4459-4052-A157-BAEE61330BF3}"/>
          </ac:spMkLst>
        </pc:spChg>
        <pc:spChg chg="mod">
          <ac:chgData name="AMRIN SHAIKH" userId="1c18393e2b122f7a" providerId="LiveId" clId="{13BF6CB4-5B24-4209-B9AA-38D7CA42C09D}" dt="2024-05-03T20:55:23.192" v="177"/>
          <ac:spMkLst>
            <pc:docMk/>
            <pc:sldMk cId="2960976296" sldId="303"/>
            <ac:spMk id="14" creationId="{7C52191A-A01A-4BD8-A7AB-CB4BB654D26C}"/>
          </ac:spMkLst>
        </pc:spChg>
        <pc:spChg chg="mod">
          <ac:chgData name="AMRIN SHAIKH" userId="1c18393e2b122f7a" providerId="LiveId" clId="{13BF6CB4-5B24-4209-B9AA-38D7CA42C09D}" dt="2024-05-03T20:55:23.192" v="177"/>
          <ac:spMkLst>
            <pc:docMk/>
            <pc:sldMk cId="2960976296" sldId="303"/>
            <ac:spMk id="15" creationId="{4BB4EE3B-13B9-414C-9B6C-C111B789ED0C}"/>
          </ac:spMkLst>
        </pc:spChg>
        <pc:spChg chg="mod">
          <ac:chgData name="AMRIN SHAIKH" userId="1c18393e2b122f7a" providerId="LiveId" clId="{13BF6CB4-5B24-4209-B9AA-38D7CA42C09D}" dt="2024-05-03T20:55:23.192" v="177"/>
          <ac:spMkLst>
            <pc:docMk/>
            <pc:sldMk cId="2960976296" sldId="303"/>
            <ac:spMk id="16" creationId="{533E7CD9-5271-46B0-BE9D-C03F6CFC6818}"/>
          </ac:spMkLst>
        </pc:spChg>
      </pc:sldChg>
      <pc:sldChg chg="modSp del">
        <pc:chgData name="AMRIN SHAIKH" userId="1c18393e2b122f7a" providerId="LiveId" clId="{13BF6CB4-5B24-4209-B9AA-38D7CA42C09D}" dt="2024-05-04T13:39:37.340" v="1637" actId="47"/>
        <pc:sldMkLst>
          <pc:docMk/>
          <pc:sldMk cId="2810545261" sldId="304"/>
        </pc:sldMkLst>
        <pc:spChg chg="mod">
          <ac:chgData name="AMRIN SHAIKH" userId="1c18393e2b122f7a" providerId="LiveId" clId="{13BF6CB4-5B24-4209-B9AA-38D7CA42C09D}" dt="2024-05-03T20:55:23.192" v="177"/>
          <ac:spMkLst>
            <pc:docMk/>
            <pc:sldMk cId="2810545261" sldId="304"/>
            <ac:spMk id="4" creationId="{796EABB9-3A4D-494A-BBFF-20F1A5F84F27}"/>
          </ac:spMkLst>
        </pc:spChg>
        <pc:spChg chg="mod">
          <ac:chgData name="AMRIN SHAIKH" userId="1c18393e2b122f7a" providerId="LiveId" clId="{13BF6CB4-5B24-4209-B9AA-38D7CA42C09D}" dt="2024-05-03T20:55:23.192" v="177"/>
          <ac:spMkLst>
            <pc:docMk/>
            <pc:sldMk cId="2810545261" sldId="304"/>
            <ac:spMk id="5" creationId="{60E1A468-4484-47F2-8588-752552EE416C}"/>
          </ac:spMkLst>
        </pc:spChg>
        <pc:spChg chg="mod">
          <ac:chgData name="AMRIN SHAIKH" userId="1c18393e2b122f7a" providerId="LiveId" clId="{13BF6CB4-5B24-4209-B9AA-38D7CA42C09D}" dt="2024-05-03T20:55:23.192" v="177"/>
          <ac:spMkLst>
            <pc:docMk/>
            <pc:sldMk cId="2810545261" sldId="304"/>
            <ac:spMk id="6" creationId="{8A75989F-94E4-487A-845C-A4F547DDFE8D}"/>
          </ac:spMkLst>
        </pc:spChg>
        <pc:spChg chg="mod">
          <ac:chgData name="AMRIN SHAIKH" userId="1c18393e2b122f7a" providerId="LiveId" clId="{13BF6CB4-5B24-4209-B9AA-38D7CA42C09D}" dt="2024-05-03T20:55:23.192" v="177"/>
          <ac:spMkLst>
            <pc:docMk/>
            <pc:sldMk cId="2810545261" sldId="304"/>
            <ac:spMk id="10" creationId="{8D0AE722-3A17-4292-8B0C-015DEE23F973}"/>
          </ac:spMkLst>
        </pc:spChg>
        <pc:spChg chg="mod">
          <ac:chgData name="AMRIN SHAIKH" userId="1c18393e2b122f7a" providerId="LiveId" clId="{13BF6CB4-5B24-4209-B9AA-38D7CA42C09D}" dt="2024-05-03T20:55:23.192" v="177"/>
          <ac:spMkLst>
            <pc:docMk/>
            <pc:sldMk cId="2810545261" sldId="304"/>
            <ac:spMk id="11" creationId="{0ED48AB2-7B87-4FA9-90BB-0B88AD92D396}"/>
          </ac:spMkLst>
        </pc:spChg>
        <pc:spChg chg="mod">
          <ac:chgData name="AMRIN SHAIKH" userId="1c18393e2b122f7a" providerId="LiveId" clId="{13BF6CB4-5B24-4209-B9AA-38D7CA42C09D}" dt="2024-05-03T20:55:23.192" v="177"/>
          <ac:spMkLst>
            <pc:docMk/>
            <pc:sldMk cId="2810545261" sldId="304"/>
            <ac:spMk id="12" creationId="{DA519990-3C01-4761-BF8E-8A8BC2C56B38}"/>
          </ac:spMkLst>
        </pc:spChg>
        <pc:spChg chg="mod">
          <ac:chgData name="AMRIN SHAIKH" userId="1c18393e2b122f7a" providerId="LiveId" clId="{13BF6CB4-5B24-4209-B9AA-38D7CA42C09D}" dt="2024-05-03T20:55:23.192" v="177"/>
          <ac:spMkLst>
            <pc:docMk/>
            <pc:sldMk cId="2810545261" sldId="304"/>
            <ac:spMk id="13" creationId="{502A2BB6-FCA5-49F9-97E9-DFA867C27B54}"/>
          </ac:spMkLst>
        </pc:spChg>
        <pc:spChg chg="mod">
          <ac:chgData name="AMRIN SHAIKH" userId="1c18393e2b122f7a" providerId="LiveId" clId="{13BF6CB4-5B24-4209-B9AA-38D7CA42C09D}" dt="2024-05-03T20:55:23.192" v="177"/>
          <ac:spMkLst>
            <pc:docMk/>
            <pc:sldMk cId="2810545261" sldId="304"/>
            <ac:spMk id="14" creationId="{9E1BABDF-2D81-4200-AB3D-E2AC2AA85192}"/>
          </ac:spMkLst>
        </pc:spChg>
        <pc:spChg chg="mod">
          <ac:chgData name="AMRIN SHAIKH" userId="1c18393e2b122f7a" providerId="LiveId" clId="{13BF6CB4-5B24-4209-B9AA-38D7CA42C09D}" dt="2024-05-03T20:55:23.192" v="177"/>
          <ac:spMkLst>
            <pc:docMk/>
            <pc:sldMk cId="2810545261" sldId="304"/>
            <ac:spMk id="15" creationId="{E73F035B-87AE-4E99-A92D-75E5EC280DE7}"/>
          </ac:spMkLst>
        </pc:spChg>
        <pc:spChg chg="mod">
          <ac:chgData name="AMRIN SHAIKH" userId="1c18393e2b122f7a" providerId="LiveId" clId="{13BF6CB4-5B24-4209-B9AA-38D7CA42C09D}" dt="2024-05-03T20:55:23.192" v="177"/>
          <ac:spMkLst>
            <pc:docMk/>
            <pc:sldMk cId="2810545261" sldId="304"/>
            <ac:spMk id="16" creationId="{98A93BCF-7682-4066-8958-65ED5DD2241C}"/>
          </ac:spMkLst>
        </pc:spChg>
      </pc:sldChg>
      <pc:sldChg chg="addSp delSp modSp new mod setBg delDesignElem">
        <pc:chgData name="AMRIN SHAIKH" userId="1c18393e2b122f7a" providerId="LiveId" clId="{13BF6CB4-5B24-4209-B9AA-38D7CA42C09D}" dt="2024-05-05T21:36:30.953" v="2807" actId="403"/>
        <pc:sldMkLst>
          <pc:docMk/>
          <pc:sldMk cId="3074448901" sldId="305"/>
        </pc:sldMkLst>
        <pc:spChg chg="mod ord">
          <ac:chgData name="AMRIN SHAIKH" userId="1c18393e2b122f7a" providerId="LiveId" clId="{13BF6CB4-5B24-4209-B9AA-38D7CA42C09D}" dt="2024-05-05T12:35:35.374" v="2748" actId="1076"/>
          <ac:spMkLst>
            <pc:docMk/>
            <pc:sldMk cId="3074448901" sldId="305"/>
            <ac:spMk id="2" creationId="{A824942D-F8A0-57A5-7142-DD912D77EEDA}"/>
          </ac:spMkLst>
        </pc:spChg>
        <pc:spChg chg="add del mod">
          <ac:chgData name="AMRIN SHAIKH" userId="1c18393e2b122f7a" providerId="LiveId" clId="{13BF6CB4-5B24-4209-B9AA-38D7CA42C09D}" dt="2024-05-05T21:36:30.953" v="2807" actId="403"/>
          <ac:spMkLst>
            <pc:docMk/>
            <pc:sldMk cId="3074448901" sldId="305"/>
            <ac:spMk id="3" creationId="{911CAF2B-4B22-B4DC-487E-D67B3364A8CC}"/>
          </ac:spMkLst>
        </pc:spChg>
        <pc:spChg chg="del">
          <ac:chgData name="AMRIN SHAIKH" userId="1c18393e2b122f7a" providerId="LiveId" clId="{13BF6CB4-5B24-4209-B9AA-38D7CA42C09D}" dt="2024-05-03T22:47:35.043" v="1490" actId="26606"/>
          <ac:spMkLst>
            <pc:docMk/>
            <pc:sldMk cId="3074448901" sldId="305"/>
            <ac:spMk id="4" creationId="{472DC88C-8AEF-1C19-9E7E-26B01C990F24}"/>
          </ac:spMkLst>
        </pc:spChg>
        <pc:spChg chg="del mod">
          <ac:chgData name="AMRIN SHAIKH" userId="1c18393e2b122f7a" providerId="LiveId" clId="{13BF6CB4-5B24-4209-B9AA-38D7CA42C09D}" dt="2024-05-03T22:50:47.775" v="1498" actId="478"/>
          <ac:spMkLst>
            <pc:docMk/>
            <pc:sldMk cId="3074448901" sldId="305"/>
            <ac:spMk id="5" creationId="{E2B8DDFC-6CA0-ADCD-DB6C-0D9AB3FB5980}"/>
          </ac:spMkLst>
        </pc:spChg>
        <pc:spChg chg="del mod">
          <ac:chgData name="AMRIN SHAIKH" userId="1c18393e2b122f7a" providerId="LiveId" clId="{13BF6CB4-5B24-4209-B9AA-38D7CA42C09D}" dt="2024-05-03T22:51:03.292" v="1500" actId="478"/>
          <ac:spMkLst>
            <pc:docMk/>
            <pc:sldMk cId="3074448901" sldId="305"/>
            <ac:spMk id="6" creationId="{D30C4AAA-54FC-043F-6811-F7269467A275}"/>
          </ac:spMkLst>
        </pc:spChg>
        <pc:spChg chg="del mod ord">
          <ac:chgData name="AMRIN SHAIKH" userId="1c18393e2b122f7a" providerId="LiveId" clId="{13BF6CB4-5B24-4209-B9AA-38D7CA42C09D}" dt="2024-05-05T12:27:04.512" v="2710" actId="478"/>
          <ac:spMkLst>
            <pc:docMk/>
            <pc:sldMk cId="3074448901" sldId="305"/>
            <ac:spMk id="7" creationId="{DC4E8F1B-C502-CF18-2616-6B57277BC81E}"/>
          </ac:spMkLst>
        </pc:spChg>
        <pc:spChg chg="add del">
          <ac:chgData name="AMRIN SHAIKH" userId="1c18393e2b122f7a" providerId="LiveId" clId="{13BF6CB4-5B24-4209-B9AA-38D7CA42C09D}" dt="2024-05-05T12:35:08.151" v="2742" actId="26606"/>
          <ac:spMkLst>
            <pc:docMk/>
            <pc:sldMk cId="3074448901" sldId="305"/>
            <ac:spMk id="14" creationId="{1CE580D1-F917-4567-AFB4-99AA9B52ADF0}"/>
          </ac:spMkLst>
        </pc:spChg>
        <pc:spChg chg="add del">
          <ac:chgData name="AMRIN SHAIKH" userId="1c18393e2b122f7a" providerId="LiveId" clId="{13BF6CB4-5B24-4209-B9AA-38D7CA42C09D}" dt="2024-05-05T12:35:08.151" v="2742" actId="26606"/>
          <ac:spMkLst>
            <pc:docMk/>
            <pc:sldMk cId="3074448901" sldId="305"/>
            <ac:spMk id="22" creationId="{10419CA0-BFB4-4390-AB8F-5DBFCA45D4D0}"/>
          </ac:spMkLst>
        </pc:spChg>
        <pc:spChg chg="add del">
          <ac:chgData name="AMRIN SHAIKH" userId="1c18393e2b122f7a" providerId="LiveId" clId="{13BF6CB4-5B24-4209-B9AA-38D7CA42C09D}" dt="2024-05-05T12:35:08.151" v="2742" actId="26606"/>
          <ac:spMkLst>
            <pc:docMk/>
            <pc:sldMk cId="3074448901" sldId="305"/>
            <ac:spMk id="26" creationId="{596E9C81-ACBE-459E-A7D5-2BB824B68FDA}"/>
          </ac:spMkLst>
        </pc:spChg>
        <pc:spChg chg="add">
          <ac:chgData name="AMRIN SHAIKH" userId="1c18393e2b122f7a" providerId="LiveId" clId="{13BF6CB4-5B24-4209-B9AA-38D7CA42C09D}" dt="2024-05-05T12:35:08.172" v="2743" actId="26606"/>
          <ac:spMkLst>
            <pc:docMk/>
            <pc:sldMk cId="3074448901" sldId="305"/>
            <ac:spMk id="36" creationId="{0CABCAE3-64FC-4149-819F-2C1812824154}"/>
          </ac:spMkLst>
        </pc:spChg>
        <pc:spChg chg="add del">
          <ac:chgData name="AMRIN SHAIKH" userId="1c18393e2b122f7a" providerId="LiveId" clId="{13BF6CB4-5B24-4209-B9AA-38D7CA42C09D}" dt="2024-05-03T22:49:25.202" v="1491" actId="26606"/>
          <ac:spMkLst>
            <pc:docMk/>
            <pc:sldMk cId="3074448901" sldId="305"/>
            <ac:spMk id="41" creationId="{DE91395A-2D18-4AF6-A0AC-AAA7189FED11}"/>
          </ac:spMkLst>
        </pc:spChg>
        <pc:spChg chg="add del">
          <ac:chgData name="AMRIN SHAIKH" userId="1c18393e2b122f7a" providerId="LiveId" clId="{13BF6CB4-5B24-4209-B9AA-38D7CA42C09D}" dt="2024-05-03T22:49:25.202" v="1491" actId="26606"/>
          <ac:spMkLst>
            <pc:docMk/>
            <pc:sldMk cId="3074448901" sldId="305"/>
            <ac:spMk id="43" creationId="{A57352BE-A213-4040-BE8E-D4A925AD9DF8}"/>
          </ac:spMkLst>
        </pc:spChg>
        <pc:spChg chg="add del">
          <ac:chgData name="AMRIN SHAIKH" userId="1c18393e2b122f7a" providerId="LiveId" clId="{13BF6CB4-5B24-4209-B9AA-38D7CA42C09D}" dt="2024-05-03T22:49:25.202" v="1491" actId="26606"/>
          <ac:spMkLst>
            <pc:docMk/>
            <pc:sldMk cId="3074448901" sldId="305"/>
            <ac:spMk id="45" creationId="{F7E42047-F7E7-4687-BBE0-D4BDC8E77BB1}"/>
          </ac:spMkLst>
        </pc:spChg>
        <pc:spChg chg="add del">
          <ac:chgData name="AMRIN SHAIKH" userId="1c18393e2b122f7a" providerId="LiveId" clId="{13BF6CB4-5B24-4209-B9AA-38D7CA42C09D}" dt="2024-05-03T22:49:25.202" v="1491" actId="26606"/>
          <ac:spMkLst>
            <pc:docMk/>
            <pc:sldMk cId="3074448901" sldId="305"/>
            <ac:spMk id="75" creationId="{2C509E7A-337A-4664-BEC2-03F9BCA0A463}"/>
          </ac:spMkLst>
        </pc:spChg>
        <pc:spChg chg="add del">
          <ac:chgData name="AMRIN SHAIKH" userId="1c18393e2b122f7a" providerId="LiveId" clId="{13BF6CB4-5B24-4209-B9AA-38D7CA42C09D}" dt="2024-05-03T22:49:25.202" v="1491" actId="26606"/>
          <ac:spMkLst>
            <pc:docMk/>
            <pc:sldMk cId="3074448901" sldId="305"/>
            <ac:spMk id="77" creationId="{D9AB99AB-E300-4B19-97C3-9A12EA3C7BDA}"/>
          </ac:spMkLst>
        </pc:spChg>
        <pc:spChg chg="add del">
          <ac:chgData name="AMRIN SHAIKH" userId="1c18393e2b122f7a" providerId="LiveId" clId="{13BF6CB4-5B24-4209-B9AA-38D7CA42C09D}" dt="2024-05-05T12:21:33.745" v="2672"/>
          <ac:spMkLst>
            <pc:docMk/>
            <pc:sldMk cId="3074448901" sldId="305"/>
            <ac:spMk id="110" creationId="{DE91395A-2D18-4AF6-A0AC-AAA7189FED11}"/>
          </ac:spMkLst>
        </pc:spChg>
        <pc:spChg chg="add del">
          <ac:chgData name="AMRIN SHAIKH" userId="1c18393e2b122f7a" providerId="LiveId" clId="{13BF6CB4-5B24-4209-B9AA-38D7CA42C09D}" dt="2024-05-05T12:21:33.745" v="2672"/>
          <ac:spMkLst>
            <pc:docMk/>
            <pc:sldMk cId="3074448901" sldId="305"/>
            <ac:spMk id="112" creationId="{A57352BE-A213-4040-BE8E-D4A925AD9DF8}"/>
          </ac:spMkLst>
        </pc:spChg>
        <pc:spChg chg="add del">
          <ac:chgData name="AMRIN SHAIKH" userId="1c18393e2b122f7a" providerId="LiveId" clId="{13BF6CB4-5B24-4209-B9AA-38D7CA42C09D}" dt="2024-05-05T12:21:33.745" v="2672"/>
          <ac:spMkLst>
            <pc:docMk/>
            <pc:sldMk cId="3074448901" sldId="305"/>
            <ac:spMk id="114" creationId="{008ED74B-06F2-4BD5-838F-1AAD0033EF0B}"/>
          </ac:spMkLst>
        </pc:spChg>
        <pc:spChg chg="add del">
          <ac:chgData name="AMRIN SHAIKH" userId="1c18393e2b122f7a" providerId="LiveId" clId="{13BF6CB4-5B24-4209-B9AA-38D7CA42C09D}" dt="2024-05-05T12:21:33.745" v="2672"/>
          <ac:spMkLst>
            <pc:docMk/>
            <pc:sldMk cId="3074448901" sldId="305"/>
            <ac:spMk id="144" creationId="{CC9387DA-2D8E-4E5D-BD65-274370B65965}"/>
          </ac:spMkLst>
        </pc:spChg>
        <pc:spChg chg="add del">
          <ac:chgData name="AMRIN SHAIKH" userId="1c18393e2b122f7a" providerId="LiveId" clId="{13BF6CB4-5B24-4209-B9AA-38D7CA42C09D}" dt="2024-05-05T12:21:33.745" v="2672"/>
          <ac:spMkLst>
            <pc:docMk/>
            <pc:sldMk cId="3074448901" sldId="305"/>
            <ac:spMk id="146" creationId="{18BFC65B-9706-4EE1-8B75-FEEC1C530558}"/>
          </ac:spMkLst>
        </pc:spChg>
        <pc:grpChg chg="add del">
          <ac:chgData name="AMRIN SHAIKH" userId="1c18393e2b122f7a" providerId="LiveId" clId="{13BF6CB4-5B24-4209-B9AA-38D7CA42C09D}" dt="2024-05-03T22:49:25.202" v="1491" actId="26606"/>
          <ac:grpSpMkLst>
            <pc:docMk/>
            <pc:sldMk cId="3074448901" sldId="305"/>
            <ac:grpSpMk id="13" creationId="{7398C59F-5A18-487B-91D6-B955AACF2E50}"/>
          </ac:grpSpMkLst>
        </pc:grpChg>
        <pc:grpChg chg="add del">
          <ac:chgData name="AMRIN SHAIKH" userId="1c18393e2b122f7a" providerId="LiveId" clId="{13BF6CB4-5B24-4209-B9AA-38D7CA42C09D}" dt="2024-05-03T22:49:25.202" v="1491" actId="26606"/>
          <ac:grpSpMkLst>
            <pc:docMk/>
            <pc:sldMk cId="3074448901" sldId="305"/>
            <ac:grpSpMk id="27" creationId="{520234FB-542E-4550-9C2F-1B56FD41A1CA}"/>
          </ac:grpSpMkLst>
        </pc:grpChg>
        <pc:grpChg chg="add del">
          <ac:chgData name="AMRIN SHAIKH" userId="1c18393e2b122f7a" providerId="LiveId" clId="{13BF6CB4-5B24-4209-B9AA-38D7CA42C09D}" dt="2024-05-05T12:35:08.151" v="2742" actId="26606"/>
          <ac:grpSpMkLst>
            <pc:docMk/>
            <pc:sldMk cId="3074448901" sldId="305"/>
            <ac:grpSpMk id="28" creationId="{CEBDCB18-ABE5-43B0-8B68-89FEDAECB8B0}"/>
          </ac:grpSpMkLst>
        </pc:grpChg>
        <pc:grpChg chg="add del">
          <ac:chgData name="AMRIN SHAIKH" userId="1c18393e2b122f7a" providerId="LiveId" clId="{13BF6CB4-5B24-4209-B9AA-38D7CA42C09D}" dt="2024-05-03T22:49:25.202" v="1491" actId="26606"/>
          <ac:grpSpMkLst>
            <pc:docMk/>
            <pc:sldMk cId="3074448901" sldId="305"/>
            <ac:grpSpMk id="47" creationId="{8D6F839A-C8D9-4FBC-8EFD-9E56D12F4CD0}"/>
          </ac:grpSpMkLst>
        </pc:grpChg>
        <pc:grpChg chg="add del">
          <ac:chgData name="AMRIN SHAIKH" userId="1c18393e2b122f7a" providerId="LiveId" clId="{13BF6CB4-5B24-4209-B9AA-38D7CA42C09D}" dt="2024-05-03T22:49:25.202" v="1491" actId="26606"/>
          <ac:grpSpMkLst>
            <pc:docMk/>
            <pc:sldMk cId="3074448901" sldId="305"/>
            <ac:grpSpMk id="61" creationId="{70EDA856-A216-4EEC-9AB6-A59FFC703612}"/>
          </ac:grpSpMkLst>
        </pc:grpChg>
        <pc:grpChg chg="add del">
          <ac:chgData name="AMRIN SHAIKH" userId="1c18393e2b122f7a" providerId="LiveId" clId="{13BF6CB4-5B24-4209-B9AA-38D7CA42C09D}" dt="2024-05-05T12:21:33.745" v="2672"/>
          <ac:grpSpMkLst>
            <pc:docMk/>
            <pc:sldMk cId="3074448901" sldId="305"/>
            <ac:grpSpMk id="82" creationId="{7398C59F-5A18-487B-91D6-B955AACF2E50}"/>
          </ac:grpSpMkLst>
        </pc:grpChg>
        <pc:grpChg chg="add del">
          <ac:chgData name="AMRIN SHAIKH" userId="1c18393e2b122f7a" providerId="LiveId" clId="{13BF6CB4-5B24-4209-B9AA-38D7CA42C09D}" dt="2024-05-05T12:21:33.745" v="2672"/>
          <ac:grpSpMkLst>
            <pc:docMk/>
            <pc:sldMk cId="3074448901" sldId="305"/>
            <ac:grpSpMk id="96" creationId="{520234FB-542E-4550-9C2F-1B56FD41A1CA}"/>
          </ac:grpSpMkLst>
        </pc:grpChg>
        <pc:grpChg chg="add del">
          <ac:chgData name="AMRIN SHAIKH" userId="1c18393e2b122f7a" providerId="LiveId" clId="{13BF6CB4-5B24-4209-B9AA-38D7CA42C09D}" dt="2024-05-05T12:21:33.745" v="2672"/>
          <ac:grpSpMkLst>
            <pc:docMk/>
            <pc:sldMk cId="3074448901" sldId="305"/>
            <ac:grpSpMk id="116" creationId="{E9F586E1-75B5-49B8-9A21-DD14CA0F6955}"/>
          </ac:grpSpMkLst>
        </pc:grpChg>
        <pc:grpChg chg="add del">
          <ac:chgData name="AMRIN SHAIKH" userId="1c18393e2b122f7a" providerId="LiveId" clId="{13BF6CB4-5B24-4209-B9AA-38D7CA42C09D}" dt="2024-05-05T12:21:33.745" v="2672"/>
          <ac:grpSpMkLst>
            <pc:docMk/>
            <pc:sldMk cId="3074448901" sldId="305"/>
            <ac:grpSpMk id="130" creationId="{F9CAF6A1-77C7-4ABC-9E4A-E74A8DB16DC1}"/>
          </ac:grpSpMkLst>
        </pc:grpChg>
        <pc:graphicFrameChg chg="add del">
          <ac:chgData name="AMRIN SHAIKH" userId="1c18393e2b122f7a" providerId="LiveId" clId="{13BF6CB4-5B24-4209-B9AA-38D7CA42C09D}" dt="2024-05-03T22:49:55.728" v="1493" actId="26606"/>
          <ac:graphicFrameMkLst>
            <pc:docMk/>
            <pc:sldMk cId="3074448901" sldId="305"/>
            <ac:graphicFrameMk id="148" creationId="{03671F81-E69D-3CEE-714A-4617E46A8CEC}"/>
          </ac:graphicFrameMkLst>
        </pc:graphicFrameChg>
        <pc:picChg chg="add mod ord">
          <ac:chgData name="AMRIN SHAIKH" userId="1c18393e2b122f7a" providerId="LiveId" clId="{13BF6CB4-5B24-4209-B9AA-38D7CA42C09D}" dt="2024-05-05T12:35:28.436" v="2747" actId="14100"/>
          <ac:picMkLst>
            <pc:docMk/>
            <pc:sldMk cId="3074448901" sldId="305"/>
            <ac:picMk id="9" creationId="{BBFE404E-4040-F741-CB23-6BEAF2EC631A}"/>
          </ac:picMkLst>
        </pc:picChg>
        <pc:picChg chg="add del">
          <ac:chgData name="AMRIN SHAIKH" userId="1c18393e2b122f7a" providerId="LiveId" clId="{13BF6CB4-5B24-4209-B9AA-38D7CA42C09D}" dt="2024-05-05T12:35:08.151" v="2742" actId="26606"/>
          <ac:picMkLst>
            <pc:docMk/>
            <pc:sldMk cId="3074448901" sldId="305"/>
            <ac:picMk id="16" creationId="{1F5620B8-A2D8-4568-B566-F0453A0D9167}"/>
          </ac:picMkLst>
        </pc:picChg>
        <pc:picChg chg="add del">
          <ac:chgData name="AMRIN SHAIKH" userId="1c18393e2b122f7a" providerId="LiveId" clId="{13BF6CB4-5B24-4209-B9AA-38D7CA42C09D}" dt="2024-05-05T12:35:08.151" v="2742" actId="26606"/>
          <ac:picMkLst>
            <pc:docMk/>
            <pc:sldMk cId="3074448901" sldId="305"/>
            <ac:picMk id="32" creationId="{08EC5C75-E28F-4899-9C2E-39431B82B740}"/>
          </ac:picMkLst>
        </pc:picChg>
        <pc:picChg chg="add">
          <ac:chgData name="AMRIN SHAIKH" userId="1c18393e2b122f7a" providerId="LiveId" clId="{13BF6CB4-5B24-4209-B9AA-38D7CA42C09D}" dt="2024-05-05T12:35:08.172" v="2743" actId="26606"/>
          <ac:picMkLst>
            <pc:docMk/>
            <pc:sldMk cId="3074448901" sldId="305"/>
            <ac:picMk id="37" creationId="{012FDCFE-9AD2-4D8A-8CBF-B3AA37EBF6DD}"/>
          </ac:picMkLst>
        </pc:picChg>
        <pc:cxnChg chg="add del">
          <ac:chgData name="AMRIN SHAIKH" userId="1c18393e2b122f7a" providerId="LiveId" clId="{13BF6CB4-5B24-4209-B9AA-38D7CA42C09D}" dt="2024-05-05T12:35:08.151" v="2742" actId="26606"/>
          <ac:cxnSpMkLst>
            <pc:docMk/>
            <pc:sldMk cId="3074448901" sldId="305"/>
            <ac:cxnSpMk id="18" creationId="{1C7D2BA4-4B7A-4596-8BCC-5CF715423894}"/>
          </ac:cxnSpMkLst>
        </pc:cxnChg>
        <pc:cxnChg chg="add del">
          <ac:chgData name="AMRIN SHAIKH" userId="1c18393e2b122f7a" providerId="LiveId" clId="{13BF6CB4-5B24-4209-B9AA-38D7CA42C09D}" dt="2024-05-05T12:35:08.151" v="2742" actId="26606"/>
          <ac:cxnSpMkLst>
            <pc:docMk/>
            <pc:sldMk cId="3074448901" sldId="305"/>
            <ac:cxnSpMk id="20" creationId="{C9D4B225-18E9-4C5B-94D8-2ABE6D161E4A}"/>
          </ac:cxnSpMkLst>
        </pc:cxnChg>
        <pc:cxnChg chg="add del">
          <ac:chgData name="AMRIN SHAIKH" userId="1c18393e2b122f7a" providerId="LiveId" clId="{13BF6CB4-5B24-4209-B9AA-38D7CA42C09D}" dt="2024-05-05T12:35:08.151" v="2742" actId="26606"/>
          <ac:cxnSpMkLst>
            <pc:docMk/>
            <pc:sldMk cId="3074448901" sldId="305"/>
            <ac:cxnSpMk id="24" creationId="{5CF4C623-16D7-4722-8EFB-A5B0E3BC077D}"/>
          </ac:cxnSpMkLst>
        </pc:cxnChg>
        <pc:cxnChg chg="add del">
          <ac:chgData name="AMRIN SHAIKH" userId="1c18393e2b122f7a" providerId="LiveId" clId="{13BF6CB4-5B24-4209-B9AA-38D7CA42C09D}" dt="2024-05-05T12:35:08.151" v="2742" actId="26606"/>
          <ac:cxnSpMkLst>
            <pc:docMk/>
            <pc:sldMk cId="3074448901" sldId="305"/>
            <ac:cxnSpMk id="34" creationId="{46AAE0A1-60AD-4190-B85D-2DD8148369C7}"/>
          </ac:cxnSpMkLst>
        </pc:cxnChg>
        <pc:cxnChg chg="add">
          <ac:chgData name="AMRIN SHAIKH" userId="1c18393e2b122f7a" providerId="LiveId" clId="{13BF6CB4-5B24-4209-B9AA-38D7CA42C09D}" dt="2024-05-05T12:35:08.172" v="2743" actId="26606"/>
          <ac:cxnSpMkLst>
            <pc:docMk/>
            <pc:sldMk cId="3074448901" sldId="305"/>
            <ac:cxnSpMk id="38" creationId="{FBD463FC-4CA8-4FF4-85A3-AF9F4B98D210}"/>
          </ac:cxnSpMkLst>
        </pc:cxnChg>
        <pc:cxnChg chg="add">
          <ac:chgData name="AMRIN SHAIKH" userId="1c18393e2b122f7a" providerId="LiveId" clId="{13BF6CB4-5B24-4209-B9AA-38D7CA42C09D}" dt="2024-05-05T12:35:08.172" v="2743" actId="26606"/>
          <ac:cxnSpMkLst>
            <pc:docMk/>
            <pc:sldMk cId="3074448901" sldId="305"/>
            <ac:cxnSpMk id="39" creationId="{A56012FD-74A8-4C91-B318-435CF2B71927}"/>
          </ac:cxnSpMkLst>
        </pc:cxnChg>
      </pc:sldChg>
      <pc:sldChg chg="addSp delSp modSp new del mod ord setBg">
        <pc:chgData name="AMRIN SHAIKH" userId="1c18393e2b122f7a" providerId="LiveId" clId="{13BF6CB4-5B24-4209-B9AA-38D7CA42C09D}" dt="2024-05-03T21:50:11.087" v="446" actId="47"/>
        <pc:sldMkLst>
          <pc:docMk/>
          <pc:sldMk cId="3126206070" sldId="305"/>
        </pc:sldMkLst>
        <pc:spChg chg="mod ord">
          <ac:chgData name="AMRIN SHAIKH" userId="1c18393e2b122f7a" providerId="LiveId" clId="{13BF6CB4-5B24-4209-B9AA-38D7CA42C09D}" dt="2024-05-03T21:42:38.986" v="399" actId="26606"/>
          <ac:spMkLst>
            <pc:docMk/>
            <pc:sldMk cId="3126206070" sldId="305"/>
            <ac:spMk id="2" creationId="{8B6CAA30-C82A-3641-3DD0-A657C1BA1B3A}"/>
          </ac:spMkLst>
        </pc:spChg>
        <pc:spChg chg="mod">
          <ac:chgData name="AMRIN SHAIKH" userId="1c18393e2b122f7a" providerId="LiveId" clId="{13BF6CB4-5B24-4209-B9AA-38D7CA42C09D}" dt="2024-05-03T21:47:14.259" v="443" actId="207"/>
          <ac:spMkLst>
            <pc:docMk/>
            <pc:sldMk cId="3126206070" sldId="305"/>
            <ac:spMk id="3" creationId="{00D4C10E-DDD8-D739-65E6-A0D8426741E1}"/>
          </ac:spMkLst>
        </pc:spChg>
        <pc:spChg chg="del mod">
          <ac:chgData name="AMRIN SHAIKH" userId="1c18393e2b122f7a" providerId="LiveId" clId="{13BF6CB4-5B24-4209-B9AA-38D7CA42C09D}" dt="2024-05-03T21:21:05.647" v="344" actId="26606"/>
          <ac:spMkLst>
            <pc:docMk/>
            <pc:sldMk cId="3126206070" sldId="305"/>
            <ac:spMk id="4" creationId="{9D799F76-F38B-42B3-34E2-6E5D1D438563}"/>
          </ac:spMkLst>
        </pc:spChg>
        <pc:spChg chg="del mod">
          <ac:chgData name="AMRIN SHAIKH" userId="1c18393e2b122f7a" providerId="LiveId" clId="{13BF6CB4-5B24-4209-B9AA-38D7CA42C09D}" dt="2024-05-03T21:42:10.764" v="389" actId="478"/>
          <ac:spMkLst>
            <pc:docMk/>
            <pc:sldMk cId="3126206070" sldId="305"/>
            <ac:spMk id="5" creationId="{CCE2139A-8763-CEA6-65C3-B284A5662AA1}"/>
          </ac:spMkLst>
        </pc:spChg>
        <pc:spChg chg="del mod">
          <ac:chgData name="AMRIN SHAIKH" userId="1c18393e2b122f7a" providerId="LiveId" clId="{13BF6CB4-5B24-4209-B9AA-38D7CA42C09D}" dt="2024-05-03T21:42:20.355" v="398" actId="478"/>
          <ac:spMkLst>
            <pc:docMk/>
            <pc:sldMk cId="3126206070" sldId="305"/>
            <ac:spMk id="6" creationId="{7CA6B227-54CF-597C-D636-E2B88FFD0854}"/>
          </ac:spMkLst>
        </pc:spChg>
        <pc:spChg chg="mod ord">
          <ac:chgData name="AMRIN SHAIKH" userId="1c18393e2b122f7a" providerId="LiveId" clId="{13BF6CB4-5B24-4209-B9AA-38D7CA42C09D}" dt="2024-05-03T21:42:38.986" v="399" actId="26606"/>
          <ac:spMkLst>
            <pc:docMk/>
            <pc:sldMk cId="3126206070" sldId="305"/>
            <ac:spMk id="7" creationId="{0C984B96-DD4A-FB97-5100-0CA9C4DDE49B}"/>
          </ac:spMkLst>
        </pc:spChg>
        <pc:spChg chg="add del">
          <ac:chgData name="AMRIN SHAIKH" userId="1c18393e2b122f7a" providerId="LiveId" clId="{13BF6CB4-5B24-4209-B9AA-38D7CA42C09D}" dt="2024-05-03T21:42:38.986" v="399" actId="26606"/>
          <ac:spMkLst>
            <pc:docMk/>
            <pc:sldMk cId="3126206070" sldId="305"/>
            <ac:spMk id="41" creationId="{DE91395A-2D18-4AF6-A0AC-AAA7189FED11}"/>
          </ac:spMkLst>
        </pc:spChg>
        <pc:spChg chg="add del">
          <ac:chgData name="AMRIN SHAIKH" userId="1c18393e2b122f7a" providerId="LiveId" clId="{13BF6CB4-5B24-4209-B9AA-38D7CA42C09D}" dt="2024-05-03T21:42:38.986" v="399" actId="26606"/>
          <ac:spMkLst>
            <pc:docMk/>
            <pc:sldMk cId="3126206070" sldId="305"/>
            <ac:spMk id="43" creationId="{A57352BE-A213-4040-BE8E-D4A925AD9DF8}"/>
          </ac:spMkLst>
        </pc:spChg>
        <pc:spChg chg="add del">
          <ac:chgData name="AMRIN SHAIKH" userId="1c18393e2b122f7a" providerId="LiveId" clId="{13BF6CB4-5B24-4209-B9AA-38D7CA42C09D}" dt="2024-05-03T21:42:38.986" v="399" actId="26606"/>
          <ac:spMkLst>
            <pc:docMk/>
            <pc:sldMk cId="3126206070" sldId="305"/>
            <ac:spMk id="45" creationId="{1A44C337-3893-4B29-A265-B1329150B6AA}"/>
          </ac:spMkLst>
        </pc:spChg>
        <pc:spChg chg="add del">
          <ac:chgData name="AMRIN SHAIKH" userId="1c18393e2b122f7a" providerId="LiveId" clId="{13BF6CB4-5B24-4209-B9AA-38D7CA42C09D}" dt="2024-05-03T21:42:38.986" v="399" actId="26606"/>
          <ac:spMkLst>
            <pc:docMk/>
            <pc:sldMk cId="3126206070" sldId="305"/>
            <ac:spMk id="75" creationId="{AA5CD610-ED7C-4CED-A9A1-174432C88AF8}"/>
          </ac:spMkLst>
        </pc:spChg>
        <pc:spChg chg="add del">
          <ac:chgData name="AMRIN SHAIKH" userId="1c18393e2b122f7a" providerId="LiveId" clId="{13BF6CB4-5B24-4209-B9AA-38D7CA42C09D}" dt="2024-05-03T21:42:38.986" v="399" actId="26606"/>
          <ac:spMkLst>
            <pc:docMk/>
            <pc:sldMk cId="3126206070" sldId="305"/>
            <ac:spMk id="77" creationId="{0C4379BF-8C7A-480A-BC36-DA55D92A9356}"/>
          </ac:spMkLst>
        </pc:spChg>
        <pc:spChg chg="add">
          <ac:chgData name="AMRIN SHAIKH" userId="1c18393e2b122f7a" providerId="LiveId" clId="{13BF6CB4-5B24-4209-B9AA-38D7CA42C09D}" dt="2024-05-03T21:42:38.986" v="399" actId="26606"/>
          <ac:spMkLst>
            <pc:docMk/>
            <pc:sldMk cId="3126206070" sldId="305"/>
            <ac:spMk id="110" creationId="{DE91395A-2D18-4AF6-A0AC-AAA7189FED11}"/>
          </ac:spMkLst>
        </pc:spChg>
        <pc:spChg chg="add">
          <ac:chgData name="AMRIN SHAIKH" userId="1c18393e2b122f7a" providerId="LiveId" clId="{13BF6CB4-5B24-4209-B9AA-38D7CA42C09D}" dt="2024-05-03T21:42:38.986" v="399" actId="26606"/>
          <ac:spMkLst>
            <pc:docMk/>
            <pc:sldMk cId="3126206070" sldId="305"/>
            <ac:spMk id="112" creationId="{A57352BE-A213-4040-BE8E-D4A925AD9DF8}"/>
          </ac:spMkLst>
        </pc:spChg>
        <pc:spChg chg="add">
          <ac:chgData name="AMRIN SHAIKH" userId="1c18393e2b122f7a" providerId="LiveId" clId="{13BF6CB4-5B24-4209-B9AA-38D7CA42C09D}" dt="2024-05-03T21:42:38.986" v="399" actId="26606"/>
          <ac:spMkLst>
            <pc:docMk/>
            <pc:sldMk cId="3126206070" sldId="305"/>
            <ac:spMk id="114" creationId="{008ED74B-06F2-4BD5-838F-1AAD0033EF0B}"/>
          </ac:spMkLst>
        </pc:spChg>
        <pc:spChg chg="add">
          <ac:chgData name="AMRIN SHAIKH" userId="1c18393e2b122f7a" providerId="LiveId" clId="{13BF6CB4-5B24-4209-B9AA-38D7CA42C09D}" dt="2024-05-03T21:42:38.986" v="399" actId="26606"/>
          <ac:spMkLst>
            <pc:docMk/>
            <pc:sldMk cId="3126206070" sldId="305"/>
            <ac:spMk id="144" creationId="{CC9387DA-2D8E-4E5D-BD65-274370B65965}"/>
          </ac:spMkLst>
        </pc:spChg>
        <pc:spChg chg="add">
          <ac:chgData name="AMRIN SHAIKH" userId="1c18393e2b122f7a" providerId="LiveId" clId="{13BF6CB4-5B24-4209-B9AA-38D7CA42C09D}" dt="2024-05-03T21:42:38.986" v="399" actId="26606"/>
          <ac:spMkLst>
            <pc:docMk/>
            <pc:sldMk cId="3126206070" sldId="305"/>
            <ac:spMk id="146" creationId="{18BFC65B-9706-4EE1-8B75-FEEC1C530558}"/>
          </ac:spMkLst>
        </pc:spChg>
        <pc:grpChg chg="add del">
          <ac:chgData name="AMRIN SHAIKH" userId="1c18393e2b122f7a" providerId="LiveId" clId="{13BF6CB4-5B24-4209-B9AA-38D7CA42C09D}" dt="2024-05-03T21:42:38.986" v="399" actId="26606"/>
          <ac:grpSpMkLst>
            <pc:docMk/>
            <pc:sldMk cId="3126206070" sldId="305"/>
            <ac:grpSpMk id="13" creationId="{7398C59F-5A18-487B-91D6-B955AACF2E50}"/>
          </ac:grpSpMkLst>
        </pc:grpChg>
        <pc:grpChg chg="add del">
          <ac:chgData name="AMRIN SHAIKH" userId="1c18393e2b122f7a" providerId="LiveId" clId="{13BF6CB4-5B24-4209-B9AA-38D7CA42C09D}" dt="2024-05-03T21:42:38.986" v="399" actId="26606"/>
          <ac:grpSpMkLst>
            <pc:docMk/>
            <pc:sldMk cId="3126206070" sldId="305"/>
            <ac:grpSpMk id="27" creationId="{520234FB-542E-4550-9C2F-1B56FD41A1CA}"/>
          </ac:grpSpMkLst>
        </pc:grpChg>
        <pc:grpChg chg="add del">
          <ac:chgData name="AMRIN SHAIKH" userId="1c18393e2b122f7a" providerId="LiveId" clId="{13BF6CB4-5B24-4209-B9AA-38D7CA42C09D}" dt="2024-05-03T21:42:38.986" v="399" actId="26606"/>
          <ac:grpSpMkLst>
            <pc:docMk/>
            <pc:sldMk cId="3126206070" sldId="305"/>
            <ac:grpSpMk id="47" creationId="{81E0B358-1267-4844-8B3D-B7A279B4175A}"/>
          </ac:grpSpMkLst>
        </pc:grpChg>
        <pc:grpChg chg="add del">
          <ac:chgData name="AMRIN SHAIKH" userId="1c18393e2b122f7a" providerId="LiveId" clId="{13BF6CB4-5B24-4209-B9AA-38D7CA42C09D}" dt="2024-05-03T21:42:38.986" v="399" actId="26606"/>
          <ac:grpSpMkLst>
            <pc:docMk/>
            <pc:sldMk cId="3126206070" sldId="305"/>
            <ac:grpSpMk id="61" creationId="{AF44CA9C-80E8-44E1-A79C-D6EBFC73BCA0}"/>
          </ac:grpSpMkLst>
        </pc:grpChg>
        <pc:grpChg chg="add">
          <ac:chgData name="AMRIN SHAIKH" userId="1c18393e2b122f7a" providerId="LiveId" clId="{13BF6CB4-5B24-4209-B9AA-38D7CA42C09D}" dt="2024-05-03T21:42:38.986" v="399" actId="26606"/>
          <ac:grpSpMkLst>
            <pc:docMk/>
            <pc:sldMk cId="3126206070" sldId="305"/>
            <ac:grpSpMk id="82" creationId="{7398C59F-5A18-487B-91D6-B955AACF2E50}"/>
          </ac:grpSpMkLst>
        </pc:grpChg>
        <pc:grpChg chg="add">
          <ac:chgData name="AMRIN SHAIKH" userId="1c18393e2b122f7a" providerId="LiveId" clId="{13BF6CB4-5B24-4209-B9AA-38D7CA42C09D}" dt="2024-05-03T21:42:38.986" v="399" actId="26606"/>
          <ac:grpSpMkLst>
            <pc:docMk/>
            <pc:sldMk cId="3126206070" sldId="305"/>
            <ac:grpSpMk id="96" creationId="{520234FB-542E-4550-9C2F-1B56FD41A1CA}"/>
          </ac:grpSpMkLst>
        </pc:grpChg>
        <pc:grpChg chg="add">
          <ac:chgData name="AMRIN SHAIKH" userId="1c18393e2b122f7a" providerId="LiveId" clId="{13BF6CB4-5B24-4209-B9AA-38D7CA42C09D}" dt="2024-05-03T21:42:38.986" v="399" actId="26606"/>
          <ac:grpSpMkLst>
            <pc:docMk/>
            <pc:sldMk cId="3126206070" sldId="305"/>
            <ac:grpSpMk id="116" creationId="{E9F586E1-75B5-49B8-9A21-DD14CA0F6955}"/>
          </ac:grpSpMkLst>
        </pc:grpChg>
        <pc:grpChg chg="add">
          <ac:chgData name="AMRIN SHAIKH" userId="1c18393e2b122f7a" providerId="LiveId" clId="{13BF6CB4-5B24-4209-B9AA-38D7CA42C09D}" dt="2024-05-03T21:42:38.986" v="399" actId="26606"/>
          <ac:grpSpMkLst>
            <pc:docMk/>
            <pc:sldMk cId="3126206070" sldId="305"/>
            <ac:grpSpMk id="130" creationId="{F9CAF6A1-77C7-4ABC-9E4A-E74A8DB16DC1}"/>
          </ac:grpSpMkLst>
        </pc:grpChg>
        <pc:picChg chg="add mod">
          <ac:chgData name="AMRIN SHAIKH" userId="1c18393e2b122f7a" providerId="LiveId" clId="{13BF6CB4-5B24-4209-B9AA-38D7CA42C09D}" dt="2024-05-03T21:42:38.986" v="399" actId="26606"/>
          <ac:picMkLst>
            <pc:docMk/>
            <pc:sldMk cId="3126206070" sldId="305"/>
            <ac:picMk id="9" creationId="{3202E1D2-C553-88BE-A7BD-0086CAB0E02A}"/>
          </ac:picMkLst>
        </pc:picChg>
      </pc:sldChg>
      <pc:sldChg chg="new del">
        <pc:chgData name="AMRIN SHAIKH" userId="1c18393e2b122f7a" providerId="LiveId" clId="{13BF6CB4-5B24-4209-B9AA-38D7CA42C09D}" dt="2024-05-03T21:15:06.582" v="226" actId="47"/>
        <pc:sldMkLst>
          <pc:docMk/>
          <pc:sldMk cId="722217005" sldId="306"/>
        </pc:sldMkLst>
      </pc:sldChg>
      <pc:sldChg chg="addSp delSp modSp new mod setBg addAnim delAnim delDesignElem">
        <pc:chgData name="AMRIN SHAIKH" userId="1c18393e2b122f7a" providerId="LiveId" clId="{13BF6CB4-5B24-4209-B9AA-38D7CA42C09D}" dt="2024-05-05T12:38:56.568" v="2774" actId="20577"/>
        <pc:sldMkLst>
          <pc:docMk/>
          <pc:sldMk cId="3896063745" sldId="306"/>
        </pc:sldMkLst>
        <pc:spChg chg="mod">
          <ac:chgData name="AMRIN SHAIKH" userId="1c18393e2b122f7a" providerId="LiveId" clId="{13BF6CB4-5B24-4209-B9AA-38D7CA42C09D}" dt="2024-05-05T12:38:56.568" v="2774" actId="20577"/>
          <ac:spMkLst>
            <pc:docMk/>
            <pc:sldMk cId="3896063745" sldId="306"/>
            <ac:spMk id="2" creationId="{76C568B5-F66F-C09D-61EE-A293711C0462}"/>
          </ac:spMkLst>
        </pc:spChg>
        <pc:spChg chg="del mod">
          <ac:chgData name="AMRIN SHAIKH" userId="1c18393e2b122f7a" providerId="LiveId" clId="{13BF6CB4-5B24-4209-B9AA-38D7CA42C09D}" dt="2024-05-03T23:47:57.858" v="1552" actId="478"/>
          <ac:spMkLst>
            <pc:docMk/>
            <pc:sldMk cId="3896063745" sldId="306"/>
            <ac:spMk id="3" creationId="{EE8183B8-3CF7-2D25-3787-735EA9ACB8AC}"/>
          </ac:spMkLst>
        </pc:spChg>
        <pc:spChg chg="add del">
          <ac:chgData name="AMRIN SHAIKH" userId="1c18393e2b122f7a" providerId="LiveId" clId="{13BF6CB4-5B24-4209-B9AA-38D7CA42C09D}" dt="2024-05-03T23:49:09.374" v="1563" actId="26606"/>
          <ac:spMkLst>
            <pc:docMk/>
            <pc:sldMk cId="3896063745" sldId="306"/>
            <ac:spMk id="4" creationId="{A61A1342-21AF-3B34-0B4A-1D13EB54907A}"/>
          </ac:spMkLst>
        </pc:spChg>
        <pc:spChg chg="del mod ord">
          <ac:chgData name="AMRIN SHAIKH" userId="1c18393e2b122f7a" providerId="LiveId" clId="{13BF6CB4-5B24-4209-B9AA-38D7CA42C09D}" dt="2024-05-03T23:51:40.923" v="1583" actId="478"/>
          <ac:spMkLst>
            <pc:docMk/>
            <pc:sldMk cId="3896063745" sldId="306"/>
            <ac:spMk id="5" creationId="{D343B1EB-F3B5-0316-DD77-C57C14ADEC39}"/>
          </ac:spMkLst>
        </pc:spChg>
        <pc:spChg chg="del mod">
          <ac:chgData name="AMRIN SHAIKH" userId="1c18393e2b122f7a" providerId="LiveId" clId="{13BF6CB4-5B24-4209-B9AA-38D7CA42C09D}" dt="2024-05-03T23:51:49.020" v="1584" actId="478"/>
          <ac:spMkLst>
            <pc:docMk/>
            <pc:sldMk cId="3896063745" sldId="306"/>
            <ac:spMk id="6" creationId="{DB7FFF8F-AA1D-046B-7E53-2DB374697E2A}"/>
          </ac:spMkLst>
        </pc:spChg>
        <pc:spChg chg="del mod ord">
          <ac:chgData name="AMRIN SHAIKH" userId="1c18393e2b122f7a" providerId="LiveId" clId="{13BF6CB4-5B24-4209-B9AA-38D7CA42C09D}" dt="2024-05-03T23:50:44.959" v="1576" actId="478"/>
          <ac:spMkLst>
            <pc:docMk/>
            <pc:sldMk cId="3896063745" sldId="306"/>
            <ac:spMk id="7" creationId="{5131F486-2780-2675-6D4E-EBE8FA1195A0}"/>
          </ac:spMkLst>
        </pc:spChg>
        <pc:spChg chg="add del">
          <ac:chgData name="AMRIN SHAIKH" userId="1c18393e2b122f7a" providerId="LiveId" clId="{13BF6CB4-5B24-4209-B9AA-38D7CA42C09D}" dt="2024-05-03T23:48:34.807" v="1556" actId="26606"/>
          <ac:spMkLst>
            <pc:docMk/>
            <pc:sldMk cId="3896063745" sldId="306"/>
            <ac:spMk id="41" creationId="{DE91395A-2D18-4AF6-A0AC-AAA7189FED11}"/>
          </ac:spMkLst>
        </pc:spChg>
        <pc:spChg chg="add del">
          <ac:chgData name="AMRIN SHAIKH" userId="1c18393e2b122f7a" providerId="LiveId" clId="{13BF6CB4-5B24-4209-B9AA-38D7CA42C09D}" dt="2024-05-03T23:49:01.592" v="1560" actId="26606"/>
          <ac:spMkLst>
            <pc:docMk/>
            <pc:sldMk cId="3896063745" sldId="306"/>
            <ac:spMk id="42" creationId="{1996130F-9AB5-4DE9-8574-3AF891C5C172}"/>
          </ac:spMkLst>
        </pc:spChg>
        <pc:spChg chg="add del">
          <ac:chgData name="AMRIN SHAIKH" userId="1c18393e2b122f7a" providerId="LiveId" clId="{13BF6CB4-5B24-4209-B9AA-38D7CA42C09D}" dt="2024-05-03T23:48:34.807" v="1556" actId="26606"/>
          <ac:spMkLst>
            <pc:docMk/>
            <pc:sldMk cId="3896063745" sldId="306"/>
            <ac:spMk id="43" creationId="{7BD08880-457D-4C62-A3B5-6A9B0878C7E9}"/>
          </ac:spMkLst>
        </pc:spChg>
        <pc:spChg chg="add del">
          <ac:chgData name="AMRIN SHAIKH" userId="1c18393e2b122f7a" providerId="LiveId" clId="{13BF6CB4-5B24-4209-B9AA-38D7CA42C09D}" dt="2024-05-03T23:49:01.592" v="1560" actId="26606"/>
          <ac:spMkLst>
            <pc:docMk/>
            <pc:sldMk cId="3896063745" sldId="306"/>
            <ac:spMk id="44" creationId="{3623DEAC-F39C-45D6-86DC-1033F6429528}"/>
          </ac:spMkLst>
        </pc:spChg>
        <pc:spChg chg="add del">
          <ac:chgData name="AMRIN SHAIKH" userId="1c18393e2b122f7a" providerId="LiveId" clId="{13BF6CB4-5B24-4209-B9AA-38D7CA42C09D}" dt="2024-05-03T23:48:34.807" v="1556" actId="26606"/>
          <ac:spMkLst>
            <pc:docMk/>
            <pc:sldMk cId="3896063745" sldId="306"/>
            <ac:spMk id="45" creationId="{6D356F1A-690D-401E-8CF3-E4686CDFEC30}"/>
          </ac:spMkLst>
        </pc:spChg>
        <pc:spChg chg="add del">
          <ac:chgData name="AMRIN SHAIKH" userId="1c18393e2b122f7a" providerId="LiveId" clId="{13BF6CB4-5B24-4209-B9AA-38D7CA42C09D}" dt="2024-05-03T23:49:01.592" v="1560" actId="26606"/>
          <ac:spMkLst>
            <pc:docMk/>
            <pc:sldMk cId="3896063745" sldId="306"/>
            <ac:spMk id="46" creationId="{CADF4631-3C8F-45EE-8D19-4D3E8426B34A}"/>
          </ac:spMkLst>
        </pc:spChg>
        <pc:spChg chg="add del">
          <ac:chgData name="AMRIN SHAIKH" userId="1c18393e2b122f7a" providerId="LiveId" clId="{13BF6CB4-5B24-4209-B9AA-38D7CA42C09D}" dt="2024-05-03T23:48:34.807" v="1556" actId="26606"/>
          <ac:spMkLst>
            <pc:docMk/>
            <pc:sldMk cId="3896063745" sldId="306"/>
            <ac:spMk id="75" creationId="{8841A10E-0F0E-4596-8888-870D709254A7}"/>
          </ac:spMkLst>
        </pc:spChg>
        <pc:spChg chg="add del">
          <ac:chgData name="AMRIN SHAIKH" userId="1c18393e2b122f7a" providerId="LiveId" clId="{13BF6CB4-5B24-4209-B9AA-38D7CA42C09D}" dt="2024-05-03T23:49:01.592" v="1560" actId="26606"/>
          <ac:spMkLst>
            <pc:docMk/>
            <pc:sldMk cId="3896063745" sldId="306"/>
            <ac:spMk id="76" creationId="{46FA917F-43A3-4FA3-A085-59D0DC397EFA}"/>
          </ac:spMkLst>
        </pc:spChg>
        <pc:spChg chg="add del">
          <ac:chgData name="AMRIN SHAIKH" userId="1c18393e2b122f7a" providerId="LiveId" clId="{13BF6CB4-5B24-4209-B9AA-38D7CA42C09D}" dt="2024-05-03T23:48:34.807" v="1556" actId="26606"/>
          <ac:spMkLst>
            <pc:docMk/>
            <pc:sldMk cId="3896063745" sldId="306"/>
            <ac:spMk id="77" creationId="{29B1E55C-E51F-4093-A2A8-137C3E9014D7}"/>
          </ac:spMkLst>
        </pc:spChg>
        <pc:spChg chg="add del">
          <ac:chgData name="AMRIN SHAIKH" userId="1c18393e2b122f7a" providerId="LiveId" clId="{13BF6CB4-5B24-4209-B9AA-38D7CA42C09D}" dt="2024-05-03T23:49:01.592" v="1560" actId="26606"/>
          <ac:spMkLst>
            <pc:docMk/>
            <pc:sldMk cId="3896063745" sldId="306"/>
            <ac:spMk id="78" creationId="{9CBF007B-8C8C-4F79-B037-9F4C61F9F954}"/>
          </ac:spMkLst>
        </pc:spChg>
        <pc:spChg chg="add del">
          <ac:chgData name="AMRIN SHAIKH" userId="1c18393e2b122f7a" providerId="LiveId" clId="{13BF6CB4-5B24-4209-B9AA-38D7CA42C09D}" dt="2024-05-03T23:48:43.424" v="1558" actId="26606"/>
          <ac:spMkLst>
            <pc:docMk/>
            <pc:sldMk cId="3896063745" sldId="306"/>
            <ac:spMk id="105" creationId="{DE91395A-2D18-4AF6-A0AC-AAA7189FED11}"/>
          </ac:spMkLst>
        </pc:spChg>
        <pc:spChg chg="add del">
          <ac:chgData name="AMRIN SHAIKH" userId="1c18393e2b122f7a" providerId="LiveId" clId="{13BF6CB4-5B24-4209-B9AA-38D7CA42C09D}" dt="2024-05-03T23:48:43.424" v="1558" actId="26606"/>
          <ac:spMkLst>
            <pc:docMk/>
            <pc:sldMk cId="3896063745" sldId="306"/>
            <ac:spMk id="106" creationId="{7BD08880-457D-4C62-A3B5-6A9B0878C7E9}"/>
          </ac:spMkLst>
        </pc:spChg>
        <pc:spChg chg="add del">
          <ac:chgData name="AMRIN SHAIKH" userId="1c18393e2b122f7a" providerId="LiveId" clId="{13BF6CB4-5B24-4209-B9AA-38D7CA42C09D}" dt="2024-05-03T23:49:09.342" v="1562" actId="26606"/>
          <ac:spMkLst>
            <pc:docMk/>
            <pc:sldMk cId="3896063745" sldId="306"/>
            <ac:spMk id="110" creationId="{1996130F-9AB5-4DE9-8574-3AF891C5C172}"/>
          </ac:spMkLst>
        </pc:spChg>
        <pc:spChg chg="add del">
          <ac:chgData name="AMRIN SHAIKH" userId="1c18393e2b122f7a" providerId="LiveId" clId="{13BF6CB4-5B24-4209-B9AA-38D7CA42C09D}" dt="2024-05-03T23:49:09.342" v="1562" actId="26606"/>
          <ac:spMkLst>
            <pc:docMk/>
            <pc:sldMk cId="3896063745" sldId="306"/>
            <ac:spMk id="111" creationId="{3623DEAC-F39C-45D6-86DC-1033F6429528}"/>
          </ac:spMkLst>
        </pc:spChg>
        <pc:spChg chg="add del">
          <ac:chgData name="AMRIN SHAIKH" userId="1c18393e2b122f7a" providerId="LiveId" clId="{13BF6CB4-5B24-4209-B9AA-38D7CA42C09D}" dt="2024-05-03T23:49:09.342" v="1562" actId="26606"/>
          <ac:spMkLst>
            <pc:docMk/>
            <pc:sldMk cId="3896063745" sldId="306"/>
            <ac:spMk id="112" creationId="{A692209D-B607-46C3-8560-07AF72291659}"/>
          </ac:spMkLst>
        </pc:spChg>
        <pc:spChg chg="add del">
          <ac:chgData name="AMRIN SHAIKH" userId="1c18393e2b122f7a" providerId="LiveId" clId="{13BF6CB4-5B24-4209-B9AA-38D7CA42C09D}" dt="2024-05-03T23:49:09.342" v="1562" actId="26606"/>
          <ac:spMkLst>
            <pc:docMk/>
            <pc:sldMk cId="3896063745" sldId="306"/>
            <ac:spMk id="113" creationId="{94874638-CF15-4908-BC4B-4908744D0BAF}"/>
          </ac:spMkLst>
        </pc:spChg>
        <pc:spChg chg="add del">
          <ac:chgData name="AMRIN SHAIKH" userId="1c18393e2b122f7a" providerId="LiveId" clId="{13BF6CB4-5B24-4209-B9AA-38D7CA42C09D}" dt="2024-05-03T23:49:09.342" v="1562" actId="26606"/>
          <ac:spMkLst>
            <pc:docMk/>
            <pc:sldMk cId="3896063745" sldId="306"/>
            <ac:spMk id="114" creationId="{5F1B8348-CD6E-4561-A704-C232D9A2676D}"/>
          </ac:spMkLst>
        </pc:spChg>
        <pc:spChg chg="add del">
          <ac:chgData name="AMRIN SHAIKH" userId="1c18393e2b122f7a" providerId="LiveId" clId="{13BF6CB4-5B24-4209-B9AA-38D7CA42C09D}" dt="2024-05-03T23:49:54.808" v="1571" actId="26606"/>
          <ac:spMkLst>
            <pc:docMk/>
            <pc:sldMk cId="3896063745" sldId="306"/>
            <ac:spMk id="121" creationId="{DE91395A-2D18-4AF6-A0AC-AAA7189FED11}"/>
          </ac:spMkLst>
        </pc:spChg>
        <pc:spChg chg="add del">
          <ac:chgData name="AMRIN SHAIKH" userId="1c18393e2b122f7a" providerId="LiveId" clId="{13BF6CB4-5B24-4209-B9AA-38D7CA42C09D}" dt="2024-05-03T23:49:54.808" v="1571" actId="26606"/>
          <ac:spMkLst>
            <pc:docMk/>
            <pc:sldMk cId="3896063745" sldId="306"/>
            <ac:spMk id="122" creationId="{7BD08880-457D-4C62-A3B5-6A9B0878C7E9}"/>
          </ac:spMkLst>
        </pc:spChg>
        <pc:spChg chg="add del">
          <ac:chgData name="AMRIN SHAIKH" userId="1c18393e2b122f7a" providerId="LiveId" clId="{13BF6CB4-5B24-4209-B9AA-38D7CA42C09D}" dt="2024-05-03T23:49:41.124" v="1568" actId="26606"/>
          <ac:spMkLst>
            <pc:docMk/>
            <pc:sldMk cId="3896063745" sldId="306"/>
            <ac:spMk id="156" creationId="{DE91395A-2D18-4AF6-A0AC-AAA7189FED11}"/>
          </ac:spMkLst>
        </pc:spChg>
        <pc:spChg chg="add del">
          <ac:chgData name="AMRIN SHAIKH" userId="1c18393e2b122f7a" providerId="LiveId" clId="{13BF6CB4-5B24-4209-B9AA-38D7CA42C09D}" dt="2024-05-03T23:49:41.124" v="1568" actId="26606"/>
          <ac:spMkLst>
            <pc:docMk/>
            <pc:sldMk cId="3896063745" sldId="306"/>
            <ac:spMk id="158" creationId="{7BD08880-457D-4C62-A3B5-6A9B0878C7E9}"/>
          </ac:spMkLst>
        </pc:spChg>
        <pc:spChg chg="add del">
          <ac:chgData name="AMRIN SHAIKH" userId="1c18393e2b122f7a" providerId="LiveId" clId="{13BF6CB4-5B24-4209-B9AA-38D7CA42C09D}" dt="2024-05-03T23:49:41.124" v="1568" actId="26606"/>
          <ac:spMkLst>
            <pc:docMk/>
            <pc:sldMk cId="3896063745" sldId="306"/>
            <ac:spMk id="160" creationId="{1FF9CEF5-A50D-4B8B-9852-D76F7037867E}"/>
          </ac:spMkLst>
        </pc:spChg>
        <pc:spChg chg="add del">
          <ac:chgData name="AMRIN SHAIKH" userId="1c18393e2b122f7a" providerId="LiveId" clId="{13BF6CB4-5B24-4209-B9AA-38D7CA42C09D}" dt="2024-05-03T23:50:07.407" v="1573" actId="26606"/>
          <ac:spMkLst>
            <pc:docMk/>
            <pc:sldMk cId="3896063745" sldId="306"/>
            <ac:spMk id="164" creationId="{5F1B8348-CD6E-4561-A704-C232D9A2676D}"/>
          </ac:spMkLst>
        </pc:spChg>
        <pc:spChg chg="add del">
          <ac:chgData name="AMRIN SHAIKH" userId="1c18393e2b122f7a" providerId="LiveId" clId="{13BF6CB4-5B24-4209-B9AA-38D7CA42C09D}" dt="2024-05-03T23:49:41.124" v="1568" actId="26606"/>
          <ac:spMkLst>
            <pc:docMk/>
            <pc:sldMk cId="3896063745" sldId="306"/>
            <ac:spMk id="176" creationId="{30684D86-C9D1-40C3-A9B6-EC935C7312E3}"/>
          </ac:spMkLst>
        </pc:spChg>
        <pc:spChg chg="add del">
          <ac:chgData name="AMRIN SHAIKH" userId="1c18393e2b122f7a" providerId="LiveId" clId="{13BF6CB4-5B24-4209-B9AA-38D7CA42C09D}" dt="2024-05-03T23:49:41.124" v="1568" actId="26606"/>
          <ac:spMkLst>
            <pc:docMk/>
            <pc:sldMk cId="3896063745" sldId="306"/>
            <ac:spMk id="178" creationId="{1EDF7896-F56A-49DA-90F3-F5CE8B9833AD}"/>
          </ac:spMkLst>
        </pc:spChg>
        <pc:spChg chg="add del">
          <ac:chgData name="AMRIN SHAIKH" userId="1c18393e2b122f7a" providerId="LiveId" clId="{13BF6CB4-5B24-4209-B9AA-38D7CA42C09D}" dt="2024-05-03T23:49:54.808" v="1570" actId="26606"/>
          <ac:spMkLst>
            <pc:docMk/>
            <pc:sldMk cId="3896063745" sldId="306"/>
            <ac:spMk id="190" creationId="{46FA917F-43A3-4FA3-A085-59D0DC397EFA}"/>
          </ac:spMkLst>
        </pc:spChg>
        <pc:spChg chg="add del">
          <ac:chgData name="AMRIN SHAIKH" userId="1c18393e2b122f7a" providerId="LiveId" clId="{13BF6CB4-5B24-4209-B9AA-38D7CA42C09D}" dt="2024-05-03T23:49:54.808" v="1570" actId="26606"/>
          <ac:spMkLst>
            <pc:docMk/>
            <pc:sldMk cId="3896063745" sldId="306"/>
            <ac:spMk id="192" creationId="{9CBF007B-8C8C-4F79-B037-9F4C61F9F954}"/>
          </ac:spMkLst>
        </pc:spChg>
        <pc:spChg chg="add del">
          <ac:chgData name="AMRIN SHAIKH" userId="1c18393e2b122f7a" providerId="LiveId" clId="{13BF6CB4-5B24-4209-B9AA-38D7CA42C09D}" dt="2024-05-03T23:49:54.808" v="1570" actId="26606"/>
          <ac:spMkLst>
            <pc:docMk/>
            <pc:sldMk cId="3896063745" sldId="306"/>
            <ac:spMk id="217" creationId="{1996130F-9AB5-4DE9-8574-3AF891C5C172}"/>
          </ac:spMkLst>
        </pc:spChg>
        <pc:spChg chg="add del">
          <ac:chgData name="AMRIN SHAIKH" userId="1c18393e2b122f7a" providerId="LiveId" clId="{13BF6CB4-5B24-4209-B9AA-38D7CA42C09D}" dt="2024-05-03T23:49:54.808" v="1570" actId="26606"/>
          <ac:spMkLst>
            <pc:docMk/>
            <pc:sldMk cId="3896063745" sldId="306"/>
            <ac:spMk id="218" creationId="{3623DEAC-F39C-45D6-86DC-1033F6429528}"/>
          </ac:spMkLst>
        </pc:spChg>
        <pc:spChg chg="add del">
          <ac:chgData name="AMRIN SHAIKH" userId="1c18393e2b122f7a" providerId="LiveId" clId="{13BF6CB4-5B24-4209-B9AA-38D7CA42C09D}" dt="2024-05-03T23:49:54.808" v="1570" actId="26606"/>
          <ac:spMkLst>
            <pc:docMk/>
            <pc:sldMk cId="3896063745" sldId="306"/>
            <ac:spMk id="219" creationId="{CADF4631-3C8F-45EE-8D19-4D3E8426B34A}"/>
          </ac:spMkLst>
        </pc:spChg>
        <pc:spChg chg="add del">
          <ac:chgData name="AMRIN SHAIKH" userId="1c18393e2b122f7a" providerId="LiveId" clId="{13BF6CB4-5B24-4209-B9AA-38D7CA42C09D}" dt="2024-05-03T23:50:07.407" v="1573" actId="26606"/>
          <ac:spMkLst>
            <pc:docMk/>
            <pc:sldMk cId="3896063745" sldId="306"/>
            <ac:spMk id="238" creationId="{1996130F-9AB5-4DE9-8574-3AF891C5C172}"/>
          </ac:spMkLst>
        </pc:spChg>
        <pc:spChg chg="add del">
          <ac:chgData name="AMRIN SHAIKH" userId="1c18393e2b122f7a" providerId="LiveId" clId="{13BF6CB4-5B24-4209-B9AA-38D7CA42C09D}" dt="2024-05-03T23:50:07.407" v="1573" actId="26606"/>
          <ac:spMkLst>
            <pc:docMk/>
            <pc:sldMk cId="3896063745" sldId="306"/>
            <ac:spMk id="239" creationId="{3623DEAC-F39C-45D6-86DC-1033F6429528}"/>
          </ac:spMkLst>
        </pc:spChg>
        <pc:spChg chg="add del">
          <ac:chgData name="AMRIN SHAIKH" userId="1c18393e2b122f7a" providerId="LiveId" clId="{13BF6CB4-5B24-4209-B9AA-38D7CA42C09D}" dt="2024-05-03T23:50:07.407" v="1573" actId="26606"/>
          <ac:spMkLst>
            <pc:docMk/>
            <pc:sldMk cId="3896063745" sldId="306"/>
            <ac:spMk id="240" creationId="{A692209D-B607-46C3-8560-07AF72291659}"/>
          </ac:spMkLst>
        </pc:spChg>
        <pc:spChg chg="add del">
          <ac:chgData name="AMRIN SHAIKH" userId="1c18393e2b122f7a" providerId="LiveId" clId="{13BF6CB4-5B24-4209-B9AA-38D7CA42C09D}" dt="2024-05-03T23:50:07.407" v="1573" actId="26606"/>
          <ac:spMkLst>
            <pc:docMk/>
            <pc:sldMk cId="3896063745" sldId="306"/>
            <ac:spMk id="241" creationId="{94874638-CF15-4908-BC4B-4908744D0BAF}"/>
          </ac:spMkLst>
        </pc:spChg>
        <pc:spChg chg="add del">
          <ac:chgData name="AMRIN SHAIKH" userId="1c18393e2b122f7a" providerId="LiveId" clId="{13BF6CB4-5B24-4209-B9AA-38D7CA42C09D}" dt="2024-05-03T23:51:14.240" v="1580" actId="26606"/>
          <ac:spMkLst>
            <pc:docMk/>
            <pc:sldMk cId="3896063745" sldId="306"/>
            <ac:spMk id="274" creationId="{1996130F-9AB5-4DE9-8574-3AF891C5C172}"/>
          </ac:spMkLst>
        </pc:spChg>
        <pc:spChg chg="add del">
          <ac:chgData name="AMRIN SHAIKH" userId="1c18393e2b122f7a" providerId="LiveId" clId="{13BF6CB4-5B24-4209-B9AA-38D7CA42C09D}" dt="2024-05-03T23:51:14.240" v="1580" actId="26606"/>
          <ac:spMkLst>
            <pc:docMk/>
            <pc:sldMk cId="3896063745" sldId="306"/>
            <ac:spMk id="276" creationId="{3623DEAC-F39C-45D6-86DC-1033F6429528}"/>
          </ac:spMkLst>
        </pc:spChg>
        <pc:spChg chg="add del">
          <ac:chgData name="AMRIN SHAIKH" userId="1c18393e2b122f7a" providerId="LiveId" clId="{13BF6CB4-5B24-4209-B9AA-38D7CA42C09D}" dt="2024-05-03T23:51:14.240" v="1580" actId="26606"/>
          <ac:spMkLst>
            <pc:docMk/>
            <pc:sldMk cId="3896063745" sldId="306"/>
            <ac:spMk id="278" creationId="{A692209D-B607-46C3-8560-07AF72291659}"/>
          </ac:spMkLst>
        </pc:spChg>
        <pc:spChg chg="add del">
          <ac:chgData name="AMRIN SHAIKH" userId="1c18393e2b122f7a" providerId="LiveId" clId="{13BF6CB4-5B24-4209-B9AA-38D7CA42C09D}" dt="2024-05-03T23:51:14.240" v="1580" actId="26606"/>
          <ac:spMkLst>
            <pc:docMk/>
            <pc:sldMk cId="3896063745" sldId="306"/>
            <ac:spMk id="280" creationId="{94874638-CF15-4908-BC4B-4908744D0BAF}"/>
          </ac:spMkLst>
        </pc:spChg>
        <pc:spChg chg="add del">
          <ac:chgData name="AMRIN SHAIKH" userId="1c18393e2b122f7a" providerId="LiveId" clId="{13BF6CB4-5B24-4209-B9AA-38D7CA42C09D}" dt="2024-05-03T23:51:14.240" v="1580" actId="26606"/>
          <ac:spMkLst>
            <pc:docMk/>
            <pc:sldMk cId="3896063745" sldId="306"/>
            <ac:spMk id="282" creationId="{5F1B8348-CD6E-4561-A704-C232D9A2676D}"/>
          </ac:spMkLst>
        </pc:spChg>
        <pc:spChg chg="add del">
          <ac:chgData name="AMRIN SHAIKH" userId="1c18393e2b122f7a" providerId="LiveId" clId="{13BF6CB4-5B24-4209-B9AA-38D7CA42C09D}" dt="2024-05-03T23:51:14.240" v="1579" actId="26606"/>
          <ac:spMkLst>
            <pc:docMk/>
            <pc:sldMk cId="3896063745" sldId="306"/>
            <ac:spMk id="315" creationId="{DE91395A-2D18-4AF6-A0AC-AAA7189FED11}"/>
          </ac:spMkLst>
        </pc:spChg>
        <pc:spChg chg="add del">
          <ac:chgData name="AMRIN SHAIKH" userId="1c18393e2b122f7a" providerId="LiveId" clId="{13BF6CB4-5B24-4209-B9AA-38D7CA42C09D}" dt="2024-05-03T23:51:14.240" v="1579" actId="26606"/>
          <ac:spMkLst>
            <pc:docMk/>
            <pc:sldMk cId="3896063745" sldId="306"/>
            <ac:spMk id="317" creationId="{7BD08880-457D-4C62-A3B5-6A9B0878C7E9}"/>
          </ac:spMkLst>
        </pc:spChg>
        <pc:spChg chg="add del">
          <ac:chgData name="AMRIN SHAIKH" userId="1c18393e2b122f7a" providerId="LiveId" clId="{13BF6CB4-5B24-4209-B9AA-38D7CA42C09D}" dt="2024-05-05T12:21:33.745" v="2672"/>
          <ac:spMkLst>
            <pc:docMk/>
            <pc:sldMk cId="3896063745" sldId="306"/>
            <ac:spMk id="319" creationId="{22589B50-D615-4630-B6F7-29E99FF2C4AB}"/>
          </ac:spMkLst>
        </pc:spChg>
        <pc:spChg chg="add del">
          <ac:chgData name="AMRIN SHAIKH" userId="1c18393e2b122f7a" providerId="LiveId" clId="{13BF6CB4-5B24-4209-B9AA-38D7CA42C09D}" dt="2024-05-05T12:21:33.745" v="2672"/>
          <ac:spMkLst>
            <pc:docMk/>
            <pc:sldMk cId="3896063745" sldId="306"/>
            <ac:spMk id="321" creationId="{B87A83DF-4E7A-4A81-867E-10E29C4BD3EB}"/>
          </ac:spMkLst>
        </pc:spChg>
        <pc:spChg chg="add del">
          <ac:chgData name="AMRIN SHAIKH" userId="1c18393e2b122f7a" providerId="LiveId" clId="{13BF6CB4-5B24-4209-B9AA-38D7CA42C09D}" dt="2024-05-05T12:21:33.745" v="2672"/>
          <ac:spMkLst>
            <pc:docMk/>
            <pc:sldMk cId="3896063745" sldId="306"/>
            <ac:spMk id="323" creationId="{435515D7-4CE9-4558-BA93-E245EFB64CD4}"/>
          </ac:spMkLst>
        </pc:spChg>
        <pc:spChg chg="add del">
          <ac:chgData name="AMRIN SHAIKH" userId="1c18393e2b122f7a" providerId="LiveId" clId="{13BF6CB4-5B24-4209-B9AA-38D7CA42C09D}" dt="2024-05-05T12:21:33.745" v="2672"/>
          <ac:spMkLst>
            <pc:docMk/>
            <pc:sldMk cId="3896063745" sldId="306"/>
            <ac:spMk id="348" creationId="{1996130F-9AB5-4DE9-8574-3AF891C5C172}"/>
          </ac:spMkLst>
        </pc:spChg>
        <pc:spChg chg="add del">
          <ac:chgData name="AMRIN SHAIKH" userId="1c18393e2b122f7a" providerId="LiveId" clId="{13BF6CB4-5B24-4209-B9AA-38D7CA42C09D}" dt="2024-05-05T12:21:33.745" v="2672"/>
          <ac:spMkLst>
            <pc:docMk/>
            <pc:sldMk cId="3896063745" sldId="306"/>
            <ac:spMk id="349" creationId="{3623DEAC-F39C-45D6-86DC-1033F6429528}"/>
          </ac:spMkLst>
        </pc:spChg>
        <pc:grpChg chg="add del">
          <ac:chgData name="AMRIN SHAIKH" userId="1c18393e2b122f7a" providerId="LiveId" clId="{13BF6CB4-5B24-4209-B9AA-38D7CA42C09D}" dt="2024-05-03T23:48:34.807" v="1556" actId="26606"/>
          <ac:grpSpMkLst>
            <pc:docMk/>
            <pc:sldMk cId="3896063745" sldId="306"/>
            <ac:grpSpMk id="13" creationId="{7398C59F-5A18-487B-91D6-B955AACF2E50}"/>
          </ac:grpSpMkLst>
        </pc:grpChg>
        <pc:grpChg chg="add del">
          <ac:chgData name="AMRIN SHAIKH" userId="1c18393e2b122f7a" providerId="LiveId" clId="{13BF6CB4-5B24-4209-B9AA-38D7CA42C09D}" dt="2024-05-03T23:49:01.592" v="1560" actId="26606"/>
          <ac:grpSpMkLst>
            <pc:docMk/>
            <pc:sldMk cId="3896063745" sldId="306"/>
            <ac:grpSpMk id="14" creationId="{166BF9EE-F7AC-4FA5-AC7E-001B3A642F75}"/>
          </ac:grpSpMkLst>
        </pc:grpChg>
        <pc:grpChg chg="add del">
          <ac:chgData name="AMRIN SHAIKH" userId="1c18393e2b122f7a" providerId="LiveId" clId="{13BF6CB4-5B24-4209-B9AA-38D7CA42C09D}" dt="2024-05-03T23:48:34.807" v="1556" actId="26606"/>
          <ac:grpSpMkLst>
            <pc:docMk/>
            <pc:sldMk cId="3896063745" sldId="306"/>
            <ac:grpSpMk id="27" creationId="{520234FB-542E-4550-9C2F-1B56FD41A1CA}"/>
          </ac:grpSpMkLst>
        </pc:grpChg>
        <pc:grpChg chg="add del">
          <ac:chgData name="AMRIN SHAIKH" userId="1c18393e2b122f7a" providerId="LiveId" clId="{13BF6CB4-5B24-4209-B9AA-38D7CA42C09D}" dt="2024-05-03T23:49:01.592" v="1560" actId="26606"/>
          <ac:grpSpMkLst>
            <pc:docMk/>
            <pc:sldMk cId="3896063745" sldId="306"/>
            <ac:grpSpMk id="28" creationId="{E312DBA5-56D8-42B2-BA94-28168C2A6703}"/>
          </ac:grpSpMkLst>
        </pc:grpChg>
        <pc:grpChg chg="add del">
          <ac:chgData name="AMRIN SHAIKH" userId="1c18393e2b122f7a" providerId="LiveId" clId="{13BF6CB4-5B24-4209-B9AA-38D7CA42C09D}" dt="2024-05-03T23:48:34.807" v="1556" actId="26606"/>
          <ac:grpSpMkLst>
            <pc:docMk/>
            <pc:sldMk cId="3896063745" sldId="306"/>
            <ac:grpSpMk id="47" creationId="{F398A7BA-9279-4363-9D59-238782AB6BB5}"/>
          </ac:grpSpMkLst>
        </pc:grpChg>
        <pc:grpChg chg="add del">
          <ac:chgData name="AMRIN SHAIKH" userId="1c18393e2b122f7a" providerId="LiveId" clId="{13BF6CB4-5B24-4209-B9AA-38D7CA42C09D}" dt="2024-05-03T23:49:01.592" v="1560" actId="26606"/>
          <ac:grpSpMkLst>
            <pc:docMk/>
            <pc:sldMk cId="3896063745" sldId="306"/>
            <ac:grpSpMk id="48" creationId="{F291099C-17EE-4E0E-B096-C79975050035}"/>
          </ac:grpSpMkLst>
        </pc:grpChg>
        <pc:grpChg chg="add del">
          <ac:chgData name="AMRIN SHAIKH" userId="1c18393e2b122f7a" providerId="LiveId" clId="{13BF6CB4-5B24-4209-B9AA-38D7CA42C09D}" dt="2024-05-03T23:48:34.807" v="1556" actId="26606"/>
          <ac:grpSpMkLst>
            <pc:docMk/>
            <pc:sldMk cId="3896063745" sldId="306"/>
            <ac:grpSpMk id="61" creationId="{3B88DAD3-AF6F-4D6C-8512-7239A69A40DD}"/>
          </ac:grpSpMkLst>
        </pc:grpChg>
        <pc:grpChg chg="add del">
          <ac:chgData name="AMRIN SHAIKH" userId="1c18393e2b122f7a" providerId="LiveId" clId="{13BF6CB4-5B24-4209-B9AA-38D7CA42C09D}" dt="2024-05-03T23:49:01.592" v="1560" actId="26606"/>
          <ac:grpSpMkLst>
            <pc:docMk/>
            <pc:sldMk cId="3896063745" sldId="306"/>
            <ac:grpSpMk id="62" creationId="{6A54B62D-FC5C-4E1A-8D8B-279576FE5379}"/>
          </ac:grpSpMkLst>
        </pc:grpChg>
        <pc:grpChg chg="add del">
          <ac:chgData name="AMRIN SHAIKH" userId="1c18393e2b122f7a" providerId="LiveId" clId="{13BF6CB4-5B24-4209-B9AA-38D7CA42C09D}" dt="2024-05-03T23:48:43.424" v="1558" actId="26606"/>
          <ac:grpSpMkLst>
            <pc:docMk/>
            <pc:sldMk cId="3896063745" sldId="306"/>
            <ac:grpSpMk id="79" creationId="{7398C59F-5A18-487B-91D6-B955AACF2E50}"/>
          </ac:grpSpMkLst>
        </pc:grpChg>
        <pc:grpChg chg="add del">
          <ac:chgData name="AMRIN SHAIKH" userId="1c18393e2b122f7a" providerId="LiveId" clId="{13BF6CB4-5B24-4209-B9AA-38D7CA42C09D}" dt="2024-05-03T23:49:09.342" v="1562" actId="26606"/>
          <ac:grpSpMkLst>
            <pc:docMk/>
            <pc:sldMk cId="3896063745" sldId="306"/>
            <ac:grpSpMk id="80" creationId="{166BF9EE-F7AC-4FA5-AC7E-001B3A642F75}"/>
          </ac:grpSpMkLst>
        </pc:grpChg>
        <pc:grpChg chg="add del">
          <ac:chgData name="AMRIN SHAIKH" userId="1c18393e2b122f7a" providerId="LiveId" clId="{13BF6CB4-5B24-4209-B9AA-38D7CA42C09D}" dt="2024-05-03T23:48:43.424" v="1558" actId="26606"/>
          <ac:grpSpMkLst>
            <pc:docMk/>
            <pc:sldMk cId="3896063745" sldId="306"/>
            <ac:grpSpMk id="92" creationId="{520234FB-542E-4550-9C2F-1B56FD41A1CA}"/>
          </ac:grpSpMkLst>
        </pc:grpChg>
        <pc:grpChg chg="add del">
          <ac:chgData name="AMRIN SHAIKH" userId="1c18393e2b122f7a" providerId="LiveId" clId="{13BF6CB4-5B24-4209-B9AA-38D7CA42C09D}" dt="2024-05-03T23:49:09.342" v="1562" actId="26606"/>
          <ac:grpSpMkLst>
            <pc:docMk/>
            <pc:sldMk cId="3896063745" sldId="306"/>
            <ac:grpSpMk id="94" creationId="{E312DBA5-56D8-42B2-BA94-28168C2A6703}"/>
          </ac:grpSpMkLst>
        </pc:grpChg>
        <pc:grpChg chg="add del">
          <ac:chgData name="AMRIN SHAIKH" userId="1c18393e2b122f7a" providerId="LiveId" clId="{13BF6CB4-5B24-4209-B9AA-38D7CA42C09D}" dt="2024-05-03T23:49:54.808" v="1571" actId="26606"/>
          <ac:grpSpMkLst>
            <pc:docMk/>
            <pc:sldMk cId="3896063745" sldId="306"/>
            <ac:grpSpMk id="117" creationId="{7398C59F-5A18-487B-91D6-B955AACF2E50}"/>
          </ac:grpSpMkLst>
        </pc:grpChg>
        <pc:grpChg chg="add del">
          <ac:chgData name="AMRIN SHAIKH" userId="1c18393e2b122f7a" providerId="LiveId" clId="{13BF6CB4-5B24-4209-B9AA-38D7CA42C09D}" dt="2024-05-03T23:49:54.808" v="1571" actId="26606"/>
          <ac:grpSpMkLst>
            <pc:docMk/>
            <pc:sldMk cId="3896063745" sldId="306"/>
            <ac:grpSpMk id="119" creationId="{520234FB-542E-4550-9C2F-1B56FD41A1CA}"/>
          </ac:grpSpMkLst>
        </pc:grpChg>
        <pc:grpChg chg="add del">
          <ac:chgData name="AMRIN SHAIKH" userId="1c18393e2b122f7a" providerId="LiveId" clId="{13BF6CB4-5B24-4209-B9AA-38D7CA42C09D}" dt="2024-05-03T23:49:41.124" v="1568" actId="26606"/>
          <ac:grpSpMkLst>
            <pc:docMk/>
            <pc:sldMk cId="3896063745" sldId="306"/>
            <ac:grpSpMk id="128" creationId="{7398C59F-5A18-487B-91D6-B955AACF2E50}"/>
          </ac:grpSpMkLst>
        </pc:grpChg>
        <pc:grpChg chg="add del">
          <ac:chgData name="AMRIN SHAIKH" userId="1c18393e2b122f7a" providerId="LiveId" clId="{13BF6CB4-5B24-4209-B9AA-38D7CA42C09D}" dt="2024-05-03T23:49:41.124" v="1568" actId="26606"/>
          <ac:grpSpMkLst>
            <pc:docMk/>
            <pc:sldMk cId="3896063745" sldId="306"/>
            <ac:grpSpMk id="142" creationId="{520234FB-542E-4550-9C2F-1B56FD41A1CA}"/>
          </ac:grpSpMkLst>
        </pc:grpChg>
        <pc:grpChg chg="add del">
          <ac:chgData name="AMRIN SHAIKH" userId="1c18393e2b122f7a" providerId="LiveId" clId="{13BF6CB4-5B24-4209-B9AA-38D7CA42C09D}" dt="2024-05-03T23:49:41.124" v="1568" actId="26606"/>
          <ac:grpSpMkLst>
            <pc:docMk/>
            <pc:sldMk cId="3896063745" sldId="306"/>
            <ac:grpSpMk id="162" creationId="{065753F1-EEE2-45ED-88A1-ECB4A495D0AD}"/>
          </ac:grpSpMkLst>
        </pc:grpChg>
        <pc:grpChg chg="add del">
          <ac:chgData name="AMRIN SHAIKH" userId="1c18393e2b122f7a" providerId="LiveId" clId="{13BF6CB4-5B24-4209-B9AA-38D7CA42C09D}" dt="2024-05-03T23:49:54.808" v="1570" actId="26606"/>
          <ac:grpSpMkLst>
            <pc:docMk/>
            <pc:sldMk cId="3896063745" sldId="306"/>
            <ac:grpSpMk id="189" creationId="{166BF9EE-F7AC-4FA5-AC7E-001B3A642F75}"/>
          </ac:grpSpMkLst>
        </pc:grpChg>
        <pc:grpChg chg="add del">
          <ac:chgData name="AMRIN SHAIKH" userId="1c18393e2b122f7a" providerId="LiveId" clId="{13BF6CB4-5B24-4209-B9AA-38D7CA42C09D}" dt="2024-05-03T23:49:54.808" v="1570" actId="26606"/>
          <ac:grpSpMkLst>
            <pc:docMk/>
            <pc:sldMk cId="3896063745" sldId="306"/>
            <ac:grpSpMk id="204" creationId="{E312DBA5-56D8-42B2-BA94-28168C2A6703}"/>
          </ac:grpSpMkLst>
        </pc:grpChg>
        <pc:grpChg chg="add del">
          <ac:chgData name="AMRIN SHAIKH" userId="1c18393e2b122f7a" providerId="LiveId" clId="{13BF6CB4-5B24-4209-B9AA-38D7CA42C09D}" dt="2024-05-03T23:49:54.808" v="1570" actId="26606"/>
          <ac:grpSpMkLst>
            <pc:docMk/>
            <pc:sldMk cId="3896063745" sldId="306"/>
            <ac:grpSpMk id="220" creationId="{F291099C-17EE-4E0E-B096-C79975050035}"/>
          </ac:grpSpMkLst>
        </pc:grpChg>
        <pc:grpChg chg="add del">
          <ac:chgData name="AMRIN SHAIKH" userId="1c18393e2b122f7a" providerId="LiveId" clId="{13BF6CB4-5B24-4209-B9AA-38D7CA42C09D}" dt="2024-05-03T23:49:54.808" v="1570" actId="26606"/>
          <ac:grpSpMkLst>
            <pc:docMk/>
            <pc:sldMk cId="3896063745" sldId="306"/>
            <ac:grpSpMk id="233" creationId="{6A54B62D-FC5C-4E1A-8D8B-279576FE5379}"/>
          </ac:grpSpMkLst>
        </pc:grpChg>
        <pc:grpChg chg="add del">
          <ac:chgData name="AMRIN SHAIKH" userId="1c18393e2b122f7a" providerId="LiveId" clId="{13BF6CB4-5B24-4209-B9AA-38D7CA42C09D}" dt="2024-05-03T23:50:07.407" v="1573" actId="26606"/>
          <ac:grpSpMkLst>
            <pc:docMk/>
            <pc:sldMk cId="3896063745" sldId="306"/>
            <ac:grpSpMk id="236" creationId="{166BF9EE-F7AC-4FA5-AC7E-001B3A642F75}"/>
          </ac:grpSpMkLst>
        </pc:grpChg>
        <pc:grpChg chg="add del">
          <ac:chgData name="AMRIN SHAIKH" userId="1c18393e2b122f7a" providerId="LiveId" clId="{13BF6CB4-5B24-4209-B9AA-38D7CA42C09D}" dt="2024-05-03T23:50:07.407" v="1573" actId="26606"/>
          <ac:grpSpMkLst>
            <pc:docMk/>
            <pc:sldMk cId="3896063745" sldId="306"/>
            <ac:grpSpMk id="237" creationId="{E312DBA5-56D8-42B2-BA94-28168C2A6703}"/>
          </ac:grpSpMkLst>
        </pc:grpChg>
        <pc:grpChg chg="add del">
          <ac:chgData name="AMRIN SHAIKH" userId="1c18393e2b122f7a" providerId="LiveId" clId="{13BF6CB4-5B24-4209-B9AA-38D7CA42C09D}" dt="2024-05-03T23:51:14.240" v="1580" actId="26606"/>
          <ac:grpSpMkLst>
            <pc:docMk/>
            <pc:sldMk cId="3896063745" sldId="306"/>
            <ac:grpSpMk id="246" creationId="{166BF9EE-F7AC-4FA5-AC7E-001B3A642F75}"/>
          </ac:grpSpMkLst>
        </pc:grpChg>
        <pc:grpChg chg="add del">
          <ac:chgData name="AMRIN SHAIKH" userId="1c18393e2b122f7a" providerId="LiveId" clId="{13BF6CB4-5B24-4209-B9AA-38D7CA42C09D}" dt="2024-05-03T23:51:14.240" v="1580" actId="26606"/>
          <ac:grpSpMkLst>
            <pc:docMk/>
            <pc:sldMk cId="3896063745" sldId="306"/>
            <ac:grpSpMk id="260" creationId="{E312DBA5-56D8-42B2-BA94-28168C2A6703}"/>
          </ac:grpSpMkLst>
        </pc:grpChg>
        <pc:grpChg chg="add del">
          <ac:chgData name="AMRIN SHAIKH" userId="1c18393e2b122f7a" providerId="LiveId" clId="{13BF6CB4-5B24-4209-B9AA-38D7CA42C09D}" dt="2024-05-03T23:51:14.240" v="1579" actId="26606"/>
          <ac:grpSpMkLst>
            <pc:docMk/>
            <pc:sldMk cId="3896063745" sldId="306"/>
            <ac:grpSpMk id="287" creationId="{7398C59F-5A18-487B-91D6-B955AACF2E50}"/>
          </ac:grpSpMkLst>
        </pc:grpChg>
        <pc:grpChg chg="add del">
          <ac:chgData name="AMRIN SHAIKH" userId="1c18393e2b122f7a" providerId="LiveId" clId="{13BF6CB4-5B24-4209-B9AA-38D7CA42C09D}" dt="2024-05-03T23:51:14.240" v="1579" actId="26606"/>
          <ac:grpSpMkLst>
            <pc:docMk/>
            <pc:sldMk cId="3896063745" sldId="306"/>
            <ac:grpSpMk id="301" creationId="{520234FB-542E-4550-9C2F-1B56FD41A1CA}"/>
          </ac:grpSpMkLst>
        </pc:grpChg>
        <pc:grpChg chg="add del">
          <ac:chgData name="AMRIN SHAIKH" userId="1c18393e2b122f7a" providerId="LiveId" clId="{13BF6CB4-5B24-4209-B9AA-38D7CA42C09D}" dt="2024-05-05T12:21:33.745" v="2672"/>
          <ac:grpSpMkLst>
            <pc:docMk/>
            <pc:sldMk cId="3896063745" sldId="306"/>
            <ac:grpSpMk id="320" creationId="{166BF9EE-F7AC-4FA5-AC7E-001B3A642F75}"/>
          </ac:grpSpMkLst>
        </pc:grpChg>
        <pc:grpChg chg="add del">
          <ac:chgData name="AMRIN SHAIKH" userId="1c18393e2b122f7a" providerId="LiveId" clId="{13BF6CB4-5B24-4209-B9AA-38D7CA42C09D}" dt="2024-05-05T12:21:33.745" v="2672"/>
          <ac:grpSpMkLst>
            <pc:docMk/>
            <pc:sldMk cId="3896063745" sldId="306"/>
            <ac:grpSpMk id="335" creationId="{E312DBA5-56D8-42B2-BA94-28168C2A6703}"/>
          </ac:grpSpMkLst>
        </pc:grpChg>
        <pc:picChg chg="add del">
          <ac:chgData name="AMRIN SHAIKH" userId="1c18393e2b122f7a" providerId="LiveId" clId="{13BF6CB4-5B24-4209-B9AA-38D7CA42C09D}" dt="2024-05-03T23:48:34.807" v="1556" actId="26606"/>
          <ac:picMkLst>
            <pc:docMk/>
            <pc:sldMk cId="3896063745" sldId="306"/>
            <ac:picMk id="9" creationId="{CB11BBEB-B0A0-DD7C-D19F-09841FB09FD1}"/>
          </ac:picMkLst>
        </pc:picChg>
        <pc:picChg chg="add del">
          <ac:chgData name="AMRIN SHAIKH" userId="1c18393e2b122f7a" providerId="LiveId" clId="{13BF6CB4-5B24-4209-B9AA-38D7CA42C09D}" dt="2024-05-03T23:49:01.592" v="1560" actId="26606"/>
          <ac:picMkLst>
            <pc:docMk/>
            <pc:sldMk cId="3896063745" sldId="306"/>
            <ac:picMk id="11" creationId="{FC70F461-C83E-DA5B-1B4A-0BB89E5AE83E}"/>
          </ac:picMkLst>
        </pc:picChg>
        <pc:picChg chg="add del">
          <ac:chgData name="AMRIN SHAIKH" userId="1c18393e2b122f7a" providerId="LiveId" clId="{13BF6CB4-5B24-4209-B9AA-38D7CA42C09D}" dt="2024-05-03T23:48:43.424" v="1558" actId="26606"/>
          <ac:picMkLst>
            <pc:docMk/>
            <pc:sldMk cId="3896063745" sldId="306"/>
            <ac:picMk id="107" creationId="{A90FBC75-AE5A-4E3C-D580-784AE81B4CB3}"/>
          </ac:picMkLst>
        </pc:picChg>
        <pc:picChg chg="add del">
          <ac:chgData name="AMRIN SHAIKH" userId="1c18393e2b122f7a" providerId="LiveId" clId="{13BF6CB4-5B24-4209-B9AA-38D7CA42C09D}" dt="2024-05-03T23:49:09.342" v="1562" actId="26606"/>
          <ac:picMkLst>
            <pc:docMk/>
            <pc:sldMk cId="3896063745" sldId="306"/>
            <ac:picMk id="115" creationId="{45148F7F-D3B1-A94C-3FDE-76231B0AD25D}"/>
          </ac:picMkLst>
        </pc:picChg>
        <pc:picChg chg="add mod ord">
          <ac:chgData name="AMRIN SHAIKH" userId="1c18393e2b122f7a" providerId="LiveId" clId="{13BF6CB4-5B24-4209-B9AA-38D7CA42C09D}" dt="2024-05-05T12:26:32.259" v="2706" actId="14100"/>
          <ac:picMkLst>
            <pc:docMk/>
            <pc:sldMk cId="3896063745" sldId="306"/>
            <ac:picMk id="123" creationId="{A90FBC75-AE5A-4E3C-D580-784AE81B4CB3}"/>
          </ac:picMkLst>
        </pc:picChg>
      </pc:sldChg>
      <pc:sldChg chg="addSp delSp modSp new mod setBg delDesignElem">
        <pc:chgData name="AMRIN SHAIKH" userId="1c18393e2b122f7a" providerId="LiveId" clId="{13BF6CB4-5B24-4209-B9AA-38D7CA42C09D}" dt="2024-05-05T17:02:30.256" v="2806" actId="20577"/>
        <pc:sldMkLst>
          <pc:docMk/>
          <pc:sldMk cId="511468087" sldId="307"/>
        </pc:sldMkLst>
        <pc:spChg chg="add del mod">
          <ac:chgData name="AMRIN SHAIKH" userId="1c18393e2b122f7a" providerId="LiveId" clId="{13BF6CB4-5B24-4209-B9AA-38D7CA42C09D}" dt="2024-05-05T12:43:03.875" v="2776" actId="14100"/>
          <ac:spMkLst>
            <pc:docMk/>
            <pc:sldMk cId="511468087" sldId="307"/>
            <ac:spMk id="2" creationId="{7A32A32C-D91F-7E44-0552-AC7B35434D05}"/>
          </ac:spMkLst>
        </pc:spChg>
        <pc:spChg chg="add del mod">
          <ac:chgData name="AMRIN SHAIKH" userId="1c18393e2b122f7a" providerId="LiveId" clId="{13BF6CB4-5B24-4209-B9AA-38D7CA42C09D}" dt="2024-05-04T23:43:28.970" v="2458" actId="26606"/>
          <ac:spMkLst>
            <pc:docMk/>
            <pc:sldMk cId="511468087" sldId="307"/>
            <ac:spMk id="3" creationId="{9AE72A2D-171D-41EE-A15A-068C154A0079}"/>
          </ac:spMkLst>
        </pc:spChg>
        <pc:spChg chg="add del">
          <ac:chgData name="AMRIN SHAIKH" userId="1c18393e2b122f7a" providerId="LiveId" clId="{13BF6CB4-5B24-4209-B9AA-38D7CA42C09D}" dt="2024-05-04T23:43:28.970" v="2458" actId="26606"/>
          <ac:spMkLst>
            <pc:docMk/>
            <pc:sldMk cId="511468087" sldId="307"/>
            <ac:spMk id="4" creationId="{1AEB06AB-BF6D-28D0-6F69-7ED1B4A0FA76}"/>
          </ac:spMkLst>
        </pc:spChg>
        <pc:spChg chg="del mod">
          <ac:chgData name="AMRIN SHAIKH" userId="1c18393e2b122f7a" providerId="LiveId" clId="{13BF6CB4-5B24-4209-B9AA-38D7CA42C09D}" dt="2024-05-04T23:14:17.014" v="2267" actId="478"/>
          <ac:spMkLst>
            <pc:docMk/>
            <pc:sldMk cId="511468087" sldId="307"/>
            <ac:spMk id="5" creationId="{383FF34C-2ACF-38DD-5680-67CD17E607E0}"/>
          </ac:spMkLst>
        </pc:spChg>
        <pc:spChg chg="del">
          <ac:chgData name="AMRIN SHAIKH" userId="1c18393e2b122f7a" providerId="LiveId" clId="{13BF6CB4-5B24-4209-B9AA-38D7CA42C09D}" dt="2024-05-04T23:14:23.476" v="2268" actId="478"/>
          <ac:spMkLst>
            <pc:docMk/>
            <pc:sldMk cId="511468087" sldId="307"/>
            <ac:spMk id="6" creationId="{8F3D8244-0449-D85E-06CE-39FA8CB38351}"/>
          </ac:spMkLst>
        </pc:spChg>
        <pc:spChg chg="del mod">
          <ac:chgData name="AMRIN SHAIKH" userId="1c18393e2b122f7a" providerId="LiveId" clId="{13BF6CB4-5B24-4209-B9AA-38D7CA42C09D}" dt="2024-05-05T12:26:55.051" v="2708" actId="478"/>
          <ac:spMkLst>
            <pc:docMk/>
            <pc:sldMk cId="511468087" sldId="307"/>
            <ac:spMk id="7" creationId="{09321076-5CE1-6389-BBD5-1169A6C2887E}"/>
          </ac:spMkLst>
        </pc:spChg>
        <pc:spChg chg="add del mod">
          <ac:chgData name="AMRIN SHAIKH" userId="1c18393e2b122f7a" providerId="LiveId" clId="{13BF6CB4-5B24-4209-B9AA-38D7CA42C09D}" dt="2024-05-04T17:45:55.169" v="2067" actId="478"/>
          <ac:spMkLst>
            <pc:docMk/>
            <pc:sldMk cId="511468087" sldId="307"/>
            <ac:spMk id="9" creationId="{1F7F4A3E-5356-9676-700F-3015F92AD29D}"/>
          </ac:spMkLst>
        </pc:spChg>
        <pc:spChg chg="add del">
          <ac:chgData name="AMRIN SHAIKH" userId="1c18393e2b122f7a" providerId="LiveId" clId="{13BF6CB4-5B24-4209-B9AA-38D7CA42C09D}" dt="2024-05-05T12:21:33.745" v="2672"/>
          <ac:spMkLst>
            <pc:docMk/>
            <pc:sldMk cId="511468087" sldId="307"/>
            <ac:spMk id="26" creationId="{BDADA868-08FE-425A-AEF9-B622F93730AB}"/>
          </ac:spMkLst>
        </pc:spChg>
        <pc:spChg chg="add del">
          <ac:chgData name="AMRIN SHAIKH" userId="1c18393e2b122f7a" providerId="LiveId" clId="{13BF6CB4-5B24-4209-B9AA-38D7CA42C09D}" dt="2024-05-05T12:21:33.745" v="2672"/>
          <ac:spMkLst>
            <pc:docMk/>
            <pc:sldMk cId="511468087" sldId="307"/>
            <ac:spMk id="40" creationId="{4AE17B7F-6C2F-42A9-946F-8FF49617D1EF}"/>
          </ac:spMkLst>
        </pc:spChg>
        <pc:spChg chg="add del">
          <ac:chgData name="AMRIN SHAIKH" userId="1c18393e2b122f7a" providerId="LiveId" clId="{13BF6CB4-5B24-4209-B9AA-38D7CA42C09D}" dt="2024-05-04T23:15:10.129" v="2270" actId="26606"/>
          <ac:spMkLst>
            <pc:docMk/>
            <pc:sldMk cId="511468087" sldId="307"/>
            <ac:spMk id="41" creationId="{BDADA868-08FE-425A-AEF9-B622F93730AB}"/>
          </ac:spMkLst>
        </pc:spChg>
        <pc:spChg chg="add del">
          <ac:chgData name="AMRIN SHAIKH" userId="1c18393e2b122f7a" providerId="LiveId" clId="{13BF6CB4-5B24-4209-B9AA-38D7CA42C09D}" dt="2024-05-05T12:21:33.745" v="2672"/>
          <ac:spMkLst>
            <pc:docMk/>
            <pc:sldMk cId="511468087" sldId="307"/>
            <ac:spMk id="42" creationId="{A3D9AEEE-1CCD-43C0-BA3E-16D60A6E23C0}"/>
          </ac:spMkLst>
        </pc:spChg>
        <pc:spChg chg="add del">
          <ac:chgData name="AMRIN SHAIKH" userId="1c18393e2b122f7a" providerId="LiveId" clId="{13BF6CB4-5B24-4209-B9AA-38D7CA42C09D}" dt="2024-05-04T23:15:10.129" v="2270" actId="26606"/>
          <ac:spMkLst>
            <pc:docMk/>
            <pc:sldMk cId="511468087" sldId="307"/>
            <ac:spMk id="43" creationId="{4AE17B7F-6C2F-42A9-946F-8FF49617D1EF}"/>
          </ac:spMkLst>
        </pc:spChg>
        <pc:spChg chg="add del">
          <ac:chgData name="AMRIN SHAIKH" userId="1c18393e2b122f7a" providerId="LiveId" clId="{13BF6CB4-5B24-4209-B9AA-38D7CA42C09D}" dt="2024-05-05T12:21:33.745" v="2672"/>
          <ac:spMkLst>
            <pc:docMk/>
            <pc:sldMk cId="511468087" sldId="307"/>
            <ac:spMk id="44" creationId="{60F880A6-33D3-4EEC-A780-B73559B9F24C}"/>
          </ac:spMkLst>
        </pc:spChg>
        <pc:spChg chg="add del">
          <ac:chgData name="AMRIN SHAIKH" userId="1c18393e2b122f7a" providerId="LiveId" clId="{13BF6CB4-5B24-4209-B9AA-38D7CA42C09D}" dt="2024-05-04T23:15:10.129" v="2270" actId="26606"/>
          <ac:spMkLst>
            <pc:docMk/>
            <pc:sldMk cId="511468087" sldId="307"/>
            <ac:spMk id="45" creationId="{175CD74B-9CE8-4F20-A3E4-A22A7F036042}"/>
          </ac:spMkLst>
        </pc:spChg>
        <pc:spChg chg="add del">
          <ac:chgData name="AMRIN SHAIKH" userId="1c18393e2b122f7a" providerId="LiveId" clId="{13BF6CB4-5B24-4209-B9AA-38D7CA42C09D}" dt="2024-05-05T12:21:33.745" v="2672"/>
          <ac:spMkLst>
            <pc:docMk/>
            <pc:sldMk cId="511468087" sldId="307"/>
            <ac:spMk id="46" creationId="{2C6246ED-0535-4496-A8F6-1E80CC4EB853}"/>
          </ac:spMkLst>
        </pc:spChg>
        <pc:spChg chg="add del">
          <ac:chgData name="AMRIN SHAIKH" userId="1c18393e2b122f7a" providerId="LiveId" clId="{13BF6CB4-5B24-4209-B9AA-38D7CA42C09D}" dt="2024-05-04T23:15:10.129" v="2270" actId="26606"/>
          <ac:spMkLst>
            <pc:docMk/>
            <pc:sldMk cId="511468087" sldId="307"/>
            <ac:spMk id="47" creationId="{99C44665-BECF-4482-A00C-E4BE2A87DC7B}"/>
          </ac:spMkLst>
        </pc:spChg>
        <pc:spChg chg="add del">
          <ac:chgData name="AMRIN SHAIKH" userId="1c18393e2b122f7a" providerId="LiveId" clId="{13BF6CB4-5B24-4209-B9AA-38D7CA42C09D}" dt="2024-05-04T23:15:10.129" v="2270" actId="26606"/>
          <ac:spMkLst>
            <pc:docMk/>
            <pc:sldMk cId="511468087" sldId="307"/>
            <ac:spMk id="49" creationId="{20398C1D-D011-4BA8-AC81-E829677B87FF}"/>
          </ac:spMkLst>
        </pc:spChg>
        <pc:spChg chg="add del">
          <ac:chgData name="AMRIN SHAIKH" userId="1c18393e2b122f7a" providerId="LiveId" clId="{13BF6CB4-5B24-4209-B9AA-38D7CA42C09D}" dt="2024-05-04T23:20:19.288" v="2302" actId="26606"/>
          <ac:spMkLst>
            <pc:docMk/>
            <pc:sldMk cId="511468087" sldId="307"/>
            <ac:spMk id="77" creationId="{BDADA868-08FE-425A-AEF9-B622F93730AB}"/>
          </ac:spMkLst>
        </pc:spChg>
        <pc:spChg chg="add del">
          <ac:chgData name="AMRIN SHAIKH" userId="1c18393e2b122f7a" providerId="LiveId" clId="{13BF6CB4-5B24-4209-B9AA-38D7CA42C09D}" dt="2024-05-04T23:20:19.288" v="2302" actId="26606"/>
          <ac:spMkLst>
            <pc:docMk/>
            <pc:sldMk cId="511468087" sldId="307"/>
            <ac:spMk id="78" creationId="{4AE17B7F-6C2F-42A9-946F-8FF49617D1EF}"/>
          </ac:spMkLst>
        </pc:spChg>
        <pc:spChg chg="add del">
          <ac:chgData name="AMRIN SHAIKH" userId="1c18393e2b122f7a" providerId="LiveId" clId="{13BF6CB4-5B24-4209-B9AA-38D7CA42C09D}" dt="2024-05-04T23:20:19.288" v="2302" actId="26606"/>
          <ac:spMkLst>
            <pc:docMk/>
            <pc:sldMk cId="511468087" sldId="307"/>
            <ac:spMk id="79" creationId="{A3D9AEEE-1CCD-43C0-BA3E-16D60A6E23C0}"/>
          </ac:spMkLst>
        </pc:spChg>
        <pc:spChg chg="add del">
          <ac:chgData name="AMRIN SHAIKH" userId="1c18393e2b122f7a" providerId="LiveId" clId="{13BF6CB4-5B24-4209-B9AA-38D7CA42C09D}" dt="2024-05-04T23:20:19.288" v="2302" actId="26606"/>
          <ac:spMkLst>
            <pc:docMk/>
            <pc:sldMk cId="511468087" sldId="307"/>
            <ac:spMk id="80" creationId="{60F880A6-33D3-4EEC-A780-B73559B9F24C}"/>
          </ac:spMkLst>
        </pc:spChg>
        <pc:spChg chg="add del">
          <ac:chgData name="AMRIN SHAIKH" userId="1c18393e2b122f7a" providerId="LiveId" clId="{13BF6CB4-5B24-4209-B9AA-38D7CA42C09D}" dt="2024-05-04T23:20:19.288" v="2302" actId="26606"/>
          <ac:spMkLst>
            <pc:docMk/>
            <pc:sldMk cId="511468087" sldId="307"/>
            <ac:spMk id="81" creationId="{2C6246ED-0535-4496-A8F6-1E80CC4EB853}"/>
          </ac:spMkLst>
        </pc:spChg>
        <pc:spChg chg="add del">
          <ac:chgData name="AMRIN SHAIKH" userId="1c18393e2b122f7a" providerId="LiveId" clId="{13BF6CB4-5B24-4209-B9AA-38D7CA42C09D}" dt="2024-05-04T23:16:28.562" v="2280" actId="26606"/>
          <ac:spMkLst>
            <pc:docMk/>
            <pc:sldMk cId="511468087" sldId="307"/>
            <ac:spMk id="115" creationId="{BDADA868-08FE-425A-AEF9-B622F93730AB}"/>
          </ac:spMkLst>
        </pc:spChg>
        <pc:spChg chg="add del">
          <ac:chgData name="AMRIN SHAIKH" userId="1c18393e2b122f7a" providerId="LiveId" clId="{13BF6CB4-5B24-4209-B9AA-38D7CA42C09D}" dt="2024-05-04T23:16:28.562" v="2280" actId="26606"/>
          <ac:spMkLst>
            <pc:docMk/>
            <pc:sldMk cId="511468087" sldId="307"/>
            <ac:spMk id="117" creationId="{4AE17B7F-6C2F-42A9-946F-8FF49617D1EF}"/>
          </ac:spMkLst>
        </pc:spChg>
        <pc:spChg chg="add del">
          <ac:chgData name="AMRIN SHAIKH" userId="1c18393e2b122f7a" providerId="LiveId" clId="{13BF6CB4-5B24-4209-B9AA-38D7CA42C09D}" dt="2024-05-04T23:16:28.562" v="2280" actId="26606"/>
          <ac:spMkLst>
            <pc:docMk/>
            <pc:sldMk cId="511468087" sldId="307"/>
            <ac:spMk id="119" creationId="{F966DD2F-FBF5-41CE-A3F4-565352D95DC3}"/>
          </ac:spMkLst>
        </pc:spChg>
        <pc:spChg chg="add del">
          <ac:chgData name="AMRIN SHAIKH" userId="1c18393e2b122f7a" providerId="LiveId" clId="{13BF6CB4-5B24-4209-B9AA-38D7CA42C09D}" dt="2024-05-04T23:16:28.562" v="2280" actId="26606"/>
          <ac:spMkLst>
            <pc:docMk/>
            <pc:sldMk cId="511468087" sldId="307"/>
            <ac:spMk id="121" creationId="{F46FCE2B-F2D2-466E-B0AA-8E341DB4981E}"/>
          </ac:spMkLst>
        </pc:spChg>
        <pc:spChg chg="add del">
          <ac:chgData name="AMRIN SHAIKH" userId="1c18393e2b122f7a" providerId="LiveId" clId="{13BF6CB4-5B24-4209-B9AA-38D7CA42C09D}" dt="2024-05-04T23:16:28.562" v="2280" actId="26606"/>
          <ac:spMkLst>
            <pc:docMk/>
            <pc:sldMk cId="511468087" sldId="307"/>
            <ac:spMk id="123" creationId="{2BD31C98-199A-4722-A1A5-4393A43E740B}"/>
          </ac:spMkLst>
        </pc:spChg>
        <pc:spChg chg="add del">
          <ac:chgData name="AMRIN SHAIKH" userId="1c18393e2b122f7a" providerId="LiveId" clId="{13BF6CB4-5B24-4209-B9AA-38D7CA42C09D}" dt="2024-05-04T23:16:38.728" v="2282" actId="26606"/>
          <ac:spMkLst>
            <pc:docMk/>
            <pc:sldMk cId="511468087" sldId="307"/>
            <ac:spMk id="151" creationId="{BDADA868-08FE-425A-AEF9-B622F93730AB}"/>
          </ac:spMkLst>
        </pc:spChg>
        <pc:spChg chg="add del">
          <ac:chgData name="AMRIN SHAIKH" userId="1c18393e2b122f7a" providerId="LiveId" clId="{13BF6CB4-5B24-4209-B9AA-38D7CA42C09D}" dt="2024-05-04T23:16:38.728" v="2282" actId="26606"/>
          <ac:spMkLst>
            <pc:docMk/>
            <pc:sldMk cId="511468087" sldId="307"/>
            <ac:spMk id="152" creationId="{4AE17B7F-6C2F-42A9-946F-8FF49617D1EF}"/>
          </ac:spMkLst>
        </pc:spChg>
        <pc:spChg chg="add del">
          <ac:chgData name="AMRIN SHAIKH" userId="1c18393e2b122f7a" providerId="LiveId" clId="{13BF6CB4-5B24-4209-B9AA-38D7CA42C09D}" dt="2024-05-04T23:16:38.728" v="2282" actId="26606"/>
          <ac:spMkLst>
            <pc:docMk/>
            <pc:sldMk cId="511468087" sldId="307"/>
            <ac:spMk id="153" creationId="{A3D9AEEE-1CCD-43C0-BA3E-16D60A6E23C0}"/>
          </ac:spMkLst>
        </pc:spChg>
        <pc:spChg chg="add del">
          <ac:chgData name="AMRIN SHAIKH" userId="1c18393e2b122f7a" providerId="LiveId" clId="{13BF6CB4-5B24-4209-B9AA-38D7CA42C09D}" dt="2024-05-04T23:16:38.728" v="2282" actId="26606"/>
          <ac:spMkLst>
            <pc:docMk/>
            <pc:sldMk cId="511468087" sldId="307"/>
            <ac:spMk id="154" creationId="{60F880A6-33D3-4EEC-A780-B73559B9F24C}"/>
          </ac:spMkLst>
        </pc:spChg>
        <pc:spChg chg="add del">
          <ac:chgData name="AMRIN SHAIKH" userId="1c18393e2b122f7a" providerId="LiveId" clId="{13BF6CB4-5B24-4209-B9AA-38D7CA42C09D}" dt="2024-05-04T23:16:38.728" v="2282" actId="26606"/>
          <ac:spMkLst>
            <pc:docMk/>
            <pc:sldMk cId="511468087" sldId="307"/>
            <ac:spMk id="155" creationId="{2C6246ED-0535-4496-A8F6-1E80CC4EB853}"/>
          </ac:spMkLst>
        </pc:spChg>
        <pc:spChg chg="add del">
          <ac:chgData name="AMRIN SHAIKH" userId="1c18393e2b122f7a" providerId="LiveId" clId="{13BF6CB4-5B24-4209-B9AA-38D7CA42C09D}" dt="2024-05-04T23:20:16.827" v="2298" actId="26606"/>
          <ac:spMkLst>
            <pc:docMk/>
            <pc:sldMk cId="511468087" sldId="307"/>
            <ac:spMk id="159" creationId="{BDADA868-08FE-425A-AEF9-B622F93730AB}"/>
          </ac:spMkLst>
        </pc:spChg>
        <pc:spChg chg="add del">
          <ac:chgData name="AMRIN SHAIKH" userId="1c18393e2b122f7a" providerId="LiveId" clId="{13BF6CB4-5B24-4209-B9AA-38D7CA42C09D}" dt="2024-05-04T23:20:16.827" v="2298" actId="26606"/>
          <ac:spMkLst>
            <pc:docMk/>
            <pc:sldMk cId="511468087" sldId="307"/>
            <ac:spMk id="160" creationId="{4AE17B7F-6C2F-42A9-946F-8FF49617D1EF}"/>
          </ac:spMkLst>
        </pc:spChg>
        <pc:spChg chg="add del">
          <ac:chgData name="AMRIN SHAIKH" userId="1c18393e2b122f7a" providerId="LiveId" clId="{13BF6CB4-5B24-4209-B9AA-38D7CA42C09D}" dt="2024-05-04T23:20:16.827" v="2298" actId="26606"/>
          <ac:spMkLst>
            <pc:docMk/>
            <pc:sldMk cId="511468087" sldId="307"/>
            <ac:spMk id="161" creationId="{F966DD2F-FBF5-41CE-A3F4-565352D95DC3}"/>
          </ac:spMkLst>
        </pc:spChg>
        <pc:spChg chg="add del">
          <ac:chgData name="AMRIN SHAIKH" userId="1c18393e2b122f7a" providerId="LiveId" clId="{13BF6CB4-5B24-4209-B9AA-38D7CA42C09D}" dt="2024-05-04T23:20:16.827" v="2298" actId="26606"/>
          <ac:spMkLst>
            <pc:docMk/>
            <pc:sldMk cId="511468087" sldId="307"/>
            <ac:spMk id="162" creationId="{F46FCE2B-F2D2-466E-B0AA-8E341DB4981E}"/>
          </ac:spMkLst>
        </pc:spChg>
        <pc:spChg chg="add del">
          <ac:chgData name="AMRIN SHAIKH" userId="1c18393e2b122f7a" providerId="LiveId" clId="{13BF6CB4-5B24-4209-B9AA-38D7CA42C09D}" dt="2024-05-04T23:20:16.827" v="2298" actId="26606"/>
          <ac:spMkLst>
            <pc:docMk/>
            <pc:sldMk cId="511468087" sldId="307"/>
            <ac:spMk id="163" creationId="{2BD31C98-199A-4722-A1A5-4393A43E740B}"/>
          </ac:spMkLst>
        </pc:spChg>
        <pc:grpChg chg="add del">
          <ac:chgData name="AMRIN SHAIKH" userId="1c18393e2b122f7a" providerId="LiveId" clId="{13BF6CB4-5B24-4209-B9AA-38D7CA42C09D}" dt="2024-05-05T12:21:33.745" v="2672"/>
          <ac:grpSpMkLst>
            <pc:docMk/>
            <pc:sldMk cId="511468087" sldId="307"/>
            <ac:grpSpMk id="11" creationId="{183CFBA6-CE65-403A-9402-96B75FC89916}"/>
          </ac:grpSpMkLst>
        </pc:grpChg>
        <pc:grpChg chg="add del">
          <ac:chgData name="AMRIN SHAIKH" userId="1c18393e2b122f7a" providerId="LiveId" clId="{13BF6CB4-5B24-4209-B9AA-38D7CA42C09D}" dt="2024-05-05T12:21:33.745" v="2672"/>
          <ac:grpSpMkLst>
            <pc:docMk/>
            <pc:sldMk cId="511468087" sldId="307"/>
            <ac:grpSpMk id="12" creationId="{C1BC7BDB-967A-4559-AA14-041BCB872DFF}"/>
          </ac:grpSpMkLst>
        </pc:grpChg>
        <pc:grpChg chg="add del">
          <ac:chgData name="AMRIN SHAIKH" userId="1c18393e2b122f7a" providerId="LiveId" clId="{13BF6CB4-5B24-4209-B9AA-38D7CA42C09D}" dt="2024-05-04T23:15:10.129" v="2270" actId="26606"/>
          <ac:grpSpMkLst>
            <pc:docMk/>
            <pc:sldMk cId="511468087" sldId="307"/>
            <ac:grpSpMk id="13" creationId="{183CFBA6-CE65-403A-9402-96B75FC89916}"/>
          </ac:grpSpMkLst>
        </pc:grpChg>
        <pc:grpChg chg="add del">
          <ac:chgData name="AMRIN SHAIKH" userId="1c18393e2b122f7a" providerId="LiveId" clId="{13BF6CB4-5B24-4209-B9AA-38D7CA42C09D}" dt="2024-05-04T23:15:10.129" v="2270" actId="26606"/>
          <ac:grpSpMkLst>
            <pc:docMk/>
            <pc:sldMk cId="511468087" sldId="307"/>
            <ac:grpSpMk id="27" creationId="{C1BC7BDB-967A-4559-AA14-041BCB872DFF}"/>
          </ac:grpSpMkLst>
        </pc:grpChg>
        <pc:grpChg chg="add del">
          <ac:chgData name="AMRIN SHAIKH" userId="1c18393e2b122f7a" providerId="LiveId" clId="{13BF6CB4-5B24-4209-B9AA-38D7CA42C09D}" dt="2024-05-04T23:20:19.288" v="2302" actId="26606"/>
          <ac:grpSpMkLst>
            <pc:docMk/>
            <pc:sldMk cId="511468087" sldId="307"/>
            <ac:grpSpMk id="51" creationId="{183CFBA6-CE65-403A-9402-96B75FC89916}"/>
          </ac:grpSpMkLst>
        </pc:grpChg>
        <pc:grpChg chg="add del">
          <ac:chgData name="AMRIN SHAIKH" userId="1c18393e2b122f7a" providerId="LiveId" clId="{13BF6CB4-5B24-4209-B9AA-38D7CA42C09D}" dt="2024-05-04T23:20:19.288" v="2302" actId="26606"/>
          <ac:grpSpMkLst>
            <pc:docMk/>
            <pc:sldMk cId="511468087" sldId="307"/>
            <ac:grpSpMk id="64" creationId="{C1BC7BDB-967A-4559-AA14-041BCB872DFF}"/>
          </ac:grpSpMkLst>
        </pc:grpChg>
        <pc:grpChg chg="add del">
          <ac:chgData name="AMRIN SHAIKH" userId="1c18393e2b122f7a" providerId="LiveId" clId="{13BF6CB4-5B24-4209-B9AA-38D7CA42C09D}" dt="2024-05-04T23:16:28.562" v="2280" actId="26606"/>
          <ac:grpSpMkLst>
            <pc:docMk/>
            <pc:sldMk cId="511468087" sldId="307"/>
            <ac:grpSpMk id="87" creationId="{183CFBA6-CE65-403A-9402-96B75FC89916}"/>
          </ac:grpSpMkLst>
        </pc:grpChg>
        <pc:grpChg chg="add del">
          <ac:chgData name="AMRIN SHAIKH" userId="1c18393e2b122f7a" providerId="LiveId" clId="{13BF6CB4-5B24-4209-B9AA-38D7CA42C09D}" dt="2024-05-04T23:16:28.562" v="2280" actId="26606"/>
          <ac:grpSpMkLst>
            <pc:docMk/>
            <pc:sldMk cId="511468087" sldId="307"/>
            <ac:grpSpMk id="101" creationId="{C1BC7BDB-967A-4559-AA14-041BCB872DFF}"/>
          </ac:grpSpMkLst>
        </pc:grpChg>
        <pc:grpChg chg="add del">
          <ac:chgData name="AMRIN SHAIKH" userId="1c18393e2b122f7a" providerId="LiveId" clId="{13BF6CB4-5B24-4209-B9AA-38D7CA42C09D}" dt="2024-05-04T23:16:38.728" v="2282" actId="26606"/>
          <ac:grpSpMkLst>
            <pc:docMk/>
            <pc:sldMk cId="511468087" sldId="307"/>
            <ac:grpSpMk id="125" creationId="{183CFBA6-CE65-403A-9402-96B75FC89916}"/>
          </ac:grpSpMkLst>
        </pc:grpChg>
        <pc:grpChg chg="add del">
          <ac:chgData name="AMRIN SHAIKH" userId="1c18393e2b122f7a" providerId="LiveId" clId="{13BF6CB4-5B24-4209-B9AA-38D7CA42C09D}" dt="2024-05-04T23:16:38.728" v="2282" actId="26606"/>
          <ac:grpSpMkLst>
            <pc:docMk/>
            <pc:sldMk cId="511468087" sldId="307"/>
            <ac:grpSpMk id="138" creationId="{C1BC7BDB-967A-4559-AA14-041BCB872DFF}"/>
          </ac:grpSpMkLst>
        </pc:grpChg>
        <pc:grpChg chg="add del">
          <ac:chgData name="AMRIN SHAIKH" userId="1c18393e2b122f7a" providerId="LiveId" clId="{13BF6CB4-5B24-4209-B9AA-38D7CA42C09D}" dt="2024-05-04T23:20:16.827" v="2298" actId="26606"/>
          <ac:grpSpMkLst>
            <pc:docMk/>
            <pc:sldMk cId="511468087" sldId="307"/>
            <ac:grpSpMk id="157" creationId="{183CFBA6-CE65-403A-9402-96B75FC89916}"/>
          </ac:grpSpMkLst>
        </pc:grpChg>
        <pc:grpChg chg="add del">
          <ac:chgData name="AMRIN SHAIKH" userId="1c18393e2b122f7a" providerId="LiveId" clId="{13BF6CB4-5B24-4209-B9AA-38D7CA42C09D}" dt="2024-05-04T23:20:16.827" v="2298" actId="26606"/>
          <ac:grpSpMkLst>
            <pc:docMk/>
            <pc:sldMk cId="511468087" sldId="307"/>
            <ac:grpSpMk id="158" creationId="{C1BC7BDB-967A-4559-AA14-041BCB872DFF}"/>
          </ac:grpSpMkLst>
        </pc:grpChg>
        <pc:graphicFrameChg chg="add del">
          <ac:chgData name="AMRIN SHAIKH" userId="1c18393e2b122f7a" providerId="LiveId" clId="{13BF6CB4-5B24-4209-B9AA-38D7CA42C09D}" dt="2024-05-04T23:15:10.129" v="2270" actId="26606"/>
          <ac:graphicFrameMkLst>
            <pc:docMk/>
            <pc:sldMk cId="511468087" sldId="307"/>
            <ac:graphicFrameMk id="10" creationId="{458BF99F-B312-CBDB-03E8-54CB0FD821B1}"/>
          </ac:graphicFrameMkLst>
        </pc:graphicFrameChg>
        <pc:graphicFrameChg chg="add mod">
          <ac:chgData name="AMRIN SHAIKH" userId="1c18393e2b122f7a" providerId="LiveId" clId="{13BF6CB4-5B24-4209-B9AA-38D7CA42C09D}" dt="2024-05-05T17:02:30.256" v="2806" actId="20577"/>
          <ac:graphicFrameMkLst>
            <pc:docMk/>
            <pc:sldMk cId="511468087" sldId="307"/>
            <ac:graphicFrameMk id="48" creationId="{4054797B-3CB9-F4A0-7B20-07C3180A669E}"/>
          </ac:graphicFrameMkLst>
        </pc:graphicFrameChg>
        <pc:graphicFrameChg chg="add del mod modGraphic">
          <ac:chgData name="AMRIN SHAIKH" userId="1c18393e2b122f7a" providerId="LiveId" clId="{13BF6CB4-5B24-4209-B9AA-38D7CA42C09D}" dt="2024-05-04T23:20:19.288" v="2302" actId="26606"/>
          <ac:graphicFrameMkLst>
            <pc:docMk/>
            <pc:sldMk cId="511468087" sldId="307"/>
            <ac:graphicFrameMk id="82" creationId="{A4BE71CF-6B09-74E2-1FB3-06EDDA1A0F53}"/>
          </ac:graphicFrameMkLst>
        </pc:graphicFrameChg>
      </pc:sldChg>
      <pc:sldChg chg="addSp delSp modSp new mod setBg delDesignElem">
        <pc:chgData name="AMRIN SHAIKH" userId="1c18393e2b122f7a" providerId="LiveId" clId="{13BF6CB4-5B24-4209-B9AA-38D7CA42C09D}" dt="2024-05-05T15:10:12.330" v="2787"/>
        <pc:sldMkLst>
          <pc:docMk/>
          <pc:sldMk cId="707831486" sldId="308"/>
        </pc:sldMkLst>
        <pc:spChg chg="mod">
          <ac:chgData name="AMRIN SHAIKH" userId="1c18393e2b122f7a" providerId="LiveId" clId="{13BF6CB4-5B24-4209-B9AA-38D7CA42C09D}" dt="2024-05-05T12:44:25.766" v="2780" actId="14100"/>
          <ac:spMkLst>
            <pc:docMk/>
            <pc:sldMk cId="707831486" sldId="308"/>
            <ac:spMk id="2" creationId="{D4DA3B57-8D92-052D-9B08-091A5D0BBBF7}"/>
          </ac:spMkLst>
        </pc:spChg>
        <pc:spChg chg="add del mod ord">
          <ac:chgData name="AMRIN SHAIKH" userId="1c18393e2b122f7a" providerId="LiveId" clId="{13BF6CB4-5B24-4209-B9AA-38D7CA42C09D}" dt="2024-05-05T12:16:34.343" v="2612" actId="26606"/>
          <ac:spMkLst>
            <pc:docMk/>
            <pc:sldMk cId="707831486" sldId="308"/>
            <ac:spMk id="3" creationId="{40005296-58B3-3129-E6EA-5F2B2EBB424D}"/>
          </ac:spMkLst>
        </pc:spChg>
        <pc:spChg chg="add del">
          <ac:chgData name="AMRIN SHAIKH" userId="1c18393e2b122f7a" providerId="LiveId" clId="{13BF6CB4-5B24-4209-B9AA-38D7CA42C09D}" dt="2024-05-05T12:16:34.343" v="2612" actId="26606"/>
          <ac:spMkLst>
            <pc:docMk/>
            <pc:sldMk cId="707831486" sldId="308"/>
            <ac:spMk id="4" creationId="{99CE76D4-B2C1-A70A-4500-EEC940F74A0A}"/>
          </ac:spMkLst>
        </pc:spChg>
        <pc:spChg chg="del">
          <ac:chgData name="AMRIN SHAIKH" userId="1c18393e2b122f7a" providerId="LiveId" clId="{13BF6CB4-5B24-4209-B9AA-38D7CA42C09D}" dt="2024-05-04T23:13:40.579" v="2256" actId="478"/>
          <ac:spMkLst>
            <pc:docMk/>
            <pc:sldMk cId="707831486" sldId="308"/>
            <ac:spMk id="5" creationId="{2245A2FD-29EF-393C-8E8D-342A47E79C55}"/>
          </ac:spMkLst>
        </pc:spChg>
        <pc:spChg chg="del mod">
          <ac:chgData name="AMRIN SHAIKH" userId="1c18393e2b122f7a" providerId="LiveId" clId="{13BF6CB4-5B24-4209-B9AA-38D7CA42C09D}" dt="2024-05-04T23:13:53.731" v="2265" actId="478"/>
          <ac:spMkLst>
            <pc:docMk/>
            <pc:sldMk cId="707831486" sldId="308"/>
            <ac:spMk id="6" creationId="{2A763745-13AB-7E21-12B7-B27141A91AEF}"/>
          </ac:spMkLst>
        </pc:spChg>
        <pc:spChg chg="del mod">
          <ac:chgData name="AMRIN SHAIKH" userId="1c18393e2b122f7a" providerId="LiveId" clId="{13BF6CB4-5B24-4209-B9AA-38D7CA42C09D}" dt="2024-05-05T12:28:37.471" v="2717" actId="478"/>
          <ac:spMkLst>
            <pc:docMk/>
            <pc:sldMk cId="707831486" sldId="308"/>
            <ac:spMk id="7" creationId="{F737D774-116A-4D01-AC22-B72F72A3845E}"/>
          </ac:spMkLst>
        </pc:spChg>
        <pc:spChg chg="add del">
          <ac:chgData name="AMRIN SHAIKH" userId="1c18393e2b122f7a" providerId="LiveId" clId="{13BF6CB4-5B24-4209-B9AA-38D7CA42C09D}" dt="2024-05-05T12:15:33.383" v="2605" actId="26606"/>
          <ac:spMkLst>
            <pc:docMk/>
            <pc:sldMk cId="707831486" sldId="308"/>
            <ac:spMk id="12" creationId="{DE91395A-2D18-4AF6-A0AC-AAA7189FED11}"/>
          </ac:spMkLst>
        </pc:spChg>
        <pc:spChg chg="add del">
          <ac:chgData name="AMRIN SHAIKH" userId="1c18393e2b122f7a" providerId="LiveId" clId="{13BF6CB4-5B24-4209-B9AA-38D7CA42C09D}" dt="2024-05-05T12:15:33.383" v="2605" actId="26606"/>
          <ac:spMkLst>
            <pc:docMk/>
            <pc:sldMk cId="707831486" sldId="308"/>
            <ac:spMk id="26" creationId="{A57352BE-A213-4040-BE8E-D4A925AD9DF8}"/>
          </ac:spMkLst>
        </pc:spChg>
        <pc:spChg chg="add del">
          <ac:chgData name="AMRIN SHAIKH" userId="1c18393e2b122f7a" providerId="LiveId" clId="{13BF6CB4-5B24-4209-B9AA-38D7CA42C09D}" dt="2024-05-05T12:15:33.383" v="2605" actId="26606"/>
          <ac:spMkLst>
            <pc:docMk/>
            <pc:sldMk cId="707831486" sldId="308"/>
            <ac:spMk id="40" creationId="{F7E42047-F7E7-4687-BBE0-D4BDC8E77BB1}"/>
          </ac:spMkLst>
        </pc:spChg>
        <pc:spChg chg="add del">
          <ac:chgData name="AMRIN SHAIKH" userId="1c18393e2b122f7a" providerId="LiveId" clId="{13BF6CB4-5B24-4209-B9AA-38D7CA42C09D}" dt="2024-05-04T23:20:12.519" v="2293" actId="26606"/>
          <ac:spMkLst>
            <pc:docMk/>
            <pc:sldMk cId="707831486" sldId="308"/>
            <ac:spMk id="41" creationId="{BDADA868-08FE-425A-AEF9-B622F93730AB}"/>
          </ac:spMkLst>
        </pc:spChg>
        <pc:spChg chg="add del">
          <ac:chgData name="AMRIN SHAIKH" userId="1c18393e2b122f7a" providerId="LiveId" clId="{13BF6CB4-5B24-4209-B9AA-38D7CA42C09D}" dt="2024-05-04T23:20:12.519" v="2293" actId="26606"/>
          <ac:spMkLst>
            <pc:docMk/>
            <pc:sldMk cId="707831486" sldId="308"/>
            <ac:spMk id="43" creationId="{4AE17B7F-6C2F-42A9-946F-8FF49617D1EF}"/>
          </ac:spMkLst>
        </pc:spChg>
        <pc:spChg chg="add del">
          <ac:chgData name="AMRIN SHAIKH" userId="1c18393e2b122f7a" providerId="LiveId" clId="{13BF6CB4-5B24-4209-B9AA-38D7CA42C09D}" dt="2024-05-04T23:20:12.519" v="2293" actId="26606"/>
          <ac:spMkLst>
            <pc:docMk/>
            <pc:sldMk cId="707831486" sldId="308"/>
            <ac:spMk id="45" creationId="{A3D9AEEE-1CCD-43C0-BA3E-16D60A6E23C0}"/>
          </ac:spMkLst>
        </pc:spChg>
        <pc:spChg chg="add del">
          <ac:chgData name="AMRIN SHAIKH" userId="1c18393e2b122f7a" providerId="LiveId" clId="{13BF6CB4-5B24-4209-B9AA-38D7CA42C09D}" dt="2024-05-04T23:20:12.519" v="2293" actId="26606"/>
          <ac:spMkLst>
            <pc:docMk/>
            <pc:sldMk cId="707831486" sldId="308"/>
            <ac:spMk id="47" creationId="{60F880A6-33D3-4EEC-A780-B73559B9F24C}"/>
          </ac:spMkLst>
        </pc:spChg>
        <pc:spChg chg="add del">
          <ac:chgData name="AMRIN SHAIKH" userId="1c18393e2b122f7a" providerId="LiveId" clId="{13BF6CB4-5B24-4209-B9AA-38D7CA42C09D}" dt="2024-05-04T23:20:12.519" v="2293" actId="26606"/>
          <ac:spMkLst>
            <pc:docMk/>
            <pc:sldMk cId="707831486" sldId="308"/>
            <ac:spMk id="49" creationId="{2C6246ED-0535-4496-A8F6-1E80CC4EB853}"/>
          </ac:spMkLst>
        </pc:spChg>
        <pc:spChg chg="add del">
          <ac:chgData name="AMRIN SHAIKH" userId="1c18393e2b122f7a" providerId="LiveId" clId="{13BF6CB4-5B24-4209-B9AA-38D7CA42C09D}" dt="2024-05-05T12:16:34.319" v="2611" actId="26606"/>
          <ac:spMkLst>
            <pc:docMk/>
            <pc:sldMk cId="707831486" sldId="308"/>
            <ac:spMk id="51" creationId="{02EA7C10-D784-46D0-9433-3C30171C6A69}"/>
          </ac:spMkLst>
        </pc:spChg>
        <pc:spChg chg="add del">
          <ac:chgData name="AMRIN SHAIKH" userId="1c18393e2b122f7a" providerId="LiveId" clId="{13BF6CB4-5B24-4209-B9AA-38D7CA42C09D}" dt="2024-05-05T12:15:33.383" v="2605" actId="26606"/>
          <ac:spMkLst>
            <pc:docMk/>
            <pc:sldMk cId="707831486" sldId="308"/>
            <ac:spMk id="75" creationId="{2C509E7A-337A-4664-BEC2-03F9BCA0A463}"/>
          </ac:spMkLst>
        </pc:spChg>
        <pc:spChg chg="add del">
          <ac:chgData name="AMRIN SHAIKH" userId="1c18393e2b122f7a" providerId="LiveId" clId="{13BF6CB4-5B24-4209-B9AA-38D7CA42C09D}" dt="2024-05-05T12:15:33.383" v="2605" actId="26606"/>
          <ac:spMkLst>
            <pc:docMk/>
            <pc:sldMk cId="707831486" sldId="308"/>
            <ac:spMk id="77" creationId="{D9AB99AB-E300-4B19-97C3-9A12EA3C7BDA}"/>
          </ac:spMkLst>
        </pc:spChg>
        <pc:spChg chg="add del">
          <ac:chgData name="AMRIN SHAIKH" userId="1c18393e2b122f7a" providerId="LiveId" clId="{13BF6CB4-5B24-4209-B9AA-38D7CA42C09D}" dt="2024-05-05T12:15:38.767" v="2607" actId="26606"/>
          <ac:spMkLst>
            <pc:docMk/>
            <pc:sldMk cId="707831486" sldId="308"/>
            <ac:spMk id="80" creationId="{99CE76D4-B2C1-A70A-4500-EEC940F74A0A}"/>
          </ac:spMkLst>
        </pc:spChg>
        <pc:spChg chg="add del">
          <ac:chgData name="AMRIN SHAIKH" userId="1c18393e2b122f7a" providerId="LiveId" clId="{13BF6CB4-5B24-4209-B9AA-38D7CA42C09D}" dt="2024-05-05T12:15:49.986" v="2609" actId="26606"/>
          <ac:spMkLst>
            <pc:docMk/>
            <pc:sldMk cId="707831486" sldId="308"/>
            <ac:spMk id="83" creationId="{99CE76D4-B2C1-A70A-4500-EEC940F74A0A}"/>
          </ac:spMkLst>
        </pc:spChg>
        <pc:spChg chg="add del">
          <ac:chgData name="AMRIN SHAIKH" userId="1c18393e2b122f7a" providerId="LiveId" clId="{13BF6CB4-5B24-4209-B9AA-38D7CA42C09D}" dt="2024-05-05T12:16:34.319" v="2611" actId="26606"/>
          <ac:spMkLst>
            <pc:docMk/>
            <pc:sldMk cId="707831486" sldId="308"/>
            <ac:spMk id="87" creationId="{BDADA868-08FE-425A-AEF9-B622F93730AB}"/>
          </ac:spMkLst>
        </pc:spChg>
        <pc:spChg chg="add del">
          <ac:chgData name="AMRIN SHAIKH" userId="1c18393e2b122f7a" providerId="LiveId" clId="{13BF6CB4-5B24-4209-B9AA-38D7CA42C09D}" dt="2024-05-05T12:16:34.319" v="2611" actId="26606"/>
          <ac:spMkLst>
            <pc:docMk/>
            <pc:sldMk cId="707831486" sldId="308"/>
            <ac:spMk id="88" creationId="{4AE17B7F-6C2F-42A9-946F-8FF49617D1EF}"/>
          </ac:spMkLst>
        </pc:spChg>
        <pc:spChg chg="add del">
          <ac:chgData name="AMRIN SHAIKH" userId="1c18393e2b122f7a" providerId="LiveId" clId="{13BF6CB4-5B24-4209-B9AA-38D7CA42C09D}" dt="2024-05-05T12:16:34.319" v="2611" actId="26606"/>
          <ac:spMkLst>
            <pc:docMk/>
            <pc:sldMk cId="707831486" sldId="308"/>
            <ac:spMk id="89" creationId="{230F30B9-47B5-40E7-A5DB-1E1DF2DC5B9D}"/>
          </ac:spMkLst>
        </pc:spChg>
        <pc:spChg chg="add del">
          <ac:chgData name="AMRIN SHAIKH" userId="1c18393e2b122f7a" providerId="LiveId" clId="{13BF6CB4-5B24-4209-B9AA-38D7CA42C09D}" dt="2024-05-05T12:16:34.319" v="2611" actId="26606"/>
          <ac:spMkLst>
            <pc:docMk/>
            <pc:sldMk cId="707831486" sldId="308"/>
            <ac:spMk id="90" creationId="{6371A26E-4EC7-451A-B258-5E3891B1F5E9}"/>
          </ac:spMkLst>
        </pc:spChg>
        <pc:spChg chg="add del">
          <ac:chgData name="AMRIN SHAIKH" userId="1c18393e2b122f7a" providerId="LiveId" clId="{13BF6CB4-5B24-4209-B9AA-38D7CA42C09D}" dt="2024-05-05T12:16:34.319" v="2611" actId="26606"/>
          <ac:spMkLst>
            <pc:docMk/>
            <pc:sldMk cId="707831486" sldId="308"/>
            <ac:spMk id="91" creationId="{DB280A43-068C-4313-B62F-79F0C179064A}"/>
          </ac:spMkLst>
        </pc:spChg>
        <pc:spChg chg="add del">
          <ac:chgData name="AMRIN SHAIKH" userId="1c18393e2b122f7a" providerId="LiveId" clId="{13BF6CB4-5B24-4209-B9AA-38D7CA42C09D}" dt="2024-05-05T12:17:41.908" v="2619" actId="26606"/>
          <ac:spMkLst>
            <pc:docMk/>
            <pc:sldMk cId="707831486" sldId="308"/>
            <ac:spMk id="120" creationId="{BDADA868-08FE-425A-AEF9-B622F93730AB}"/>
          </ac:spMkLst>
        </pc:spChg>
        <pc:spChg chg="add del">
          <ac:chgData name="AMRIN SHAIKH" userId="1c18393e2b122f7a" providerId="LiveId" clId="{13BF6CB4-5B24-4209-B9AA-38D7CA42C09D}" dt="2024-05-05T12:17:41.908" v="2619" actId="26606"/>
          <ac:spMkLst>
            <pc:docMk/>
            <pc:sldMk cId="707831486" sldId="308"/>
            <ac:spMk id="121" creationId="{4AE17B7F-6C2F-42A9-946F-8FF49617D1EF}"/>
          </ac:spMkLst>
        </pc:spChg>
        <pc:spChg chg="add del">
          <ac:chgData name="AMRIN SHAIKH" userId="1c18393e2b122f7a" providerId="LiveId" clId="{13BF6CB4-5B24-4209-B9AA-38D7CA42C09D}" dt="2024-05-05T12:17:41.908" v="2619" actId="26606"/>
          <ac:spMkLst>
            <pc:docMk/>
            <pc:sldMk cId="707831486" sldId="308"/>
            <ac:spMk id="122" creationId="{A3D9AEEE-1CCD-43C0-BA3E-16D60A6E23C0}"/>
          </ac:spMkLst>
        </pc:spChg>
        <pc:spChg chg="add del">
          <ac:chgData name="AMRIN SHAIKH" userId="1c18393e2b122f7a" providerId="LiveId" clId="{13BF6CB4-5B24-4209-B9AA-38D7CA42C09D}" dt="2024-05-05T12:17:41.908" v="2619" actId="26606"/>
          <ac:spMkLst>
            <pc:docMk/>
            <pc:sldMk cId="707831486" sldId="308"/>
            <ac:spMk id="123" creationId="{60F880A6-33D3-4EEC-A780-B73559B9F24C}"/>
          </ac:spMkLst>
        </pc:spChg>
        <pc:spChg chg="add del">
          <ac:chgData name="AMRIN SHAIKH" userId="1c18393e2b122f7a" providerId="LiveId" clId="{13BF6CB4-5B24-4209-B9AA-38D7CA42C09D}" dt="2024-05-05T12:17:41.908" v="2619" actId="26606"/>
          <ac:spMkLst>
            <pc:docMk/>
            <pc:sldMk cId="707831486" sldId="308"/>
            <ac:spMk id="124" creationId="{2C6246ED-0535-4496-A8F6-1E80CC4EB853}"/>
          </ac:spMkLst>
        </pc:spChg>
        <pc:spChg chg="add del">
          <ac:chgData name="AMRIN SHAIKH" userId="1c18393e2b122f7a" providerId="LiveId" clId="{13BF6CB4-5B24-4209-B9AA-38D7CA42C09D}" dt="2024-05-05T12:17:12.865" v="2616" actId="26606"/>
          <ac:spMkLst>
            <pc:docMk/>
            <pc:sldMk cId="707831486" sldId="308"/>
            <ac:spMk id="158" creationId="{BDADA868-08FE-425A-AEF9-B622F93730AB}"/>
          </ac:spMkLst>
        </pc:spChg>
        <pc:spChg chg="add del">
          <ac:chgData name="AMRIN SHAIKH" userId="1c18393e2b122f7a" providerId="LiveId" clId="{13BF6CB4-5B24-4209-B9AA-38D7CA42C09D}" dt="2024-05-05T12:17:03.669" v="2614" actId="26606"/>
          <ac:spMkLst>
            <pc:docMk/>
            <pc:sldMk cId="707831486" sldId="308"/>
            <ac:spMk id="159" creationId="{BDADA868-08FE-425A-AEF9-B622F93730AB}"/>
          </ac:spMkLst>
        </pc:spChg>
        <pc:spChg chg="add del">
          <ac:chgData name="AMRIN SHAIKH" userId="1c18393e2b122f7a" providerId="LiveId" clId="{13BF6CB4-5B24-4209-B9AA-38D7CA42C09D}" dt="2024-05-05T12:17:12.865" v="2616" actId="26606"/>
          <ac:spMkLst>
            <pc:docMk/>
            <pc:sldMk cId="707831486" sldId="308"/>
            <ac:spMk id="160" creationId="{4AE17B7F-6C2F-42A9-946F-8FF49617D1EF}"/>
          </ac:spMkLst>
        </pc:spChg>
        <pc:spChg chg="add del">
          <ac:chgData name="AMRIN SHAIKH" userId="1c18393e2b122f7a" providerId="LiveId" clId="{13BF6CB4-5B24-4209-B9AA-38D7CA42C09D}" dt="2024-05-05T12:17:03.669" v="2614" actId="26606"/>
          <ac:spMkLst>
            <pc:docMk/>
            <pc:sldMk cId="707831486" sldId="308"/>
            <ac:spMk id="161" creationId="{4AE17B7F-6C2F-42A9-946F-8FF49617D1EF}"/>
          </ac:spMkLst>
        </pc:spChg>
        <pc:spChg chg="add del">
          <ac:chgData name="AMRIN SHAIKH" userId="1c18393e2b122f7a" providerId="LiveId" clId="{13BF6CB4-5B24-4209-B9AA-38D7CA42C09D}" dt="2024-05-05T12:17:12.865" v="2616" actId="26606"/>
          <ac:spMkLst>
            <pc:docMk/>
            <pc:sldMk cId="707831486" sldId="308"/>
            <ac:spMk id="162" creationId="{175CD74B-9CE8-4F20-A3E4-A22A7F036042}"/>
          </ac:spMkLst>
        </pc:spChg>
        <pc:spChg chg="add del">
          <ac:chgData name="AMRIN SHAIKH" userId="1c18393e2b122f7a" providerId="LiveId" clId="{13BF6CB4-5B24-4209-B9AA-38D7CA42C09D}" dt="2024-05-05T12:17:03.669" v="2614" actId="26606"/>
          <ac:spMkLst>
            <pc:docMk/>
            <pc:sldMk cId="707831486" sldId="308"/>
            <ac:spMk id="163" creationId="{F966DD2F-FBF5-41CE-A3F4-565352D95DC3}"/>
          </ac:spMkLst>
        </pc:spChg>
        <pc:spChg chg="add del">
          <ac:chgData name="AMRIN SHAIKH" userId="1c18393e2b122f7a" providerId="LiveId" clId="{13BF6CB4-5B24-4209-B9AA-38D7CA42C09D}" dt="2024-05-05T12:17:12.865" v="2616" actId="26606"/>
          <ac:spMkLst>
            <pc:docMk/>
            <pc:sldMk cId="707831486" sldId="308"/>
            <ac:spMk id="164" creationId="{99C44665-BECF-4482-A00C-E4BE2A87DC7B}"/>
          </ac:spMkLst>
        </pc:spChg>
        <pc:spChg chg="add del">
          <ac:chgData name="AMRIN SHAIKH" userId="1c18393e2b122f7a" providerId="LiveId" clId="{13BF6CB4-5B24-4209-B9AA-38D7CA42C09D}" dt="2024-05-05T12:17:03.669" v="2614" actId="26606"/>
          <ac:spMkLst>
            <pc:docMk/>
            <pc:sldMk cId="707831486" sldId="308"/>
            <ac:spMk id="165" creationId="{F46FCE2B-F2D2-466E-B0AA-8E341DB4981E}"/>
          </ac:spMkLst>
        </pc:spChg>
        <pc:spChg chg="add del">
          <ac:chgData name="AMRIN SHAIKH" userId="1c18393e2b122f7a" providerId="LiveId" clId="{13BF6CB4-5B24-4209-B9AA-38D7CA42C09D}" dt="2024-05-05T12:17:12.865" v="2616" actId="26606"/>
          <ac:spMkLst>
            <pc:docMk/>
            <pc:sldMk cId="707831486" sldId="308"/>
            <ac:spMk id="166" creationId="{20398C1D-D011-4BA8-AC81-E829677B87FF}"/>
          </ac:spMkLst>
        </pc:spChg>
        <pc:spChg chg="add del">
          <ac:chgData name="AMRIN SHAIKH" userId="1c18393e2b122f7a" providerId="LiveId" clId="{13BF6CB4-5B24-4209-B9AA-38D7CA42C09D}" dt="2024-05-05T12:17:03.669" v="2614" actId="26606"/>
          <ac:spMkLst>
            <pc:docMk/>
            <pc:sldMk cId="707831486" sldId="308"/>
            <ac:spMk id="167" creationId="{2BD31C98-199A-4722-A1A5-4393A43E740B}"/>
          </ac:spMkLst>
        </pc:spChg>
        <pc:spChg chg="add del">
          <ac:chgData name="AMRIN SHAIKH" userId="1c18393e2b122f7a" providerId="LiveId" clId="{13BF6CB4-5B24-4209-B9AA-38D7CA42C09D}" dt="2024-05-05T12:17:41.886" v="2618" actId="26606"/>
          <ac:spMkLst>
            <pc:docMk/>
            <pc:sldMk cId="707831486" sldId="308"/>
            <ac:spMk id="221" creationId="{BDADA868-08FE-425A-AEF9-B622F93730AB}"/>
          </ac:spMkLst>
        </pc:spChg>
        <pc:spChg chg="add del">
          <ac:chgData name="AMRIN SHAIKH" userId="1c18393e2b122f7a" providerId="LiveId" clId="{13BF6CB4-5B24-4209-B9AA-38D7CA42C09D}" dt="2024-05-05T12:17:41.886" v="2618" actId="26606"/>
          <ac:spMkLst>
            <pc:docMk/>
            <pc:sldMk cId="707831486" sldId="308"/>
            <ac:spMk id="222" creationId="{4AE17B7F-6C2F-42A9-946F-8FF49617D1EF}"/>
          </ac:spMkLst>
        </pc:spChg>
        <pc:spChg chg="add del">
          <ac:chgData name="AMRIN SHAIKH" userId="1c18393e2b122f7a" providerId="LiveId" clId="{13BF6CB4-5B24-4209-B9AA-38D7CA42C09D}" dt="2024-05-05T12:17:41.886" v="2618" actId="26606"/>
          <ac:spMkLst>
            <pc:docMk/>
            <pc:sldMk cId="707831486" sldId="308"/>
            <ac:spMk id="223" creationId="{A3D9AEEE-1CCD-43C0-BA3E-16D60A6E23C0}"/>
          </ac:spMkLst>
        </pc:spChg>
        <pc:spChg chg="add del">
          <ac:chgData name="AMRIN SHAIKH" userId="1c18393e2b122f7a" providerId="LiveId" clId="{13BF6CB4-5B24-4209-B9AA-38D7CA42C09D}" dt="2024-05-05T12:17:41.886" v="2618" actId="26606"/>
          <ac:spMkLst>
            <pc:docMk/>
            <pc:sldMk cId="707831486" sldId="308"/>
            <ac:spMk id="224" creationId="{60F880A6-33D3-4EEC-A780-B73559B9F24C}"/>
          </ac:spMkLst>
        </pc:spChg>
        <pc:spChg chg="add del">
          <ac:chgData name="AMRIN SHAIKH" userId="1c18393e2b122f7a" providerId="LiveId" clId="{13BF6CB4-5B24-4209-B9AA-38D7CA42C09D}" dt="2024-05-05T12:17:41.886" v="2618" actId="26606"/>
          <ac:spMkLst>
            <pc:docMk/>
            <pc:sldMk cId="707831486" sldId="308"/>
            <ac:spMk id="225" creationId="{2C6246ED-0535-4496-A8F6-1E80CC4EB853}"/>
          </ac:spMkLst>
        </pc:spChg>
        <pc:spChg chg="add del">
          <ac:chgData name="AMRIN SHAIKH" userId="1c18393e2b122f7a" providerId="LiveId" clId="{13BF6CB4-5B24-4209-B9AA-38D7CA42C09D}" dt="2024-05-05T12:21:33.745" v="2672"/>
          <ac:spMkLst>
            <pc:docMk/>
            <pc:sldMk cId="707831486" sldId="308"/>
            <ac:spMk id="232" creationId="{BDADA868-08FE-425A-AEF9-B622F93730AB}"/>
          </ac:spMkLst>
        </pc:spChg>
        <pc:spChg chg="add del">
          <ac:chgData name="AMRIN SHAIKH" userId="1c18393e2b122f7a" providerId="LiveId" clId="{13BF6CB4-5B24-4209-B9AA-38D7CA42C09D}" dt="2024-05-05T12:21:33.745" v="2672"/>
          <ac:spMkLst>
            <pc:docMk/>
            <pc:sldMk cId="707831486" sldId="308"/>
            <ac:spMk id="233" creationId="{4AE17B7F-6C2F-42A9-946F-8FF49617D1EF}"/>
          </ac:spMkLst>
        </pc:spChg>
        <pc:spChg chg="add del">
          <ac:chgData name="AMRIN SHAIKH" userId="1c18393e2b122f7a" providerId="LiveId" clId="{13BF6CB4-5B24-4209-B9AA-38D7CA42C09D}" dt="2024-05-05T12:21:33.745" v="2672"/>
          <ac:spMkLst>
            <pc:docMk/>
            <pc:sldMk cId="707831486" sldId="308"/>
            <ac:spMk id="234" creationId="{BF7E8610-2DF7-4AF0-B876-0F3B7882A6B7}"/>
          </ac:spMkLst>
        </pc:spChg>
        <pc:spChg chg="add del">
          <ac:chgData name="AMRIN SHAIKH" userId="1c18393e2b122f7a" providerId="LiveId" clId="{13BF6CB4-5B24-4209-B9AA-38D7CA42C09D}" dt="2024-05-05T12:21:33.745" v="2672"/>
          <ac:spMkLst>
            <pc:docMk/>
            <pc:sldMk cId="707831486" sldId="308"/>
            <ac:spMk id="235" creationId="{C1C8C023-62A6-4DA0-8DF4-3F4EA94090DE}"/>
          </ac:spMkLst>
        </pc:spChg>
        <pc:spChg chg="add del">
          <ac:chgData name="AMRIN SHAIKH" userId="1c18393e2b122f7a" providerId="LiveId" clId="{13BF6CB4-5B24-4209-B9AA-38D7CA42C09D}" dt="2024-05-05T12:21:33.745" v="2672"/>
          <ac:spMkLst>
            <pc:docMk/>
            <pc:sldMk cId="707831486" sldId="308"/>
            <ac:spMk id="236" creationId="{26B9FE07-322E-43FB-8707-C9826BD903EB}"/>
          </ac:spMkLst>
        </pc:spChg>
        <pc:grpChg chg="add del">
          <ac:chgData name="AMRIN SHAIKH" userId="1c18393e2b122f7a" providerId="LiveId" clId="{13BF6CB4-5B24-4209-B9AA-38D7CA42C09D}" dt="2024-05-05T12:15:33.383" v="2605" actId="26606"/>
          <ac:grpSpMkLst>
            <pc:docMk/>
            <pc:sldMk cId="707831486" sldId="308"/>
            <ac:grpSpMk id="10" creationId="{7398C59F-5A18-487B-91D6-B955AACF2E50}"/>
          </ac:grpSpMkLst>
        </pc:grpChg>
        <pc:grpChg chg="add del">
          <ac:chgData name="AMRIN SHAIKH" userId="1c18393e2b122f7a" providerId="LiveId" clId="{13BF6CB4-5B24-4209-B9AA-38D7CA42C09D}" dt="2024-05-05T12:15:33.383" v="2605" actId="26606"/>
          <ac:grpSpMkLst>
            <pc:docMk/>
            <pc:sldMk cId="707831486" sldId="308"/>
            <ac:grpSpMk id="11" creationId="{520234FB-542E-4550-9C2F-1B56FD41A1CA}"/>
          </ac:grpSpMkLst>
        </pc:grpChg>
        <pc:grpChg chg="add del">
          <ac:chgData name="AMRIN SHAIKH" userId="1c18393e2b122f7a" providerId="LiveId" clId="{13BF6CB4-5B24-4209-B9AA-38D7CA42C09D}" dt="2024-05-04T23:20:12.519" v="2293" actId="26606"/>
          <ac:grpSpMkLst>
            <pc:docMk/>
            <pc:sldMk cId="707831486" sldId="308"/>
            <ac:grpSpMk id="13" creationId="{183CFBA6-CE65-403A-9402-96B75FC89916}"/>
          </ac:grpSpMkLst>
        </pc:grpChg>
        <pc:grpChg chg="add del">
          <ac:chgData name="AMRIN SHAIKH" userId="1c18393e2b122f7a" providerId="LiveId" clId="{13BF6CB4-5B24-4209-B9AA-38D7CA42C09D}" dt="2024-05-04T23:20:12.519" v="2293" actId="26606"/>
          <ac:grpSpMkLst>
            <pc:docMk/>
            <pc:sldMk cId="707831486" sldId="308"/>
            <ac:grpSpMk id="27" creationId="{C1BC7BDB-967A-4559-AA14-041BCB872DFF}"/>
          </ac:grpSpMkLst>
        </pc:grpChg>
        <pc:grpChg chg="add del">
          <ac:chgData name="AMRIN SHAIKH" userId="1c18393e2b122f7a" providerId="LiveId" clId="{13BF6CB4-5B24-4209-B9AA-38D7CA42C09D}" dt="2024-05-05T12:15:33.383" v="2605" actId="26606"/>
          <ac:grpSpMkLst>
            <pc:docMk/>
            <pc:sldMk cId="707831486" sldId="308"/>
            <ac:grpSpMk id="42" creationId="{8D6F839A-C8D9-4FBC-8EFD-9E56D12F4CD0}"/>
          </ac:grpSpMkLst>
        </pc:grpChg>
        <pc:grpChg chg="add del">
          <ac:chgData name="AMRIN SHAIKH" userId="1c18393e2b122f7a" providerId="LiveId" clId="{13BF6CB4-5B24-4209-B9AA-38D7CA42C09D}" dt="2024-05-05T12:15:33.383" v="2605" actId="26606"/>
          <ac:grpSpMkLst>
            <pc:docMk/>
            <pc:sldMk cId="707831486" sldId="308"/>
            <ac:grpSpMk id="61" creationId="{70EDA856-A216-4EEC-9AB6-A59FFC703612}"/>
          </ac:grpSpMkLst>
        </pc:grpChg>
        <pc:grpChg chg="add del">
          <ac:chgData name="AMRIN SHAIKH" userId="1c18393e2b122f7a" providerId="LiveId" clId="{13BF6CB4-5B24-4209-B9AA-38D7CA42C09D}" dt="2024-05-05T12:16:34.319" v="2611" actId="26606"/>
          <ac:grpSpMkLst>
            <pc:docMk/>
            <pc:sldMk cId="707831486" sldId="308"/>
            <ac:grpSpMk id="85" creationId="{183CFBA6-CE65-403A-9402-96B75FC89916}"/>
          </ac:grpSpMkLst>
        </pc:grpChg>
        <pc:grpChg chg="add del">
          <ac:chgData name="AMRIN SHAIKH" userId="1c18393e2b122f7a" providerId="LiveId" clId="{13BF6CB4-5B24-4209-B9AA-38D7CA42C09D}" dt="2024-05-05T12:16:34.319" v="2611" actId="26606"/>
          <ac:grpSpMkLst>
            <pc:docMk/>
            <pc:sldMk cId="707831486" sldId="308"/>
            <ac:grpSpMk id="86" creationId="{C1BC7BDB-967A-4559-AA14-041BCB872DFF}"/>
          </ac:grpSpMkLst>
        </pc:grpChg>
        <pc:grpChg chg="add del">
          <ac:chgData name="AMRIN SHAIKH" userId="1c18393e2b122f7a" providerId="LiveId" clId="{13BF6CB4-5B24-4209-B9AA-38D7CA42C09D}" dt="2024-05-05T12:17:41.908" v="2619" actId="26606"/>
          <ac:grpSpMkLst>
            <pc:docMk/>
            <pc:sldMk cId="707831486" sldId="308"/>
            <ac:grpSpMk id="94" creationId="{183CFBA6-CE65-403A-9402-96B75FC89916}"/>
          </ac:grpSpMkLst>
        </pc:grpChg>
        <pc:grpChg chg="add del">
          <ac:chgData name="AMRIN SHAIKH" userId="1c18393e2b122f7a" providerId="LiveId" clId="{13BF6CB4-5B24-4209-B9AA-38D7CA42C09D}" dt="2024-05-05T12:17:41.908" v="2619" actId="26606"/>
          <ac:grpSpMkLst>
            <pc:docMk/>
            <pc:sldMk cId="707831486" sldId="308"/>
            <ac:grpSpMk id="107" creationId="{C1BC7BDB-967A-4559-AA14-041BCB872DFF}"/>
          </ac:grpSpMkLst>
        </pc:grpChg>
        <pc:grpChg chg="add del">
          <ac:chgData name="AMRIN SHAIKH" userId="1c18393e2b122f7a" providerId="LiveId" clId="{13BF6CB4-5B24-4209-B9AA-38D7CA42C09D}" dt="2024-05-05T12:17:12.865" v="2616" actId="26606"/>
          <ac:grpSpMkLst>
            <pc:docMk/>
            <pc:sldMk cId="707831486" sldId="308"/>
            <ac:grpSpMk id="130" creationId="{183CFBA6-CE65-403A-9402-96B75FC89916}"/>
          </ac:grpSpMkLst>
        </pc:grpChg>
        <pc:grpChg chg="add del">
          <ac:chgData name="AMRIN SHAIKH" userId="1c18393e2b122f7a" providerId="LiveId" clId="{13BF6CB4-5B24-4209-B9AA-38D7CA42C09D}" dt="2024-05-05T12:17:03.669" v="2614" actId="26606"/>
          <ac:grpSpMkLst>
            <pc:docMk/>
            <pc:sldMk cId="707831486" sldId="308"/>
            <ac:grpSpMk id="131" creationId="{183CFBA6-CE65-403A-9402-96B75FC89916}"/>
          </ac:grpSpMkLst>
        </pc:grpChg>
        <pc:grpChg chg="add del">
          <ac:chgData name="AMRIN SHAIKH" userId="1c18393e2b122f7a" providerId="LiveId" clId="{13BF6CB4-5B24-4209-B9AA-38D7CA42C09D}" dt="2024-05-05T12:17:12.865" v="2616" actId="26606"/>
          <ac:grpSpMkLst>
            <pc:docMk/>
            <pc:sldMk cId="707831486" sldId="308"/>
            <ac:grpSpMk id="144" creationId="{C1BC7BDB-967A-4559-AA14-041BCB872DFF}"/>
          </ac:grpSpMkLst>
        </pc:grpChg>
        <pc:grpChg chg="add del">
          <ac:chgData name="AMRIN SHAIKH" userId="1c18393e2b122f7a" providerId="LiveId" clId="{13BF6CB4-5B24-4209-B9AA-38D7CA42C09D}" dt="2024-05-05T12:17:03.669" v="2614" actId="26606"/>
          <ac:grpSpMkLst>
            <pc:docMk/>
            <pc:sldMk cId="707831486" sldId="308"/>
            <ac:grpSpMk id="145" creationId="{C1BC7BDB-967A-4559-AA14-041BCB872DFF}"/>
          </ac:grpSpMkLst>
        </pc:grpChg>
        <pc:grpChg chg="add del">
          <ac:chgData name="AMRIN SHAIKH" userId="1c18393e2b122f7a" providerId="LiveId" clId="{13BF6CB4-5B24-4209-B9AA-38D7CA42C09D}" dt="2024-05-05T12:17:41.886" v="2618" actId="26606"/>
          <ac:grpSpMkLst>
            <pc:docMk/>
            <pc:sldMk cId="707831486" sldId="308"/>
            <ac:grpSpMk id="195" creationId="{183CFBA6-CE65-403A-9402-96B75FC89916}"/>
          </ac:grpSpMkLst>
        </pc:grpChg>
        <pc:grpChg chg="add del">
          <ac:chgData name="AMRIN SHAIKH" userId="1c18393e2b122f7a" providerId="LiveId" clId="{13BF6CB4-5B24-4209-B9AA-38D7CA42C09D}" dt="2024-05-05T12:17:41.886" v="2618" actId="26606"/>
          <ac:grpSpMkLst>
            <pc:docMk/>
            <pc:sldMk cId="707831486" sldId="308"/>
            <ac:grpSpMk id="208" creationId="{C1BC7BDB-967A-4559-AA14-041BCB872DFF}"/>
          </ac:grpSpMkLst>
        </pc:grpChg>
        <pc:grpChg chg="add del">
          <ac:chgData name="AMRIN SHAIKH" userId="1c18393e2b122f7a" providerId="LiveId" clId="{13BF6CB4-5B24-4209-B9AA-38D7CA42C09D}" dt="2024-05-05T12:21:33.745" v="2672"/>
          <ac:grpSpMkLst>
            <pc:docMk/>
            <pc:sldMk cId="707831486" sldId="308"/>
            <ac:grpSpMk id="228" creationId="{183CFBA6-CE65-403A-9402-96B75FC89916}"/>
          </ac:grpSpMkLst>
        </pc:grpChg>
        <pc:grpChg chg="add del">
          <ac:chgData name="AMRIN SHAIKH" userId="1c18393e2b122f7a" providerId="LiveId" clId="{13BF6CB4-5B24-4209-B9AA-38D7CA42C09D}" dt="2024-05-05T12:21:33.745" v="2672"/>
          <ac:grpSpMkLst>
            <pc:docMk/>
            <pc:sldMk cId="707831486" sldId="308"/>
            <ac:grpSpMk id="230" creationId="{C1BC7BDB-967A-4559-AA14-041BCB872DFF}"/>
          </ac:grpSpMkLst>
        </pc:grpChg>
        <pc:graphicFrameChg chg="add del mod">
          <ac:chgData name="AMRIN SHAIKH" userId="1c18393e2b122f7a" providerId="LiveId" clId="{13BF6CB4-5B24-4209-B9AA-38D7CA42C09D}" dt="2024-05-04T23:20:12.519" v="2293" actId="26606"/>
          <ac:graphicFrameMkLst>
            <pc:docMk/>
            <pc:sldMk cId="707831486" sldId="308"/>
            <ac:graphicFrameMk id="9" creationId="{7FAC8F02-2E8B-C15C-8AC0-941FD0ED0917}"/>
          </ac:graphicFrameMkLst>
        </pc:graphicFrameChg>
        <pc:graphicFrameChg chg="add del">
          <ac:chgData name="AMRIN SHAIKH" userId="1c18393e2b122f7a" providerId="LiveId" clId="{13BF6CB4-5B24-4209-B9AA-38D7CA42C09D}" dt="2024-05-05T12:15:38.767" v="2607" actId="26606"/>
          <ac:graphicFrameMkLst>
            <pc:docMk/>
            <pc:sldMk cId="707831486" sldId="308"/>
            <ac:graphicFrameMk id="79" creationId="{76ACBA55-7BCE-E4A2-3A4D-C880E6442607}"/>
          </ac:graphicFrameMkLst>
        </pc:graphicFrameChg>
        <pc:graphicFrameChg chg="add del">
          <ac:chgData name="AMRIN SHAIKH" userId="1c18393e2b122f7a" providerId="LiveId" clId="{13BF6CB4-5B24-4209-B9AA-38D7CA42C09D}" dt="2024-05-05T12:15:49.986" v="2609" actId="26606"/>
          <ac:graphicFrameMkLst>
            <pc:docMk/>
            <pc:sldMk cId="707831486" sldId="308"/>
            <ac:graphicFrameMk id="82" creationId="{15423788-88A1-5869-B43E-15F512CBBD95}"/>
          </ac:graphicFrameMkLst>
        </pc:graphicFrameChg>
        <pc:graphicFrameChg chg="add del">
          <ac:chgData name="AMRIN SHAIKH" userId="1c18393e2b122f7a" providerId="LiveId" clId="{13BF6CB4-5B24-4209-B9AA-38D7CA42C09D}" dt="2024-05-05T12:16:34.319" v="2611" actId="26606"/>
          <ac:graphicFrameMkLst>
            <pc:docMk/>
            <pc:sldMk cId="707831486" sldId="308"/>
            <ac:graphicFrameMk id="92" creationId="{2BC4502D-10B6-E01B-0ED1-2344A14BCBC1}"/>
          </ac:graphicFrameMkLst>
        </pc:graphicFrameChg>
        <pc:graphicFrameChg chg="add del">
          <ac:chgData name="AMRIN SHAIKH" userId="1c18393e2b122f7a" providerId="LiveId" clId="{13BF6CB4-5B24-4209-B9AA-38D7CA42C09D}" dt="2024-05-05T12:17:41.908" v="2619" actId="26606"/>
          <ac:graphicFrameMkLst>
            <pc:docMk/>
            <pc:sldMk cId="707831486" sldId="308"/>
            <ac:graphicFrameMk id="125" creationId="{C965A35C-13F7-CE08-4888-71A0E833BAEB}"/>
          </ac:graphicFrameMkLst>
        </pc:graphicFrameChg>
        <pc:graphicFrameChg chg="add del">
          <ac:chgData name="AMRIN SHAIKH" userId="1c18393e2b122f7a" providerId="LiveId" clId="{13BF6CB4-5B24-4209-B9AA-38D7CA42C09D}" dt="2024-05-05T12:17:03.669" v="2614" actId="26606"/>
          <ac:graphicFrameMkLst>
            <pc:docMk/>
            <pc:sldMk cId="707831486" sldId="308"/>
            <ac:graphicFrameMk id="127" creationId="{8B58AEED-0251-1B2D-6504-D0DE5B15B7A3}"/>
          </ac:graphicFrameMkLst>
        </pc:graphicFrameChg>
        <pc:graphicFrameChg chg="add del">
          <ac:chgData name="AMRIN SHAIKH" userId="1c18393e2b122f7a" providerId="LiveId" clId="{13BF6CB4-5B24-4209-B9AA-38D7CA42C09D}" dt="2024-05-05T12:17:12.865" v="2616" actId="26606"/>
          <ac:graphicFrameMkLst>
            <pc:docMk/>
            <pc:sldMk cId="707831486" sldId="308"/>
            <ac:graphicFrameMk id="193" creationId="{C965A35C-13F7-CE08-4888-71A0E833BAEB}"/>
          </ac:graphicFrameMkLst>
        </pc:graphicFrameChg>
        <pc:graphicFrameChg chg="add del">
          <ac:chgData name="AMRIN SHAIKH" userId="1c18393e2b122f7a" providerId="LiveId" clId="{13BF6CB4-5B24-4209-B9AA-38D7CA42C09D}" dt="2024-05-05T12:17:41.886" v="2618" actId="26606"/>
          <ac:graphicFrameMkLst>
            <pc:docMk/>
            <pc:sldMk cId="707831486" sldId="308"/>
            <ac:graphicFrameMk id="226" creationId="{C965A35C-13F7-CE08-4888-71A0E833BAEB}"/>
          </ac:graphicFrameMkLst>
        </pc:graphicFrameChg>
        <pc:graphicFrameChg chg="add mod">
          <ac:chgData name="AMRIN SHAIKH" userId="1c18393e2b122f7a" providerId="LiveId" clId="{13BF6CB4-5B24-4209-B9AA-38D7CA42C09D}" dt="2024-05-05T15:10:12.330" v="2787"/>
          <ac:graphicFrameMkLst>
            <pc:docMk/>
            <pc:sldMk cId="707831486" sldId="308"/>
            <ac:graphicFrameMk id="237" creationId="{C965A35C-13F7-CE08-4888-71A0E833BAEB}"/>
          </ac:graphicFrameMkLst>
        </pc:graphicFrameChg>
        <pc:picChg chg="add del">
          <ac:chgData name="AMRIN SHAIKH" userId="1c18393e2b122f7a" providerId="LiveId" clId="{13BF6CB4-5B24-4209-B9AA-38D7CA42C09D}" dt="2024-05-05T12:15:33.383" v="2605" actId="26606"/>
          <ac:picMkLst>
            <pc:docMk/>
            <pc:sldMk cId="707831486" sldId="308"/>
            <ac:picMk id="46" creationId="{E8604DF6-B023-3F19-B5C1-4F5A05112E53}"/>
          </ac:picMkLst>
        </pc:picChg>
      </pc:sldChg>
      <pc:sldMasterChg chg="delSldLayout">
        <pc:chgData name="AMRIN SHAIKH" userId="1c18393e2b122f7a" providerId="LiveId" clId="{13BF6CB4-5B24-4209-B9AA-38D7CA42C09D}" dt="2024-05-04T13:39:44.856" v="1638" actId="47"/>
        <pc:sldMasterMkLst>
          <pc:docMk/>
          <pc:sldMasterMk cId="978084896" sldId="2147483791"/>
        </pc:sldMasterMkLst>
        <pc:sldLayoutChg chg="del">
          <pc:chgData name="AMRIN SHAIKH" userId="1c18393e2b122f7a" providerId="LiveId" clId="{13BF6CB4-5B24-4209-B9AA-38D7CA42C09D}" dt="2024-05-04T00:55:44.753" v="1585" actId="47"/>
          <pc:sldLayoutMkLst>
            <pc:docMk/>
            <pc:sldMasterMk cId="978084896" sldId="2147483791"/>
            <pc:sldLayoutMk cId="1009083252" sldId="2147483811"/>
          </pc:sldLayoutMkLst>
        </pc:sldLayoutChg>
        <pc:sldLayoutChg chg="del">
          <pc:chgData name="AMRIN SHAIKH" userId="1c18393e2b122f7a" providerId="LiveId" clId="{13BF6CB4-5B24-4209-B9AA-38D7CA42C09D}" dt="2024-05-04T13:39:27.341" v="1632" actId="47"/>
          <pc:sldLayoutMkLst>
            <pc:docMk/>
            <pc:sldMasterMk cId="978084896" sldId="2147483791"/>
            <pc:sldLayoutMk cId="4149151113" sldId="2147483812"/>
          </pc:sldLayoutMkLst>
        </pc:sldLayoutChg>
        <pc:sldLayoutChg chg="del">
          <pc:chgData name="AMRIN SHAIKH" userId="1c18393e2b122f7a" providerId="LiveId" clId="{13BF6CB4-5B24-4209-B9AA-38D7CA42C09D}" dt="2024-05-04T13:39:27.341" v="1632" actId="47"/>
          <pc:sldLayoutMkLst>
            <pc:docMk/>
            <pc:sldMasterMk cId="978084896" sldId="2147483791"/>
            <pc:sldLayoutMk cId="1117586653" sldId="2147483813"/>
          </pc:sldLayoutMkLst>
        </pc:sldLayoutChg>
        <pc:sldLayoutChg chg="del">
          <pc:chgData name="AMRIN SHAIKH" userId="1c18393e2b122f7a" providerId="LiveId" clId="{13BF6CB4-5B24-4209-B9AA-38D7CA42C09D}" dt="2024-05-04T13:39:31.622" v="1633" actId="47"/>
          <pc:sldLayoutMkLst>
            <pc:docMk/>
            <pc:sldMasterMk cId="978084896" sldId="2147483791"/>
            <pc:sldLayoutMk cId="1359314382" sldId="2147483814"/>
          </pc:sldLayoutMkLst>
        </pc:sldLayoutChg>
        <pc:sldLayoutChg chg="del">
          <pc:chgData name="AMRIN SHAIKH" userId="1c18393e2b122f7a" providerId="LiveId" clId="{13BF6CB4-5B24-4209-B9AA-38D7CA42C09D}" dt="2024-05-04T13:39:33.859" v="1634" actId="47"/>
          <pc:sldLayoutMkLst>
            <pc:docMk/>
            <pc:sldMasterMk cId="978084896" sldId="2147483791"/>
            <pc:sldLayoutMk cId="4043402171" sldId="2147483815"/>
          </pc:sldLayoutMkLst>
        </pc:sldLayoutChg>
        <pc:sldLayoutChg chg="del">
          <pc:chgData name="AMRIN SHAIKH" userId="1c18393e2b122f7a" providerId="LiveId" clId="{13BF6CB4-5B24-4209-B9AA-38D7CA42C09D}" dt="2024-05-04T13:39:35.039" v="1635" actId="47"/>
          <pc:sldLayoutMkLst>
            <pc:docMk/>
            <pc:sldMasterMk cId="978084896" sldId="2147483791"/>
            <pc:sldLayoutMk cId="3150133210" sldId="2147483816"/>
          </pc:sldLayoutMkLst>
        </pc:sldLayoutChg>
        <pc:sldLayoutChg chg="del">
          <pc:chgData name="AMRIN SHAIKH" userId="1c18393e2b122f7a" providerId="LiveId" clId="{13BF6CB4-5B24-4209-B9AA-38D7CA42C09D}" dt="2024-05-04T13:39:36.122" v="1636" actId="47"/>
          <pc:sldLayoutMkLst>
            <pc:docMk/>
            <pc:sldMasterMk cId="978084896" sldId="2147483791"/>
            <pc:sldLayoutMk cId="3232000510" sldId="2147483817"/>
          </pc:sldLayoutMkLst>
        </pc:sldLayoutChg>
        <pc:sldLayoutChg chg="del">
          <pc:chgData name="AMRIN SHAIKH" userId="1c18393e2b122f7a" providerId="LiveId" clId="{13BF6CB4-5B24-4209-B9AA-38D7CA42C09D}" dt="2024-05-04T13:39:37.340" v="1637" actId="47"/>
          <pc:sldLayoutMkLst>
            <pc:docMk/>
            <pc:sldMasterMk cId="978084896" sldId="2147483791"/>
            <pc:sldLayoutMk cId="1650877833" sldId="2147483818"/>
          </pc:sldLayoutMkLst>
        </pc:sldLayoutChg>
        <pc:sldLayoutChg chg="del">
          <pc:chgData name="AMRIN SHAIKH" userId="1c18393e2b122f7a" providerId="LiveId" clId="{13BF6CB4-5B24-4209-B9AA-38D7CA42C09D}" dt="2024-05-04T13:39:44.856" v="1638" actId="47"/>
          <pc:sldLayoutMkLst>
            <pc:docMk/>
            <pc:sldMasterMk cId="978084896" sldId="2147483791"/>
            <pc:sldLayoutMk cId="560702163" sldId="2147483819"/>
          </pc:sldLayoutMkLst>
        </pc:sldLayout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BBC734-4ED1-4529-B02E-7618BB0B2F6B}" type="doc">
      <dgm:prSet loTypeId="urn:microsoft.com/office/officeart/2016/7/layout/VerticalSolidActionList" loCatId="List" qsTypeId="urn:microsoft.com/office/officeart/2005/8/quickstyle/simple5" qsCatId="simple" csTypeId="urn:microsoft.com/office/officeart/2005/8/colors/accent0_3" csCatId="mainScheme" phldr="1"/>
      <dgm:spPr/>
      <dgm:t>
        <a:bodyPr/>
        <a:lstStyle/>
        <a:p>
          <a:endParaRPr lang="en-US"/>
        </a:p>
      </dgm:t>
    </dgm:pt>
    <dgm:pt modelId="{A93DD5F3-9B6A-4233-90CD-CA47DAE9DF50}">
      <dgm:prSet/>
      <dgm:spPr/>
      <dgm:t>
        <a:bodyPr/>
        <a:lstStyle/>
        <a:p>
          <a:r>
            <a:rPr lang="en-US"/>
            <a:t>Analyse</a:t>
          </a:r>
        </a:p>
      </dgm:t>
    </dgm:pt>
    <dgm:pt modelId="{063249BC-25A9-422E-89E9-3E598F288128}" type="parTrans" cxnId="{33720E6A-473A-4300-ADA7-8EA4AD9359C8}">
      <dgm:prSet/>
      <dgm:spPr/>
      <dgm:t>
        <a:bodyPr/>
        <a:lstStyle/>
        <a:p>
          <a:endParaRPr lang="en-US"/>
        </a:p>
      </dgm:t>
    </dgm:pt>
    <dgm:pt modelId="{121AA578-0693-4971-87FC-8D6EAC3922B8}" type="sibTrans" cxnId="{33720E6A-473A-4300-ADA7-8EA4AD9359C8}">
      <dgm:prSet/>
      <dgm:spPr/>
      <dgm:t>
        <a:bodyPr/>
        <a:lstStyle/>
        <a:p>
          <a:endParaRPr lang="en-US"/>
        </a:p>
      </dgm:t>
    </dgm:pt>
    <dgm:pt modelId="{F665171D-1F9C-404E-89EC-90828130D84D}">
      <dgm:prSet/>
      <dgm:spPr/>
      <dgm:t>
        <a:bodyPr/>
        <a:lstStyle/>
        <a:p>
          <a:r>
            <a:rPr lang="en-US" b="0" kern="1200">
              <a:latin typeface="Söhne"/>
              <a:ea typeface="+mn-ea"/>
              <a:cs typeface="+mn-cs"/>
            </a:rPr>
            <a:t>Analyze the Netflix dataset comprehensively</a:t>
          </a:r>
          <a:r>
            <a:rPr lang="en-US" kern="1200"/>
            <a:t>.</a:t>
          </a:r>
        </a:p>
      </dgm:t>
    </dgm:pt>
    <dgm:pt modelId="{3C892CC5-3C25-4480-8B55-0CD96AC48490}" type="parTrans" cxnId="{910D02A4-DC21-4534-9BD5-F801A198CE43}">
      <dgm:prSet/>
      <dgm:spPr/>
      <dgm:t>
        <a:bodyPr/>
        <a:lstStyle/>
        <a:p>
          <a:endParaRPr lang="en-US"/>
        </a:p>
      </dgm:t>
    </dgm:pt>
    <dgm:pt modelId="{1FE5B617-7DEB-4771-A95B-8DB00A91BFBD}" type="sibTrans" cxnId="{910D02A4-DC21-4534-9BD5-F801A198CE43}">
      <dgm:prSet/>
      <dgm:spPr/>
      <dgm:t>
        <a:bodyPr/>
        <a:lstStyle/>
        <a:p>
          <a:endParaRPr lang="en-US"/>
        </a:p>
      </dgm:t>
    </dgm:pt>
    <dgm:pt modelId="{55470150-BC4E-41DF-8B66-0C69C8774489}">
      <dgm:prSet/>
      <dgm:spPr/>
      <dgm:t>
        <a:bodyPr/>
        <a:lstStyle/>
        <a:p>
          <a:r>
            <a:rPr lang="en-US"/>
            <a:t>Create</a:t>
          </a:r>
        </a:p>
      </dgm:t>
    </dgm:pt>
    <dgm:pt modelId="{5A6C534A-5795-47C1-AE15-00EBA8DAD782}" type="parTrans" cxnId="{F9570EAC-006B-4989-BB9F-FF9C079A4544}">
      <dgm:prSet/>
      <dgm:spPr/>
      <dgm:t>
        <a:bodyPr/>
        <a:lstStyle/>
        <a:p>
          <a:endParaRPr lang="en-US"/>
        </a:p>
      </dgm:t>
    </dgm:pt>
    <dgm:pt modelId="{EB6C67D4-C621-4C75-BE78-A517EA5E120F}" type="sibTrans" cxnId="{F9570EAC-006B-4989-BB9F-FF9C079A4544}">
      <dgm:prSet/>
      <dgm:spPr/>
      <dgm:t>
        <a:bodyPr/>
        <a:lstStyle/>
        <a:p>
          <a:endParaRPr lang="en-US"/>
        </a:p>
      </dgm:t>
    </dgm:pt>
    <dgm:pt modelId="{1B46D70A-9898-4D5B-81B7-F1C3E3EE6E71}">
      <dgm:prSet/>
      <dgm:spPr/>
      <dgm:t>
        <a:bodyPr/>
        <a:lstStyle/>
        <a:p>
          <a:r>
            <a:rPr lang="en-US" b="0" kern="1200">
              <a:latin typeface="Söhne"/>
              <a:ea typeface="+mn-ea"/>
              <a:cs typeface="+mn-cs"/>
            </a:rPr>
            <a:t>Create insightful visualizations using Power BI.</a:t>
          </a:r>
        </a:p>
      </dgm:t>
    </dgm:pt>
    <dgm:pt modelId="{DE7D1B19-8B3E-47AD-B850-3585D0125EA1}" type="parTrans" cxnId="{F0BF249D-934A-4AA0-80E9-3AFDCF3E4683}">
      <dgm:prSet/>
      <dgm:spPr/>
      <dgm:t>
        <a:bodyPr/>
        <a:lstStyle/>
        <a:p>
          <a:endParaRPr lang="en-US"/>
        </a:p>
      </dgm:t>
    </dgm:pt>
    <dgm:pt modelId="{3D2AD35E-1186-46A6-8CF1-9A02F01B3EA1}" type="sibTrans" cxnId="{F0BF249D-934A-4AA0-80E9-3AFDCF3E4683}">
      <dgm:prSet/>
      <dgm:spPr/>
      <dgm:t>
        <a:bodyPr/>
        <a:lstStyle/>
        <a:p>
          <a:endParaRPr lang="en-US"/>
        </a:p>
      </dgm:t>
    </dgm:pt>
    <dgm:pt modelId="{3EC446FB-9DDC-4B7A-9E14-CCB65706E804}">
      <dgm:prSet/>
      <dgm:spPr/>
      <dgm:t>
        <a:bodyPr/>
        <a:lstStyle/>
        <a:p>
          <a:r>
            <a:rPr lang="en-US"/>
            <a:t>Develop</a:t>
          </a:r>
        </a:p>
      </dgm:t>
    </dgm:pt>
    <dgm:pt modelId="{87611649-7CD6-4DB0-B0A3-B42730DFADDC}" type="parTrans" cxnId="{F271B535-C1E7-4F8E-AC1C-F1F7F4FC4232}">
      <dgm:prSet/>
      <dgm:spPr/>
      <dgm:t>
        <a:bodyPr/>
        <a:lstStyle/>
        <a:p>
          <a:endParaRPr lang="en-US"/>
        </a:p>
      </dgm:t>
    </dgm:pt>
    <dgm:pt modelId="{943500C5-46DF-4F2C-9FDA-DC1E7F42ABD6}" type="sibTrans" cxnId="{F271B535-C1E7-4F8E-AC1C-F1F7F4FC4232}">
      <dgm:prSet/>
      <dgm:spPr/>
      <dgm:t>
        <a:bodyPr/>
        <a:lstStyle/>
        <a:p>
          <a:endParaRPr lang="en-US"/>
        </a:p>
      </dgm:t>
    </dgm:pt>
    <dgm:pt modelId="{47F0FFF2-CDA2-49A3-8594-EFB1883E2C55}">
      <dgm:prSet/>
      <dgm:spPr/>
      <dgm:t>
        <a:bodyPr/>
        <a:lstStyle/>
        <a:p>
          <a:pPr marL="0" lvl="0" indent="0" defTabSz="800100">
            <a:spcBef>
              <a:spcPct val="0"/>
            </a:spcBef>
            <a:spcAft>
              <a:spcPct val="35000"/>
            </a:spcAft>
            <a:buNone/>
          </a:pPr>
          <a:r>
            <a:rPr lang="en-US" b="0" kern="1200">
              <a:latin typeface="Söhne"/>
              <a:ea typeface="+mn-ea"/>
              <a:cs typeface="+mn-cs"/>
            </a:rPr>
            <a:t>Develop interactive dashboards for enhanced data exploration.</a:t>
          </a:r>
        </a:p>
      </dgm:t>
    </dgm:pt>
    <dgm:pt modelId="{23D73D65-29E5-4C0F-9B81-EA49D22D2CC7}" type="parTrans" cxnId="{20C544D7-713F-416A-B5FE-E5419ACCE4EE}">
      <dgm:prSet/>
      <dgm:spPr/>
      <dgm:t>
        <a:bodyPr/>
        <a:lstStyle/>
        <a:p>
          <a:endParaRPr lang="en-US"/>
        </a:p>
      </dgm:t>
    </dgm:pt>
    <dgm:pt modelId="{D6471622-3579-495F-B194-D589FEA7A5DC}" type="sibTrans" cxnId="{20C544D7-713F-416A-B5FE-E5419ACCE4EE}">
      <dgm:prSet/>
      <dgm:spPr/>
      <dgm:t>
        <a:bodyPr/>
        <a:lstStyle/>
        <a:p>
          <a:endParaRPr lang="en-US"/>
        </a:p>
      </dgm:t>
    </dgm:pt>
    <dgm:pt modelId="{9B5ED77A-C0B5-4355-8917-07E873D28FE3}">
      <dgm:prSet/>
      <dgm:spPr/>
      <dgm:t>
        <a:bodyPr/>
        <a:lstStyle/>
        <a:p>
          <a:r>
            <a:rPr lang="en-US"/>
            <a:t>Uncover</a:t>
          </a:r>
        </a:p>
      </dgm:t>
    </dgm:pt>
    <dgm:pt modelId="{A8D708F7-41DF-410A-995D-E8DE02A92D12}" type="parTrans" cxnId="{88F6FFE2-DE3F-49E0-B3E5-594E5C3D01F5}">
      <dgm:prSet/>
      <dgm:spPr/>
      <dgm:t>
        <a:bodyPr/>
        <a:lstStyle/>
        <a:p>
          <a:endParaRPr lang="en-US"/>
        </a:p>
      </dgm:t>
    </dgm:pt>
    <dgm:pt modelId="{90651F34-90F7-45E1-8AE2-8C6284B3523A}" type="sibTrans" cxnId="{88F6FFE2-DE3F-49E0-B3E5-594E5C3D01F5}">
      <dgm:prSet/>
      <dgm:spPr/>
      <dgm:t>
        <a:bodyPr/>
        <a:lstStyle/>
        <a:p>
          <a:endParaRPr lang="en-US"/>
        </a:p>
      </dgm:t>
    </dgm:pt>
    <dgm:pt modelId="{0FE2EE53-D63C-4D03-8A45-A1D740258DC0}">
      <dgm:prSet/>
      <dgm:spPr/>
      <dgm:t>
        <a:bodyPr/>
        <a:lstStyle/>
        <a:p>
          <a:pPr marL="0" lvl="0" indent="0" defTabSz="800100">
            <a:spcBef>
              <a:spcPct val="0"/>
            </a:spcBef>
            <a:spcAft>
              <a:spcPct val="35000"/>
            </a:spcAft>
            <a:buNone/>
          </a:pPr>
          <a:r>
            <a:rPr lang="en-US" b="0" kern="1200">
              <a:latin typeface="Söhne"/>
              <a:ea typeface="+mn-ea"/>
              <a:cs typeface="+mn-cs"/>
            </a:rPr>
            <a:t>Uncover trends, patterns, and key insights within the Netflix dataset.</a:t>
          </a:r>
        </a:p>
      </dgm:t>
    </dgm:pt>
    <dgm:pt modelId="{33C72097-5FDD-4459-8E36-2286DF450698}" type="parTrans" cxnId="{C4A67CC2-4BF9-4373-B732-023863E26609}">
      <dgm:prSet/>
      <dgm:spPr/>
      <dgm:t>
        <a:bodyPr/>
        <a:lstStyle/>
        <a:p>
          <a:endParaRPr lang="en-US"/>
        </a:p>
      </dgm:t>
    </dgm:pt>
    <dgm:pt modelId="{84491D11-BCC6-42DF-9BB9-15A7EA108E4C}" type="sibTrans" cxnId="{C4A67CC2-4BF9-4373-B732-023863E26609}">
      <dgm:prSet/>
      <dgm:spPr/>
      <dgm:t>
        <a:bodyPr/>
        <a:lstStyle/>
        <a:p>
          <a:endParaRPr lang="en-US"/>
        </a:p>
      </dgm:t>
    </dgm:pt>
    <dgm:pt modelId="{9B140754-C1AB-4B4A-AA67-67A6D136BC74}">
      <dgm:prSet/>
      <dgm:spPr/>
      <dgm:t>
        <a:bodyPr/>
        <a:lstStyle/>
        <a:p>
          <a:r>
            <a:rPr lang="en-US"/>
            <a:t>Enable</a:t>
          </a:r>
        </a:p>
      </dgm:t>
    </dgm:pt>
    <dgm:pt modelId="{3D29281C-F315-4A97-A1D9-5480A6204DD2}" type="parTrans" cxnId="{FBB70106-AE8B-4E0E-ABB4-5B6FF6ADD269}">
      <dgm:prSet/>
      <dgm:spPr/>
      <dgm:t>
        <a:bodyPr/>
        <a:lstStyle/>
        <a:p>
          <a:endParaRPr lang="en-US"/>
        </a:p>
      </dgm:t>
    </dgm:pt>
    <dgm:pt modelId="{4E0E39E9-C747-4E90-BF61-072F2D9B2385}" type="sibTrans" cxnId="{FBB70106-AE8B-4E0E-ABB4-5B6FF6ADD269}">
      <dgm:prSet/>
      <dgm:spPr/>
      <dgm:t>
        <a:bodyPr/>
        <a:lstStyle/>
        <a:p>
          <a:endParaRPr lang="en-US"/>
        </a:p>
      </dgm:t>
    </dgm:pt>
    <dgm:pt modelId="{F1CD776A-E5B8-4211-BAED-76EC14202A43}">
      <dgm:prSet/>
      <dgm:spPr/>
      <dgm:t>
        <a:bodyPr/>
        <a:lstStyle/>
        <a:p>
          <a:pPr marL="0" lvl="0" indent="0" defTabSz="800100" rtl="0" eaLnBrk="1" latinLnBrk="0" hangingPunct="1">
            <a:spcBef>
              <a:spcPct val="0"/>
            </a:spcBef>
            <a:spcAft>
              <a:spcPct val="35000"/>
            </a:spcAft>
            <a:buClr>
              <a:schemeClr val="accent1"/>
            </a:buClr>
            <a:buFont typeface="Wingdings 3" charset="2"/>
            <a:buNone/>
          </a:pPr>
          <a:r>
            <a:rPr lang="en-US" b="0" kern="1200">
              <a:latin typeface="Söhne"/>
              <a:ea typeface="+mn-ea"/>
              <a:cs typeface="+mn-cs"/>
            </a:rPr>
            <a:t>Enable decision-makers to make data-driven decisions to enhance strategic planning related to content distribution, understand viewer preferences, ratings, and trends over time.</a:t>
          </a:r>
        </a:p>
      </dgm:t>
    </dgm:pt>
    <dgm:pt modelId="{581725F5-08D2-4E0E-B1E8-8CC5AF028E65}" type="parTrans" cxnId="{7A8B7C62-7965-4DF0-8E77-D3E130BEF379}">
      <dgm:prSet/>
      <dgm:spPr/>
      <dgm:t>
        <a:bodyPr/>
        <a:lstStyle/>
        <a:p>
          <a:endParaRPr lang="en-US"/>
        </a:p>
      </dgm:t>
    </dgm:pt>
    <dgm:pt modelId="{4F719995-EE97-46E1-96BE-624E63B72531}" type="sibTrans" cxnId="{7A8B7C62-7965-4DF0-8E77-D3E130BEF379}">
      <dgm:prSet/>
      <dgm:spPr/>
      <dgm:t>
        <a:bodyPr/>
        <a:lstStyle/>
        <a:p>
          <a:endParaRPr lang="en-US"/>
        </a:p>
      </dgm:t>
    </dgm:pt>
    <dgm:pt modelId="{9D79EB28-9EDB-4FD4-B918-8ADDF2593947}" type="pres">
      <dgm:prSet presAssocID="{04BBC734-4ED1-4529-B02E-7618BB0B2F6B}" presName="Name0" presStyleCnt="0">
        <dgm:presLayoutVars>
          <dgm:dir/>
          <dgm:animLvl val="lvl"/>
          <dgm:resizeHandles val="exact"/>
        </dgm:presLayoutVars>
      </dgm:prSet>
      <dgm:spPr/>
    </dgm:pt>
    <dgm:pt modelId="{CC04CE16-7126-41B2-90C6-323E2793E399}" type="pres">
      <dgm:prSet presAssocID="{A93DD5F3-9B6A-4233-90CD-CA47DAE9DF50}" presName="linNode" presStyleCnt="0"/>
      <dgm:spPr/>
    </dgm:pt>
    <dgm:pt modelId="{E1806EA9-8DB2-4151-8C36-E269E5263FB9}" type="pres">
      <dgm:prSet presAssocID="{A93DD5F3-9B6A-4233-90CD-CA47DAE9DF50}" presName="parentText" presStyleLbl="alignNode1" presStyleIdx="0" presStyleCnt="5">
        <dgm:presLayoutVars>
          <dgm:chMax val="1"/>
          <dgm:bulletEnabled/>
        </dgm:presLayoutVars>
      </dgm:prSet>
      <dgm:spPr/>
    </dgm:pt>
    <dgm:pt modelId="{65DBE2CF-2506-453E-B3D9-A357A66C3B2A}" type="pres">
      <dgm:prSet presAssocID="{A93DD5F3-9B6A-4233-90CD-CA47DAE9DF50}" presName="descendantText" presStyleLbl="alignAccFollowNode1" presStyleIdx="0" presStyleCnt="5">
        <dgm:presLayoutVars>
          <dgm:bulletEnabled/>
        </dgm:presLayoutVars>
      </dgm:prSet>
      <dgm:spPr/>
    </dgm:pt>
    <dgm:pt modelId="{BF7D8AE2-E15D-4A6B-B6A8-CBD3ABC055F7}" type="pres">
      <dgm:prSet presAssocID="{121AA578-0693-4971-87FC-8D6EAC3922B8}" presName="sp" presStyleCnt="0"/>
      <dgm:spPr/>
    </dgm:pt>
    <dgm:pt modelId="{BF5DCC50-D697-4C7B-8A10-4CBC3960DB3A}" type="pres">
      <dgm:prSet presAssocID="{55470150-BC4E-41DF-8B66-0C69C8774489}" presName="linNode" presStyleCnt="0"/>
      <dgm:spPr/>
    </dgm:pt>
    <dgm:pt modelId="{DEA55F98-2672-4290-BA7A-FDCD52D48143}" type="pres">
      <dgm:prSet presAssocID="{55470150-BC4E-41DF-8B66-0C69C8774489}" presName="parentText" presStyleLbl="alignNode1" presStyleIdx="1" presStyleCnt="5">
        <dgm:presLayoutVars>
          <dgm:chMax val="1"/>
          <dgm:bulletEnabled/>
        </dgm:presLayoutVars>
      </dgm:prSet>
      <dgm:spPr/>
    </dgm:pt>
    <dgm:pt modelId="{9D48B473-FE70-447D-822B-1F95ED4FCAD9}" type="pres">
      <dgm:prSet presAssocID="{55470150-BC4E-41DF-8B66-0C69C8774489}" presName="descendantText" presStyleLbl="alignAccFollowNode1" presStyleIdx="1" presStyleCnt="5">
        <dgm:presLayoutVars>
          <dgm:bulletEnabled/>
        </dgm:presLayoutVars>
      </dgm:prSet>
      <dgm:spPr/>
    </dgm:pt>
    <dgm:pt modelId="{276BA283-B6F6-4752-81D9-70E1F4CD11F4}" type="pres">
      <dgm:prSet presAssocID="{EB6C67D4-C621-4C75-BE78-A517EA5E120F}" presName="sp" presStyleCnt="0"/>
      <dgm:spPr/>
    </dgm:pt>
    <dgm:pt modelId="{3C8DA7CD-EAD0-46ED-AC10-37C955F32F89}" type="pres">
      <dgm:prSet presAssocID="{3EC446FB-9DDC-4B7A-9E14-CCB65706E804}" presName="linNode" presStyleCnt="0"/>
      <dgm:spPr/>
    </dgm:pt>
    <dgm:pt modelId="{AD02B21E-84B1-4EE0-BF4E-BC7254F3D5F8}" type="pres">
      <dgm:prSet presAssocID="{3EC446FB-9DDC-4B7A-9E14-CCB65706E804}" presName="parentText" presStyleLbl="alignNode1" presStyleIdx="2" presStyleCnt="5">
        <dgm:presLayoutVars>
          <dgm:chMax val="1"/>
          <dgm:bulletEnabled/>
        </dgm:presLayoutVars>
      </dgm:prSet>
      <dgm:spPr/>
    </dgm:pt>
    <dgm:pt modelId="{9F35D247-2F7A-4049-8B30-CD4244A936D1}" type="pres">
      <dgm:prSet presAssocID="{3EC446FB-9DDC-4B7A-9E14-CCB65706E804}" presName="descendantText" presStyleLbl="alignAccFollowNode1" presStyleIdx="2" presStyleCnt="5">
        <dgm:presLayoutVars>
          <dgm:bulletEnabled/>
        </dgm:presLayoutVars>
      </dgm:prSet>
      <dgm:spPr/>
    </dgm:pt>
    <dgm:pt modelId="{517AB40C-B947-4CF2-8C22-B7094A64E109}" type="pres">
      <dgm:prSet presAssocID="{943500C5-46DF-4F2C-9FDA-DC1E7F42ABD6}" presName="sp" presStyleCnt="0"/>
      <dgm:spPr/>
    </dgm:pt>
    <dgm:pt modelId="{528ADF9F-583C-4939-B0F2-59B441FF4F5C}" type="pres">
      <dgm:prSet presAssocID="{9B5ED77A-C0B5-4355-8917-07E873D28FE3}" presName="linNode" presStyleCnt="0"/>
      <dgm:spPr/>
    </dgm:pt>
    <dgm:pt modelId="{7B21374A-6564-46D4-9C96-E8477ECCF07B}" type="pres">
      <dgm:prSet presAssocID="{9B5ED77A-C0B5-4355-8917-07E873D28FE3}" presName="parentText" presStyleLbl="alignNode1" presStyleIdx="3" presStyleCnt="5">
        <dgm:presLayoutVars>
          <dgm:chMax val="1"/>
          <dgm:bulletEnabled/>
        </dgm:presLayoutVars>
      </dgm:prSet>
      <dgm:spPr/>
    </dgm:pt>
    <dgm:pt modelId="{38D3F427-1916-414E-B543-91EC60093A8D}" type="pres">
      <dgm:prSet presAssocID="{9B5ED77A-C0B5-4355-8917-07E873D28FE3}" presName="descendantText" presStyleLbl="alignAccFollowNode1" presStyleIdx="3" presStyleCnt="5">
        <dgm:presLayoutVars>
          <dgm:bulletEnabled/>
        </dgm:presLayoutVars>
      </dgm:prSet>
      <dgm:spPr/>
    </dgm:pt>
    <dgm:pt modelId="{BA04BE8E-EE24-41DA-8C9B-35222357A3C6}" type="pres">
      <dgm:prSet presAssocID="{90651F34-90F7-45E1-8AE2-8C6284B3523A}" presName="sp" presStyleCnt="0"/>
      <dgm:spPr/>
    </dgm:pt>
    <dgm:pt modelId="{CF2BFCFB-90ED-49FA-A066-9FA30A09540E}" type="pres">
      <dgm:prSet presAssocID="{9B140754-C1AB-4B4A-AA67-67A6D136BC74}" presName="linNode" presStyleCnt="0"/>
      <dgm:spPr/>
    </dgm:pt>
    <dgm:pt modelId="{02882CA6-B24F-42C2-9819-1EBEC5934A97}" type="pres">
      <dgm:prSet presAssocID="{9B140754-C1AB-4B4A-AA67-67A6D136BC74}" presName="parentText" presStyleLbl="alignNode1" presStyleIdx="4" presStyleCnt="5">
        <dgm:presLayoutVars>
          <dgm:chMax val="1"/>
          <dgm:bulletEnabled/>
        </dgm:presLayoutVars>
      </dgm:prSet>
      <dgm:spPr/>
    </dgm:pt>
    <dgm:pt modelId="{B16FF656-3F4E-442C-9F63-5DC50764FAE2}" type="pres">
      <dgm:prSet presAssocID="{9B140754-C1AB-4B4A-AA67-67A6D136BC74}" presName="descendantText" presStyleLbl="alignAccFollowNode1" presStyleIdx="4" presStyleCnt="5">
        <dgm:presLayoutVars>
          <dgm:bulletEnabled/>
        </dgm:presLayoutVars>
      </dgm:prSet>
      <dgm:spPr/>
    </dgm:pt>
  </dgm:ptLst>
  <dgm:cxnLst>
    <dgm:cxn modelId="{FBB70106-AE8B-4E0E-ABB4-5B6FF6ADD269}" srcId="{04BBC734-4ED1-4529-B02E-7618BB0B2F6B}" destId="{9B140754-C1AB-4B4A-AA67-67A6D136BC74}" srcOrd="4" destOrd="0" parTransId="{3D29281C-F315-4A97-A1D9-5480A6204DD2}" sibTransId="{4E0E39E9-C747-4E90-BF61-072F2D9B2385}"/>
    <dgm:cxn modelId="{F519E50D-6669-4AA3-8061-4F1FC064BFB2}" type="presOf" srcId="{1B46D70A-9898-4D5B-81B7-F1C3E3EE6E71}" destId="{9D48B473-FE70-447D-822B-1F95ED4FCAD9}" srcOrd="0" destOrd="0" presId="urn:microsoft.com/office/officeart/2016/7/layout/VerticalSolidActionList"/>
    <dgm:cxn modelId="{B3EB4E24-C22C-42F8-89E8-281F084969F4}" type="presOf" srcId="{55470150-BC4E-41DF-8B66-0C69C8774489}" destId="{DEA55F98-2672-4290-BA7A-FDCD52D48143}" srcOrd="0" destOrd="0" presId="urn:microsoft.com/office/officeart/2016/7/layout/VerticalSolidActionList"/>
    <dgm:cxn modelId="{FD1A802A-2B40-44F1-AAB6-3143A2FAF8E9}" type="presOf" srcId="{04BBC734-4ED1-4529-B02E-7618BB0B2F6B}" destId="{9D79EB28-9EDB-4FD4-B918-8ADDF2593947}" srcOrd="0" destOrd="0" presId="urn:microsoft.com/office/officeart/2016/7/layout/VerticalSolidActionList"/>
    <dgm:cxn modelId="{F271B535-C1E7-4F8E-AC1C-F1F7F4FC4232}" srcId="{04BBC734-4ED1-4529-B02E-7618BB0B2F6B}" destId="{3EC446FB-9DDC-4B7A-9E14-CCB65706E804}" srcOrd="2" destOrd="0" parTransId="{87611649-7CD6-4DB0-B0A3-B42730DFADDC}" sibTransId="{943500C5-46DF-4F2C-9FDA-DC1E7F42ABD6}"/>
    <dgm:cxn modelId="{4FFE4761-8052-4F33-B963-D78F1EFD2A2E}" type="presOf" srcId="{9B5ED77A-C0B5-4355-8917-07E873D28FE3}" destId="{7B21374A-6564-46D4-9C96-E8477ECCF07B}" srcOrd="0" destOrd="0" presId="urn:microsoft.com/office/officeart/2016/7/layout/VerticalSolidActionList"/>
    <dgm:cxn modelId="{7A8B7C62-7965-4DF0-8E77-D3E130BEF379}" srcId="{9B140754-C1AB-4B4A-AA67-67A6D136BC74}" destId="{F1CD776A-E5B8-4211-BAED-76EC14202A43}" srcOrd="0" destOrd="0" parTransId="{581725F5-08D2-4E0E-B1E8-8CC5AF028E65}" sibTransId="{4F719995-EE97-46E1-96BE-624E63B72531}"/>
    <dgm:cxn modelId="{DACFF566-9236-479B-B9E1-4547CB35EB89}" type="presOf" srcId="{F665171D-1F9C-404E-89EC-90828130D84D}" destId="{65DBE2CF-2506-453E-B3D9-A357A66C3B2A}" srcOrd="0" destOrd="0" presId="urn:microsoft.com/office/officeart/2016/7/layout/VerticalSolidActionList"/>
    <dgm:cxn modelId="{33720E6A-473A-4300-ADA7-8EA4AD9359C8}" srcId="{04BBC734-4ED1-4529-B02E-7618BB0B2F6B}" destId="{A93DD5F3-9B6A-4233-90CD-CA47DAE9DF50}" srcOrd="0" destOrd="0" parTransId="{063249BC-25A9-422E-89E9-3E598F288128}" sibTransId="{121AA578-0693-4971-87FC-8D6EAC3922B8}"/>
    <dgm:cxn modelId="{87B6084E-0FA4-4AFC-B216-0965709A1851}" type="presOf" srcId="{A93DD5F3-9B6A-4233-90CD-CA47DAE9DF50}" destId="{E1806EA9-8DB2-4151-8C36-E269E5263FB9}" srcOrd="0" destOrd="0" presId="urn:microsoft.com/office/officeart/2016/7/layout/VerticalSolidActionList"/>
    <dgm:cxn modelId="{12C16751-CF1A-4C1B-AADE-12D921D80458}" type="presOf" srcId="{47F0FFF2-CDA2-49A3-8594-EFB1883E2C55}" destId="{9F35D247-2F7A-4049-8B30-CD4244A936D1}" srcOrd="0" destOrd="0" presId="urn:microsoft.com/office/officeart/2016/7/layout/VerticalSolidActionList"/>
    <dgm:cxn modelId="{CEDC9374-7706-405F-818B-4F23AE6A9EBD}" type="presOf" srcId="{0FE2EE53-D63C-4D03-8A45-A1D740258DC0}" destId="{38D3F427-1916-414E-B543-91EC60093A8D}" srcOrd="0" destOrd="0" presId="urn:microsoft.com/office/officeart/2016/7/layout/VerticalSolidActionList"/>
    <dgm:cxn modelId="{F0BF249D-934A-4AA0-80E9-3AFDCF3E4683}" srcId="{55470150-BC4E-41DF-8B66-0C69C8774489}" destId="{1B46D70A-9898-4D5B-81B7-F1C3E3EE6E71}" srcOrd="0" destOrd="0" parTransId="{DE7D1B19-8B3E-47AD-B850-3585D0125EA1}" sibTransId="{3D2AD35E-1186-46A6-8CF1-9A02F01B3EA1}"/>
    <dgm:cxn modelId="{910D02A4-DC21-4534-9BD5-F801A198CE43}" srcId="{A93DD5F3-9B6A-4233-90CD-CA47DAE9DF50}" destId="{F665171D-1F9C-404E-89EC-90828130D84D}" srcOrd="0" destOrd="0" parTransId="{3C892CC5-3C25-4480-8B55-0CD96AC48490}" sibTransId="{1FE5B617-7DEB-4771-A95B-8DB00A91BFBD}"/>
    <dgm:cxn modelId="{007FCDAB-C94F-4E00-838D-5D4EE652EF38}" type="presOf" srcId="{3EC446FB-9DDC-4B7A-9E14-CCB65706E804}" destId="{AD02B21E-84B1-4EE0-BF4E-BC7254F3D5F8}" srcOrd="0" destOrd="0" presId="urn:microsoft.com/office/officeart/2016/7/layout/VerticalSolidActionList"/>
    <dgm:cxn modelId="{F9570EAC-006B-4989-BB9F-FF9C079A4544}" srcId="{04BBC734-4ED1-4529-B02E-7618BB0B2F6B}" destId="{55470150-BC4E-41DF-8B66-0C69C8774489}" srcOrd="1" destOrd="0" parTransId="{5A6C534A-5795-47C1-AE15-00EBA8DAD782}" sibTransId="{EB6C67D4-C621-4C75-BE78-A517EA5E120F}"/>
    <dgm:cxn modelId="{C4A67CC2-4BF9-4373-B732-023863E26609}" srcId="{9B5ED77A-C0B5-4355-8917-07E873D28FE3}" destId="{0FE2EE53-D63C-4D03-8A45-A1D740258DC0}" srcOrd="0" destOrd="0" parTransId="{33C72097-5FDD-4459-8E36-2286DF450698}" sibTransId="{84491D11-BCC6-42DF-9BB9-15A7EA108E4C}"/>
    <dgm:cxn modelId="{0D37E1D1-71EA-4BBB-9287-C0F9C9BAD5FB}" type="presOf" srcId="{9B140754-C1AB-4B4A-AA67-67A6D136BC74}" destId="{02882CA6-B24F-42C2-9819-1EBEC5934A97}" srcOrd="0" destOrd="0" presId="urn:microsoft.com/office/officeart/2016/7/layout/VerticalSolidActionList"/>
    <dgm:cxn modelId="{20C544D7-713F-416A-B5FE-E5419ACCE4EE}" srcId="{3EC446FB-9DDC-4B7A-9E14-CCB65706E804}" destId="{47F0FFF2-CDA2-49A3-8594-EFB1883E2C55}" srcOrd="0" destOrd="0" parTransId="{23D73D65-29E5-4C0F-9B81-EA49D22D2CC7}" sibTransId="{D6471622-3579-495F-B194-D589FEA7A5DC}"/>
    <dgm:cxn modelId="{88F6FFE2-DE3F-49E0-B3E5-594E5C3D01F5}" srcId="{04BBC734-4ED1-4529-B02E-7618BB0B2F6B}" destId="{9B5ED77A-C0B5-4355-8917-07E873D28FE3}" srcOrd="3" destOrd="0" parTransId="{A8D708F7-41DF-410A-995D-E8DE02A92D12}" sibTransId="{90651F34-90F7-45E1-8AE2-8C6284B3523A}"/>
    <dgm:cxn modelId="{2A7C23F7-0800-4FE8-A2D5-70E63524C137}" type="presOf" srcId="{F1CD776A-E5B8-4211-BAED-76EC14202A43}" destId="{B16FF656-3F4E-442C-9F63-5DC50764FAE2}" srcOrd="0" destOrd="0" presId="urn:microsoft.com/office/officeart/2016/7/layout/VerticalSolidActionList"/>
    <dgm:cxn modelId="{A94CD0FA-6D94-4EBD-B6E3-17974C5C26E4}" type="presParOf" srcId="{9D79EB28-9EDB-4FD4-B918-8ADDF2593947}" destId="{CC04CE16-7126-41B2-90C6-323E2793E399}" srcOrd="0" destOrd="0" presId="urn:microsoft.com/office/officeart/2016/7/layout/VerticalSolidActionList"/>
    <dgm:cxn modelId="{C1A941B0-21C7-42C6-80B2-315264734BFF}" type="presParOf" srcId="{CC04CE16-7126-41B2-90C6-323E2793E399}" destId="{E1806EA9-8DB2-4151-8C36-E269E5263FB9}" srcOrd="0" destOrd="0" presId="urn:microsoft.com/office/officeart/2016/7/layout/VerticalSolidActionList"/>
    <dgm:cxn modelId="{4491174D-74E9-4F57-AF74-9F31D1347D81}" type="presParOf" srcId="{CC04CE16-7126-41B2-90C6-323E2793E399}" destId="{65DBE2CF-2506-453E-B3D9-A357A66C3B2A}" srcOrd="1" destOrd="0" presId="urn:microsoft.com/office/officeart/2016/7/layout/VerticalSolidActionList"/>
    <dgm:cxn modelId="{8B66441E-2859-4F4A-A148-C3F44F7A3BC4}" type="presParOf" srcId="{9D79EB28-9EDB-4FD4-B918-8ADDF2593947}" destId="{BF7D8AE2-E15D-4A6B-B6A8-CBD3ABC055F7}" srcOrd="1" destOrd="0" presId="urn:microsoft.com/office/officeart/2016/7/layout/VerticalSolidActionList"/>
    <dgm:cxn modelId="{6DFC000A-B002-45FF-A963-878E6D945EFA}" type="presParOf" srcId="{9D79EB28-9EDB-4FD4-B918-8ADDF2593947}" destId="{BF5DCC50-D697-4C7B-8A10-4CBC3960DB3A}" srcOrd="2" destOrd="0" presId="urn:microsoft.com/office/officeart/2016/7/layout/VerticalSolidActionList"/>
    <dgm:cxn modelId="{E0139189-B05F-46B6-AE19-14F2510EC633}" type="presParOf" srcId="{BF5DCC50-D697-4C7B-8A10-4CBC3960DB3A}" destId="{DEA55F98-2672-4290-BA7A-FDCD52D48143}" srcOrd="0" destOrd="0" presId="urn:microsoft.com/office/officeart/2016/7/layout/VerticalSolidActionList"/>
    <dgm:cxn modelId="{983A2C08-DE92-4E65-BA54-FB01B1280E45}" type="presParOf" srcId="{BF5DCC50-D697-4C7B-8A10-4CBC3960DB3A}" destId="{9D48B473-FE70-447D-822B-1F95ED4FCAD9}" srcOrd="1" destOrd="0" presId="urn:microsoft.com/office/officeart/2016/7/layout/VerticalSolidActionList"/>
    <dgm:cxn modelId="{9DD4CF2C-8B0E-4A2D-B6CC-A767E764CDE6}" type="presParOf" srcId="{9D79EB28-9EDB-4FD4-B918-8ADDF2593947}" destId="{276BA283-B6F6-4752-81D9-70E1F4CD11F4}" srcOrd="3" destOrd="0" presId="urn:microsoft.com/office/officeart/2016/7/layout/VerticalSolidActionList"/>
    <dgm:cxn modelId="{E6087926-0EEA-45C7-944A-45A3BA100772}" type="presParOf" srcId="{9D79EB28-9EDB-4FD4-B918-8ADDF2593947}" destId="{3C8DA7CD-EAD0-46ED-AC10-37C955F32F89}" srcOrd="4" destOrd="0" presId="urn:microsoft.com/office/officeart/2016/7/layout/VerticalSolidActionList"/>
    <dgm:cxn modelId="{26560627-44F4-4907-BF8F-0BF26EDA28C6}" type="presParOf" srcId="{3C8DA7CD-EAD0-46ED-AC10-37C955F32F89}" destId="{AD02B21E-84B1-4EE0-BF4E-BC7254F3D5F8}" srcOrd="0" destOrd="0" presId="urn:microsoft.com/office/officeart/2016/7/layout/VerticalSolidActionList"/>
    <dgm:cxn modelId="{6CBD0348-EC0C-45DA-832F-8C061C5BA70D}" type="presParOf" srcId="{3C8DA7CD-EAD0-46ED-AC10-37C955F32F89}" destId="{9F35D247-2F7A-4049-8B30-CD4244A936D1}" srcOrd="1" destOrd="0" presId="urn:microsoft.com/office/officeart/2016/7/layout/VerticalSolidActionList"/>
    <dgm:cxn modelId="{D3C5E13A-CB90-42A2-903D-3DB03ACA93CB}" type="presParOf" srcId="{9D79EB28-9EDB-4FD4-B918-8ADDF2593947}" destId="{517AB40C-B947-4CF2-8C22-B7094A64E109}" srcOrd="5" destOrd="0" presId="urn:microsoft.com/office/officeart/2016/7/layout/VerticalSolidActionList"/>
    <dgm:cxn modelId="{BC0C3799-D69C-43E1-8804-765DFEEDA8B1}" type="presParOf" srcId="{9D79EB28-9EDB-4FD4-B918-8ADDF2593947}" destId="{528ADF9F-583C-4939-B0F2-59B441FF4F5C}" srcOrd="6" destOrd="0" presId="urn:microsoft.com/office/officeart/2016/7/layout/VerticalSolidActionList"/>
    <dgm:cxn modelId="{857A834C-9A68-42A7-95FA-89B7E3C77ADC}" type="presParOf" srcId="{528ADF9F-583C-4939-B0F2-59B441FF4F5C}" destId="{7B21374A-6564-46D4-9C96-E8477ECCF07B}" srcOrd="0" destOrd="0" presId="urn:microsoft.com/office/officeart/2016/7/layout/VerticalSolidActionList"/>
    <dgm:cxn modelId="{FF633365-47A4-4F73-B683-EE87B1D16A07}" type="presParOf" srcId="{528ADF9F-583C-4939-B0F2-59B441FF4F5C}" destId="{38D3F427-1916-414E-B543-91EC60093A8D}" srcOrd="1" destOrd="0" presId="urn:microsoft.com/office/officeart/2016/7/layout/VerticalSolidActionList"/>
    <dgm:cxn modelId="{DE30237B-5B04-4EAA-ADD6-AF1BE2866879}" type="presParOf" srcId="{9D79EB28-9EDB-4FD4-B918-8ADDF2593947}" destId="{BA04BE8E-EE24-41DA-8C9B-35222357A3C6}" srcOrd="7" destOrd="0" presId="urn:microsoft.com/office/officeart/2016/7/layout/VerticalSolidActionList"/>
    <dgm:cxn modelId="{4A1B2D6E-522C-4469-AD0D-C5A44AE63F7C}" type="presParOf" srcId="{9D79EB28-9EDB-4FD4-B918-8ADDF2593947}" destId="{CF2BFCFB-90ED-49FA-A066-9FA30A09540E}" srcOrd="8" destOrd="0" presId="urn:microsoft.com/office/officeart/2016/7/layout/VerticalSolidActionList"/>
    <dgm:cxn modelId="{CA117A3E-939F-4B37-8087-EFD019EA817C}" type="presParOf" srcId="{CF2BFCFB-90ED-49FA-A066-9FA30A09540E}" destId="{02882CA6-B24F-42C2-9819-1EBEC5934A97}" srcOrd="0" destOrd="0" presId="urn:microsoft.com/office/officeart/2016/7/layout/VerticalSolidActionList"/>
    <dgm:cxn modelId="{4AC43DFF-120D-4D55-B7EE-F5215AC0405A}" type="presParOf" srcId="{CF2BFCFB-90ED-49FA-A066-9FA30A09540E}" destId="{B16FF656-3F4E-442C-9F63-5DC50764FAE2}" srcOrd="1" destOrd="0" presId="urn:microsoft.com/office/officeart/2016/7/layout/VerticalSolidAction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28C1E3-C3A7-4043-88D5-F90E431CBAB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30009A-26FF-4B05-A303-FDD3D6171501}">
      <dgm:prSet custT="1"/>
      <dgm:spPr/>
      <dgm:t>
        <a:bodyPr/>
        <a:lstStyle/>
        <a:p>
          <a:r>
            <a:rPr lang="en-GB" sz="1900" b="0" i="0" kern="1200" dirty="0">
              <a:solidFill>
                <a:srgbClr val="0D0D0D"/>
              </a:solidFill>
              <a:effectLst/>
              <a:latin typeface="Söhne"/>
              <a:ea typeface="+mn-ea"/>
              <a:cs typeface="+mn-cs"/>
            </a:rPr>
            <a:t>Sparse or unavailability of data before 2007 due to Netflix's streaming service starting from that year which may limit analysis of earlier content trends.</a:t>
          </a:r>
          <a:endParaRPr lang="en-US" sz="1900" b="0" i="0" kern="1200" dirty="0">
            <a:solidFill>
              <a:srgbClr val="0D0D0D"/>
            </a:solidFill>
            <a:effectLst/>
            <a:latin typeface="Söhne"/>
            <a:ea typeface="+mn-ea"/>
            <a:cs typeface="+mn-cs"/>
          </a:endParaRPr>
        </a:p>
      </dgm:t>
    </dgm:pt>
    <dgm:pt modelId="{7B2DFDCE-7A65-460D-B624-3BE1D02804F1}" type="parTrans" cxnId="{703FD90D-0EDD-43B2-A95A-1EA002D2AE28}">
      <dgm:prSet/>
      <dgm:spPr/>
      <dgm:t>
        <a:bodyPr/>
        <a:lstStyle/>
        <a:p>
          <a:endParaRPr lang="en-US"/>
        </a:p>
      </dgm:t>
    </dgm:pt>
    <dgm:pt modelId="{7F7B2808-D096-401F-B9EF-CA1D153C84D0}" type="sibTrans" cxnId="{703FD90D-0EDD-43B2-A95A-1EA002D2AE28}">
      <dgm:prSet/>
      <dgm:spPr/>
      <dgm:t>
        <a:bodyPr/>
        <a:lstStyle/>
        <a:p>
          <a:endParaRPr lang="en-US"/>
        </a:p>
      </dgm:t>
    </dgm:pt>
    <dgm:pt modelId="{057F68E7-E6B6-4ADD-81A6-7E059213606C}">
      <dgm:prSet custT="1"/>
      <dgm:spPr/>
      <dgm:t>
        <a:bodyPr/>
        <a:lstStyle/>
        <a:p>
          <a:pPr marL="0" lvl="0" indent="0" algn="l" defTabSz="844550">
            <a:lnSpc>
              <a:spcPct val="90000"/>
            </a:lnSpc>
            <a:spcBef>
              <a:spcPct val="0"/>
            </a:spcBef>
            <a:spcAft>
              <a:spcPct val="35000"/>
            </a:spcAft>
            <a:buNone/>
          </a:pPr>
          <a:r>
            <a:rPr lang="en-GB" sz="1900" b="0" i="0" kern="1200" dirty="0">
              <a:solidFill>
                <a:srgbClr val="0D0D0D"/>
              </a:solidFill>
              <a:effectLst/>
              <a:latin typeface="Söhne"/>
              <a:ea typeface="+mn-ea"/>
              <a:cs typeface="+mn-cs"/>
            </a:rPr>
            <a:t>Only one entry available from 2022- 2024 dataset, challenging to draw meaningful insights or trends with only one entry.</a:t>
          </a:r>
          <a:endParaRPr lang="en-US" sz="1900" b="0" i="0" kern="1200" dirty="0">
            <a:solidFill>
              <a:srgbClr val="0D0D0D"/>
            </a:solidFill>
            <a:effectLst/>
            <a:latin typeface="Söhne"/>
            <a:ea typeface="+mn-ea"/>
            <a:cs typeface="+mn-cs"/>
          </a:endParaRPr>
        </a:p>
      </dgm:t>
    </dgm:pt>
    <dgm:pt modelId="{0ACAA2DC-A29C-4EA8-AFEF-D32F8E0642F1}" type="parTrans" cxnId="{5443A82F-4CE0-4D52-8C7E-BE793699CF2E}">
      <dgm:prSet/>
      <dgm:spPr/>
      <dgm:t>
        <a:bodyPr/>
        <a:lstStyle/>
        <a:p>
          <a:endParaRPr lang="en-US"/>
        </a:p>
      </dgm:t>
    </dgm:pt>
    <dgm:pt modelId="{4D0DC37E-1E9F-4293-92EA-991BF268FF2E}" type="sibTrans" cxnId="{5443A82F-4CE0-4D52-8C7E-BE793699CF2E}">
      <dgm:prSet/>
      <dgm:spPr/>
      <dgm:t>
        <a:bodyPr/>
        <a:lstStyle/>
        <a:p>
          <a:endParaRPr lang="en-US"/>
        </a:p>
      </dgm:t>
    </dgm:pt>
    <dgm:pt modelId="{12081909-1B3C-4F2F-A05F-447F9207B5FE}">
      <dgm:prSet custT="1"/>
      <dgm:spPr/>
      <dgm:t>
        <a:bodyPr/>
        <a:lstStyle/>
        <a:p>
          <a:pPr marL="0" lvl="0" indent="0" algn="l" defTabSz="844550">
            <a:lnSpc>
              <a:spcPct val="90000"/>
            </a:lnSpc>
            <a:spcBef>
              <a:spcPct val="0"/>
            </a:spcBef>
            <a:spcAft>
              <a:spcPct val="35000"/>
            </a:spcAft>
            <a:buNone/>
          </a:pPr>
          <a:r>
            <a:rPr lang="en-GB" sz="1900" b="0" i="0" kern="1200" dirty="0">
              <a:solidFill>
                <a:srgbClr val="0D0D0D"/>
              </a:solidFill>
              <a:effectLst/>
              <a:latin typeface="Söhne"/>
              <a:ea typeface="+mn-ea"/>
              <a:cs typeface="+mn-cs"/>
            </a:rPr>
            <a:t>The dataset includes MPA ratings (e.g. PG-13, TV-MA), which provides guidance on content suitability but may not fully capture the content's themes or target audience.</a:t>
          </a:r>
          <a:endParaRPr lang="en-US" sz="1900" b="0" i="0" kern="1200" dirty="0">
            <a:solidFill>
              <a:srgbClr val="0D0D0D"/>
            </a:solidFill>
            <a:effectLst/>
            <a:latin typeface="Söhne"/>
            <a:ea typeface="+mn-ea"/>
            <a:cs typeface="+mn-cs"/>
          </a:endParaRPr>
        </a:p>
      </dgm:t>
    </dgm:pt>
    <dgm:pt modelId="{EB22FF40-DA3F-435F-BA31-F8DCAF861C31}" type="parTrans" cxnId="{9AAE1508-70A1-4655-9103-27CB2923F48C}">
      <dgm:prSet/>
      <dgm:spPr/>
      <dgm:t>
        <a:bodyPr/>
        <a:lstStyle/>
        <a:p>
          <a:endParaRPr lang="en-US"/>
        </a:p>
      </dgm:t>
    </dgm:pt>
    <dgm:pt modelId="{6F8D8E28-3052-4D8E-AB8F-35E85E7D1D46}" type="sibTrans" cxnId="{9AAE1508-70A1-4655-9103-27CB2923F48C}">
      <dgm:prSet/>
      <dgm:spPr/>
      <dgm:t>
        <a:bodyPr/>
        <a:lstStyle/>
        <a:p>
          <a:endParaRPr lang="en-US"/>
        </a:p>
      </dgm:t>
    </dgm:pt>
    <dgm:pt modelId="{942BBFFD-4E26-4335-8AFE-17CF7EC3A2F3}">
      <dgm:prSet custT="1"/>
      <dgm:spPr/>
      <dgm:t>
        <a:bodyPr/>
        <a:lstStyle/>
        <a:p>
          <a:r>
            <a:rPr lang="en-GB" sz="1900" b="0" i="0" kern="1200" dirty="0">
              <a:solidFill>
                <a:srgbClr val="0D0D0D"/>
              </a:solidFill>
              <a:effectLst/>
              <a:latin typeface="Söhne"/>
              <a:ea typeface="+mn-ea"/>
              <a:cs typeface="+mn-cs"/>
            </a:rPr>
            <a:t>The dataset may have incomplete or inconsistent information about cast, directors, title names, country name limiting the depth of analysis on these attributes. </a:t>
          </a:r>
          <a:endParaRPr lang="en-US" sz="1900" b="0" i="0" kern="1200" dirty="0">
            <a:solidFill>
              <a:srgbClr val="0D0D0D"/>
            </a:solidFill>
            <a:effectLst/>
            <a:latin typeface="Söhne"/>
            <a:ea typeface="+mn-ea"/>
            <a:cs typeface="+mn-cs"/>
          </a:endParaRPr>
        </a:p>
      </dgm:t>
    </dgm:pt>
    <dgm:pt modelId="{4E2B34C6-CFD2-419F-9B9E-3F85261F8CC5}" type="parTrans" cxnId="{930AE413-413B-41D1-BDD6-9AD6EAF75A45}">
      <dgm:prSet/>
      <dgm:spPr/>
      <dgm:t>
        <a:bodyPr/>
        <a:lstStyle/>
        <a:p>
          <a:endParaRPr lang="en-US"/>
        </a:p>
      </dgm:t>
    </dgm:pt>
    <dgm:pt modelId="{11C32242-AB54-40C0-BB8F-436C44C3405A}" type="sibTrans" cxnId="{930AE413-413B-41D1-BDD6-9AD6EAF75A45}">
      <dgm:prSet/>
      <dgm:spPr/>
      <dgm:t>
        <a:bodyPr/>
        <a:lstStyle/>
        <a:p>
          <a:endParaRPr lang="en-US"/>
        </a:p>
      </dgm:t>
    </dgm:pt>
    <dgm:pt modelId="{AF3436F8-5557-4916-A971-02DA341BE28F}" type="pres">
      <dgm:prSet presAssocID="{DC28C1E3-C3A7-4043-88D5-F90E431CBAB9}" presName="root" presStyleCnt="0">
        <dgm:presLayoutVars>
          <dgm:dir/>
          <dgm:resizeHandles val="exact"/>
        </dgm:presLayoutVars>
      </dgm:prSet>
      <dgm:spPr/>
    </dgm:pt>
    <dgm:pt modelId="{B84A9EED-2943-4495-A473-187FF7FF488D}" type="pres">
      <dgm:prSet presAssocID="{4030009A-26FF-4B05-A303-FDD3D6171501}" presName="compNode" presStyleCnt="0"/>
      <dgm:spPr/>
    </dgm:pt>
    <dgm:pt modelId="{BAEBC63C-4105-4291-8C4A-ED4DCE27B29B}" type="pres">
      <dgm:prSet presAssocID="{4030009A-26FF-4B05-A303-FDD3D6171501}" presName="bgRect" presStyleLbl="bgShp" presStyleIdx="0" presStyleCnt="4"/>
      <dgm:spPr/>
    </dgm:pt>
    <dgm:pt modelId="{D70BF3AD-19DB-4E39-B7FD-E0E60F2A6722}" type="pres">
      <dgm:prSet presAssocID="{4030009A-26FF-4B05-A303-FDD3D617150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vision"/>
        </a:ext>
      </dgm:extLst>
    </dgm:pt>
    <dgm:pt modelId="{5C3AA1F6-0E45-4B6A-8E9C-7317A029038A}" type="pres">
      <dgm:prSet presAssocID="{4030009A-26FF-4B05-A303-FDD3D6171501}" presName="spaceRect" presStyleCnt="0"/>
      <dgm:spPr/>
    </dgm:pt>
    <dgm:pt modelId="{59C22CB3-BDDB-41C4-BA83-F75D565C6F49}" type="pres">
      <dgm:prSet presAssocID="{4030009A-26FF-4B05-A303-FDD3D6171501}" presName="parTx" presStyleLbl="revTx" presStyleIdx="0" presStyleCnt="4">
        <dgm:presLayoutVars>
          <dgm:chMax val="0"/>
          <dgm:chPref val="0"/>
        </dgm:presLayoutVars>
      </dgm:prSet>
      <dgm:spPr/>
    </dgm:pt>
    <dgm:pt modelId="{8180A70B-6AA4-4901-AC3E-7ECD1B1CED9C}" type="pres">
      <dgm:prSet presAssocID="{7F7B2808-D096-401F-B9EF-CA1D153C84D0}" presName="sibTrans" presStyleCnt="0"/>
      <dgm:spPr/>
    </dgm:pt>
    <dgm:pt modelId="{D0C77E41-D141-479F-A8D6-34E994FB5652}" type="pres">
      <dgm:prSet presAssocID="{057F68E7-E6B6-4ADD-81A6-7E059213606C}" presName="compNode" presStyleCnt="0"/>
      <dgm:spPr/>
    </dgm:pt>
    <dgm:pt modelId="{35D88518-AD91-4E78-8F85-BC1996BC762B}" type="pres">
      <dgm:prSet presAssocID="{057F68E7-E6B6-4ADD-81A6-7E059213606C}" presName="bgRect" presStyleLbl="bgShp" presStyleIdx="1" presStyleCnt="4"/>
      <dgm:spPr/>
    </dgm:pt>
    <dgm:pt modelId="{FD630758-DE25-4CC9-B08D-4725732DF376}" type="pres">
      <dgm:prSet presAssocID="{057F68E7-E6B6-4ADD-81A6-7E05921360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55C88CF0-B3DA-4B85-870C-160DD0ECD894}" type="pres">
      <dgm:prSet presAssocID="{057F68E7-E6B6-4ADD-81A6-7E059213606C}" presName="spaceRect" presStyleCnt="0"/>
      <dgm:spPr/>
    </dgm:pt>
    <dgm:pt modelId="{E3657624-2FDD-44A4-920D-62615C6BF2AC}" type="pres">
      <dgm:prSet presAssocID="{057F68E7-E6B6-4ADD-81A6-7E059213606C}" presName="parTx" presStyleLbl="revTx" presStyleIdx="1" presStyleCnt="4">
        <dgm:presLayoutVars>
          <dgm:chMax val="0"/>
          <dgm:chPref val="0"/>
        </dgm:presLayoutVars>
      </dgm:prSet>
      <dgm:spPr/>
    </dgm:pt>
    <dgm:pt modelId="{7FDA7155-D04F-4197-B281-A08584104D13}" type="pres">
      <dgm:prSet presAssocID="{4D0DC37E-1E9F-4293-92EA-991BF268FF2E}" presName="sibTrans" presStyleCnt="0"/>
      <dgm:spPr/>
    </dgm:pt>
    <dgm:pt modelId="{B96EC9CC-CF7C-4ED2-9F0E-CB7AF6F7B114}" type="pres">
      <dgm:prSet presAssocID="{12081909-1B3C-4F2F-A05F-447F9207B5FE}" presName="compNode" presStyleCnt="0"/>
      <dgm:spPr/>
    </dgm:pt>
    <dgm:pt modelId="{BE988EAF-CD41-4E4B-A3BE-7EE03312EBA2}" type="pres">
      <dgm:prSet presAssocID="{12081909-1B3C-4F2F-A05F-447F9207B5FE}" presName="bgRect" presStyleLbl="bgShp" presStyleIdx="2" presStyleCnt="4" custScaleY="153907"/>
      <dgm:spPr/>
    </dgm:pt>
    <dgm:pt modelId="{008C94C6-A48B-4A7A-A02D-3DC88792E1D3}" type="pres">
      <dgm:prSet presAssocID="{12081909-1B3C-4F2F-A05F-447F9207B5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ick"/>
        </a:ext>
      </dgm:extLst>
    </dgm:pt>
    <dgm:pt modelId="{8024B94A-C763-4365-8183-A93E3567321B}" type="pres">
      <dgm:prSet presAssocID="{12081909-1B3C-4F2F-A05F-447F9207B5FE}" presName="spaceRect" presStyleCnt="0"/>
      <dgm:spPr/>
    </dgm:pt>
    <dgm:pt modelId="{46FEEF80-9DED-4A45-91F1-480817EE51DE}" type="pres">
      <dgm:prSet presAssocID="{12081909-1B3C-4F2F-A05F-447F9207B5FE}" presName="parTx" presStyleLbl="revTx" presStyleIdx="2" presStyleCnt="4">
        <dgm:presLayoutVars>
          <dgm:chMax val="0"/>
          <dgm:chPref val="0"/>
        </dgm:presLayoutVars>
      </dgm:prSet>
      <dgm:spPr/>
    </dgm:pt>
    <dgm:pt modelId="{6A9F15F3-8764-41F3-B64C-1849D11EFBEF}" type="pres">
      <dgm:prSet presAssocID="{6F8D8E28-3052-4D8E-AB8F-35E85E7D1D46}" presName="sibTrans" presStyleCnt="0"/>
      <dgm:spPr/>
    </dgm:pt>
    <dgm:pt modelId="{5EF3623D-39C9-4F0F-ADA2-BA5CC8EE2CE8}" type="pres">
      <dgm:prSet presAssocID="{942BBFFD-4E26-4335-8AFE-17CF7EC3A2F3}" presName="compNode" presStyleCnt="0"/>
      <dgm:spPr/>
    </dgm:pt>
    <dgm:pt modelId="{F635BAA0-5982-4DE4-9326-02747E971919}" type="pres">
      <dgm:prSet presAssocID="{942BBFFD-4E26-4335-8AFE-17CF7EC3A2F3}" presName="bgRect" presStyleLbl="bgShp" presStyleIdx="3" presStyleCnt="4"/>
      <dgm:spPr/>
    </dgm:pt>
    <dgm:pt modelId="{F17279CB-3B87-4119-9B72-4DAEE51CA441}" type="pres">
      <dgm:prSet presAssocID="{942BBFFD-4E26-4335-8AFE-17CF7EC3A2F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796FB22F-7736-4195-9992-5EEBFF1A8C6F}" type="pres">
      <dgm:prSet presAssocID="{942BBFFD-4E26-4335-8AFE-17CF7EC3A2F3}" presName="spaceRect" presStyleCnt="0"/>
      <dgm:spPr/>
    </dgm:pt>
    <dgm:pt modelId="{91F301FB-CD48-4B53-BEA2-F8035FC8994F}" type="pres">
      <dgm:prSet presAssocID="{942BBFFD-4E26-4335-8AFE-17CF7EC3A2F3}" presName="parTx" presStyleLbl="revTx" presStyleIdx="3" presStyleCnt="4">
        <dgm:presLayoutVars>
          <dgm:chMax val="0"/>
          <dgm:chPref val="0"/>
        </dgm:presLayoutVars>
      </dgm:prSet>
      <dgm:spPr/>
    </dgm:pt>
  </dgm:ptLst>
  <dgm:cxnLst>
    <dgm:cxn modelId="{9AAE1508-70A1-4655-9103-27CB2923F48C}" srcId="{DC28C1E3-C3A7-4043-88D5-F90E431CBAB9}" destId="{12081909-1B3C-4F2F-A05F-447F9207B5FE}" srcOrd="2" destOrd="0" parTransId="{EB22FF40-DA3F-435F-BA31-F8DCAF861C31}" sibTransId="{6F8D8E28-3052-4D8E-AB8F-35E85E7D1D46}"/>
    <dgm:cxn modelId="{703FD90D-0EDD-43B2-A95A-1EA002D2AE28}" srcId="{DC28C1E3-C3A7-4043-88D5-F90E431CBAB9}" destId="{4030009A-26FF-4B05-A303-FDD3D6171501}" srcOrd="0" destOrd="0" parTransId="{7B2DFDCE-7A65-460D-B624-3BE1D02804F1}" sibTransId="{7F7B2808-D096-401F-B9EF-CA1D153C84D0}"/>
    <dgm:cxn modelId="{930AE413-413B-41D1-BDD6-9AD6EAF75A45}" srcId="{DC28C1E3-C3A7-4043-88D5-F90E431CBAB9}" destId="{942BBFFD-4E26-4335-8AFE-17CF7EC3A2F3}" srcOrd="3" destOrd="0" parTransId="{4E2B34C6-CFD2-419F-9B9E-3F85261F8CC5}" sibTransId="{11C32242-AB54-40C0-BB8F-436C44C3405A}"/>
    <dgm:cxn modelId="{7D1E291E-1EF3-4E6C-85C0-B29B91C91EF0}" type="presOf" srcId="{942BBFFD-4E26-4335-8AFE-17CF7EC3A2F3}" destId="{91F301FB-CD48-4B53-BEA2-F8035FC8994F}" srcOrd="0" destOrd="0" presId="urn:microsoft.com/office/officeart/2018/2/layout/IconVerticalSolidList"/>
    <dgm:cxn modelId="{71EBD32C-BA8A-4E2D-B3C0-F6065A393BD4}" type="presOf" srcId="{4030009A-26FF-4B05-A303-FDD3D6171501}" destId="{59C22CB3-BDDB-41C4-BA83-F75D565C6F49}" srcOrd="0" destOrd="0" presId="urn:microsoft.com/office/officeart/2018/2/layout/IconVerticalSolidList"/>
    <dgm:cxn modelId="{5443A82F-4CE0-4D52-8C7E-BE793699CF2E}" srcId="{DC28C1E3-C3A7-4043-88D5-F90E431CBAB9}" destId="{057F68E7-E6B6-4ADD-81A6-7E059213606C}" srcOrd="1" destOrd="0" parTransId="{0ACAA2DC-A29C-4EA8-AFEF-D32F8E0642F1}" sibTransId="{4D0DC37E-1E9F-4293-92EA-991BF268FF2E}"/>
    <dgm:cxn modelId="{76E93660-5CEA-4126-953A-7E3A30F1ACF2}" type="presOf" srcId="{057F68E7-E6B6-4ADD-81A6-7E059213606C}" destId="{E3657624-2FDD-44A4-920D-62615C6BF2AC}" srcOrd="0" destOrd="0" presId="urn:microsoft.com/office/officeart/2018/2/layout/IconVerticalSolidList"/>
    <dgm:cxn modelId="{590995AD-94C4-4E9B-BD4F-094B483473DC}" type="presOf" srcId="{DC28C1E3-C3A7-4043-88D5-F90E431CBAB9}" destId="{AF3436F8-5557-4916-A971-02DA341BE28F}" srcOrd="0" destOrd="0" presId="urn:microsoft.com/office/officeart/2018/2/layout/IconVerticalSolidList"/>
    <dgm:cxn modelId="{1AF06FE7-2549-4335-B4A2-253F338630AF}" type="presOf" srcId="{12081909-1B3C-4F2F-A05F-447F9207B5FE}" destId="{46FEEF80-9DED-4A45-91F1-480817EE51DE}" srcOrd="0" destOrd="0" presId="urn:microsoft.com/office/officeart/2018/2/layout/IconVerticalSolidList"/>
    <dgm:cxn modelId="{26915898-3F86-42AB-B39C-7807A54A4FAA}" type="presParOf" srcId="{AF3436F8-5557-4916-A971-02DA341BE28F}" destId="{B84A9EED-2943-4495-A473-187FF7FF488D}" srcOrd="0" destOrd="0" presId="urn:microsoft.com/office/officeart/2018/2/layout/IconVerticalSolidList"/>
    <dgm:cxn modelId="{171111B1-FCAC-460D-8192-05A29D75D260}" type="presParOf" srcId="{B84A9EED-2943-4495-A473-187FF7FF488D}" destId="{BAEBC63C-4105-4291-8C4A-ED4DCE27B29B}" srcOrd="0" destOrd="0" presId="urn:microsoft.com/office/officeart/2018/2/layout/IconVerticalSolidList"/>
    <dgm:cxn modelId="{1408497B-BF01-4087-AFA7-3DADC3505AB5}" type="presParOf" srcId="{B84A9EED-2943-4495-A473-187FF7FF488D}" destId="{D70BF3AD-19DB-4E39-B7FD-E0E60F2A6722}" srcOrd="1" destOrd="0" presId="urn:microsoft.com/office/officeart/2018/2/layout/IconVerticalSolidList"/>
    <dgm:cxn modelId="{B8E4CA9E-33B4-4F0D-BCD3-569AC09EC543}" type="presParOf" srcId="{B84A9EED-2943-4495-A473-187FF7FF488D}" destId="{5C3AA1F6-0E45-4B6A-8E9C-7317A029038A}" srcOrd="2" destOrd="0" presId="urn:microsoft.com/office/officeart/2018/2/layout/IconVerticalSolidList"/>
    <dgm:cxn modelId="{DA173FD3-BC45-4EAD-AEAE-E6F0D793BA09}" type="presParOf" srcId="{B84A9EED-2943-4495-A473-187FF7FF488D}" destId="{59C22CB3-BDDB-41C4-BA83-F75D565C6F49}" srcOrd="3" destOrd="0" presId="urn:microsoft.com/office/officeart/2018/2/layout/IconVerticalSolidList"/>
    <dgm:cxn modelId="{5CFE3052-DCB2-4B71-9AE5-4682FDEA8FA7}" type="presParOf" srcId="{AF3436F8-5557-4916-A971-02DA341BE28F}" destId="{8180A70B-6AA4-4901-AC3E-7ECD1B1CED9C}" srcOrd="1" destOrd="0" presId="urn:microsoft.com/office/officeart/2018/2/layout/IconVerticalSolidList"/>
    <dgm:cxn modelId="{B91B7002-9B7D-42CF-869B-51AF02810BBF}" type="presParOf" srcId="{AF3436F8-5557-4916-A971-02DA341BE28F}" destId="{D0C77E41-D141-479F-A8D6-34E994FB5652}" srcOrd="2" destOrd="0" presId="urn:microsoft.com/office/officeart/2018/2/layout/IconVerticalSolidList"/>
    <dgm:cxn modelId="{66F0119A-FFE4-4C1A-9FCF-444220F3DD9B}" type="presParOf" srcId="{D0C77E41-D141-479F-A8D6-34E994FB5652}" destId="{35D88518-AD91-4E78-8F85-BC1996BC762B}" srcOrd="0" destOrd="0" presId="urn:microsoft.com/office/officeart/2018/2/layout/IconVerticalSolidList"/>
    <dgm:cxn modelId="{B8ABC5A4-A771-416A-971A-099A3348E59D}" type="presParOf" srcId="{D0C77E41-D141-479F-A8D6-34E994FB5652}" destId="{FD630758-DE25-4CC9-B08D-4725732DF376}" srcOrd="1" destOrd="0" presId="urn:microsoft.com/office/officeart/2018/2/layout/IconVerticalSolidList"/>
    <dgm:cxn modelId="{787AE661-6E4E-413B-88A1-FBE27E68AF0A}" type="presParOf" srcId="{D0C77E41-D141-479F-A8D6-34E994FB5652}" destId="{55C88CF0-B3DA-4B85-870C-160DD0ECD894}" srcOrd="2" destOrd="0" presId="urn:microsoft.com/office/officeart/2018/2/layout/IconVerticalSolidList"/>
    <dgm:cxn modelId="{47A77D2E-FBB9-4392-B165-216AACC44901}" type="presParOf" srcId="{D0C77E41-D141-479F-A8D6-34E994FB5652}" destId="{E3657624-2FDD-44A4-920D-62615C6BF2AC}" srcOrd="3" destOrd="0" presId="urn:microsoft.com/office/officeart/2018/2/layout/IconVerticalSolidList"/>
    <dgm:cxn modelId="{767D2F9C-E38B-4697-84A4-2923C1F3A88A}" type="presParOf" srcId="{AF3436F8-5557-4916-A971-02DA341BE28F}" destId="{7FDA7155-D04F-4197-B281-A08584104D13}" srcOrd="3" destOrd="0" presId="urn:microsoft.com/office/officeart/2018/2/layout/IconVerticalSolidList"/>
    <dgm:cxn modelId="{F1A1034C-F29F-47F5-B50E-17B341816840}" type="presParOf" srcId="{AF3436F8-5557-4916-A971-02DA341BE28F}" destId="{B96EC9CC-CF7C-4ED2-9F0E-CB7AF6F7B114}" srcOrd="4" destOrd="0" presId="urn:microsoft.com/office/officeart/2018/2/layout/IconVerticalSolidList"/>
    <dgm:cxn modelId="{8E98FC9C-E41C-40FD-8860-F8C16F8726D5}" type="presParOf" srcId="{B96EC9CC-CF7C-4ED2-9F0E-CB7AF6F7B114}" destId="{BE988EAF-CD41-4E4B-A3BE-7EE03312EBA2}" srcOrd="0" destOrd="0" presId="urn:microsoft.com/office/officeart/2018/2/layout/IconVerticalSolidList"/>
    <dgm:cxn modelId="{BA5DAA57-A158-4160-9A69-1A805C58B722}" type="presParOf" srcId="{B96EC9CC-CF7C-4ED2-9F0E-CB7AF6F7B114}" destId="{008C94C6-A48B-4A7A-A02D-3DC88792E1D3}" srcOrd="1" destOrd="0" presId="urn:microsoft.com/office/officeart/2018/2/layout/IconVerticalSolidList"/>
    <dgm:cxn modelId="{963315C5-0920-414B-B9B5-C233507AAD62}" type="presParOf" srcId="{B96EC9CC-CF7C-4ED2-9F0E-CB7AF6F7B114}" destId="{8024B94A-C763-4365-8183-A93E3567321B}" srcOrd="2" destOrd="0" presId="urn:microsoft.com/office/officeart/2018/2/layout/IconVerticalSolidList"/>
    <dgm:cxn modelId="{A90F8CBC-E442-46A8-8D40-5AA0D3EF18C4}" type="presParOf" srcId="{B96EC9CC-CF7C-4ED2-9F0E-CB7AF6F7B114}" destId="{46FEEF80-9DED-4A45-91F1-480817EE51DE}" srcOrd="3" destOrd="0" presId="urn:microsoft.com/office/officeart/2018/2/layout/IconVerticalSolidList"/>
    <dgm:cxn modelId="{D322A152-7CD8-4144-824C-DB8A67247C34}" type="presParOf" srcId="{AF3436F8-5557-4916-A971-02DA341BE28F}" destId="{6A9F15F3-8764-41F3-B64C-1849D11EFBEF}" srcOrd="5" destOrd="0" presId="urn:microsoft.com/office/officeart/2018/2/layout/IconVerticalSolidList"/>
    <dgm:cxn modelId="{BA3EEA00-1CD1-43BB-AF05-21CCD26F4883}" type="presParOf" srcId="{AF3436F8-5557-4916-A971-02DA341BE28F}" destId="{5EF3623D-39C9-4F0F-ADA2-BA5CC8EE2CE8}" srcOrd="6" destOrd="0" presId="urn:microsoft.com/office/officeart/2018/2/layout/IconVerticalSolidList"/>
    <dgm:cxn modelId="{DEEBFD34-5A77-4886-9AAA-1AEA848FF316}" type="presParOf" srcId="{5EF3623D-39C9-4F0F-ADA2-BA5CC8EE2CE8}" destId="{F635BAA0-5982-4DE4-9326-02747E971919}" srcOrd="0" destOrd="0" presId="urn:microsoft.com/office/officeart/2018/2/layout/IconVerticalSolidList"/>
    <dgm:cxn modelId="{BA70E10C-34EE-4665-B7A1-AB74AA36CFA6}" type="presParOf" srcId="{5EF3623D-39C9-4F0F-ADA2-BA5CC8EE2CE8}" destId="{F17279CB-3B87-4119-9B72-4DAEE51CA441}" srcOrd="1" destOrd="0" presId="urn:microsoft.com/office/officeart/2018/2/layout/IconVerticalSolidList"/>
    <dgm:cxn modelId="{9A1CEA09-A52A-4E97-BF59-00F39F552355}" type="presParOf" srcId="{5EF3623D-39C9-4F0F-ADA2-BA5CC8EE2CE8}" destId="{796FB22F-7736-4195-9992-5EEBFF1A8C6F}" srcOrd="2" destOrd="0" presId="urn:microsoft.com/office/officeart/2018/2/layout/IconVerticalSolidList"/>
    <dgm:cxn modelId="{42FDA400-F84F-4840-B9AD-4DB8BAFF3389}" type="presParOf" srcId="{5EF3623D-39C9-4F0F-ADA2-BA5CC8EE2CE8}" destId="{91F301FB-CD48-4B53-BEA2-F8035FC8994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5CA6EB-910B-4E34-B3A5-93011E3CA3B2}"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ABC5992F-A87C-4CA4-B1F8-F36234BE9B02}">
      <dgm:prSet custT="1"/>
      <dgm:spPr/>
      <dgm:t>
        <a:bodyPr/>
        <a:lstStyle/>
        <a:p>
          <a:r>
            <a:rPr lang="en-GB" sz="1400" b="0" dirty="0"/>
            <a:t>A</a:t>
          </a:r>
          <a:r>
            <a:rPr lang="en-GB" sz="1400" b="0" i="0" dirty="0"/>
            <a:t>nalysing viewer ratings and reviews to understand how well the MPA ratings align with viewer perceptions and preferences</a:t>
          </a:r>
          <a:r>
            <a:rPr lang="en-GB" sz="1100" b="0" i="0" dirty="0"/>
            <a:t>.</a:t>
          </a:r>
          <a:endParaRPr lang="en-US" sz="1100" dirty="0"/>
        </a:p>
      </dgm:t>
    </dgm:pt>
    <dgm:pt modelId="{B58A73B5-9371-4EF3-9CD3-663F58C97DFF}" type="parTrans" cxnId="{CD21C59E-F32F-4727-8CA6-FD1AECBAF05A}">
      <dgm:prSet/>
      <dgm:spPr/>
      <dgm:t>
        <a:bodyPr/>
        <a:lstStyle/>
        <a:p>
          <a:endParaRPr lang="en-US"/>
        </a:p>
      </dgm:t>
    </dgm:pt>
    <dgm:pt modelId="{1A1AF1E2-AF53-4D87-8227-E9F0D28B6D91}" type="sibTrans" cxnId="{CD21C59E-F32F-4727-8CA6-FD1AECBAF05A}">
      <dgm:prSet/>
      <dgm:spPr/>
      <dgm:t>
        <a:bodyPr/>
        <a:lstStyle/>
        <a:p>
          <a:endParaRPr lang="en-US"/>
        </a:p>
      </dgm:t>
    </dgm:pt>
    <dgm:pt modelId="{10198B0D-551F-4563-91B3-8190F9924AAD}">
      <dgm:prSet custT="1"/>
      <dgm:spPr/>
      <dgm:t>
        <a:bodyPr/>
        <a:lstStyle/>
        <a:p>
          <a:r>
            <a:rPr lang="en-GB" sz="1400" b="0" dirty="0"/>
            <a:t>M</a:t>
          </a:r>
          <a:r>
            <a:rPr lang="en-GB" sz="1400" b="0" i="0" dirty="0"/>
            <a:t>apping content availability, popularity, and viewer demographics across different regions to identify regional content trends and opportunities.</a:t>
          </a:r>
          <a:endParaRPr lang="en-US" sz="1400" dirty="0"/>
        </a:p>
      </dgm:t>
    </dgm:pt>
    <dgm:pt modelId="{CD35AF5D-4B07-4BCE-98C3-C21F030BCBFB}" type="parTrans" cxnId="{DC5BCC0A-2C0E-4576-A9A1-76B872C8D3F6}">
      <dgm:prSet/>
      <dgm:spPr/>
      <dgm:t>
        <a:bodyPr/>
        <a:lstStyle/>
        <a:p>
          <a:endParaRPr lang="en-US"/>
        </a:p>
      </dgm:t>
    </dgm:pt>
    <dgm:pt modelId="{BB1582B8-DDA4-46D2-9ED0-A18E8D848034}" type="sibTrans" cxnId="{DC5BCC0A-2C0E-4576-A9A1-76B872C8D3F6}">
      <dgm:prSet/>
      <dgm:spPr/>
      <dgm:t>
        <a:bodyPr/>
        <a:lstStyle/>
        <a:p>
          <a:endParaRPr lang="en-US"/>
        </a:p>
      </dgm:t>
    </dgm:pt>
    <dgm:pt modelId="{8C5C0280-EFFE-412F-A919-349AFDC9607F}">
      <dgm:prSet custT="1"/>
      <dgm:spPr/>
      <dgm:t>
        <a:bodyPr/>
        <a:lstStyle/>
        <a:p>
          <a:r>
            <a:rPr lang="en-GB" sz="1400" b="0" dirty="0"/>
            <a:t>D</a:t>
          </a:r>
          <a:r>
            <a:rPr lang="en-GB" sz="1400" b="0" i="0" dirty="0"/>
            <a:t>eveloping or refining content recommendation systems to personalize recommendations for Netflix users based on their preferences and viewing history.</a:t>
          </a:r>
          <a:endParaRPr lang="en-US" sz="1400" dirty="0"/>
        </a:p>
      </dgm:t>
    </dgm:pt>
    <dgm:pt modelId="{ADAB72E7-B46E-4FB7-AD35-05F9ED53522F}" type="parTrans" cxnId="{79DF1C94-AA5B-4102-8FFF-CF9023778795}">
      <dgm:prSet/>
      <dgm:spPr/>
      <dgm:t>
        <a:bodyPr/>
        <a:lstStyle/>
        <a:p>
          <a:endParaRPr lang="en-US"/>
        </a:p>
      </dgm:t>
    </dgm:pt>
    <dgm:pt modelId="{6DBEA047-7FDE-4D71-90A6-09EF80EA8E1E}" type="sibTrans" cxnId="{79DF1C94-AA5B-4102-8FFF-CF9023778795}">
      <dgm:prSet/>
      <dgm:spPr/>
      <dgm:t>
        <a:bodyPr/>
        <a:lstStyle/>
        <a:p>
          <a:endParaRPr lang="en-US"/>
        </a:p>
      </dgm:t>
    </dgm:pt>
    <dgm:pt modelId="{912624AF-75BB-4F9F-9F44-FA90A76EC231}">
      <dgm:prSet custT="1"/>
      <dgm:spPr/>
      <dgm:t>
        <a:bodyPr/>
        <a:lstStyle/>
        <a:p>
          <a:r>
            <a:rPr lang="en-GB" sz="1400" b="0" i="0" dirty="0"/>
            <a:t>Performing analysis to uncover trends and patterns in content production, release schedules, and audience preferences over time</a:t>
          </a:r>
          <a:r>
            <a:rPr lang="en-GB" sz="1600" b="0" i="0" dirty="0"/>
            <a:t>. </a:t>
          </a:r>
        </a:p>
      </dgm:t>
    </dgm:pt>
    <dgm:pt modelId="{BB219F46-4CD3-4EC1-9B6F-043D1ECCFF91}" type="parTrans" cxnId="{42D59115-FF7C-473C-B83E-D9ADF36479F5}">
      <dgm:prSet/>
      <dgm:spPr/>
      <dgm:t>
        <a:bodyPr/>
        <a:lstStyle/>
        <a:p>
          <a:endParaRPr lang="en-US"/>
        </a:p>
      </dgm:t>
    </dgm:pt>
    <dgm:pt modelId="{01334453-7143-43DE-A8B0-CE184258E92C}" type="sibTrans" cxnId="{42D59115-FF7C-473C-B83E-D9ADF36479F5}">
      <dgm:prSet/>
      <dgm:spPr/>
      <dgm:t>
        <a:bodyPr/>
        <a:lstStyle/>
        <a:p>
          <a:endParaRPr lang="en-US"/>
        </a:p>
      </dgm:t>
    </dgm:pt>
    <dgm:pt modelId="{7F55C79A-B522-4BFC-A014-7F651A28E331}" type="pres">
      <dgm:prSet presAssocID="{015CA6EB-910B-4E34-B3A5-93011E3CA3B2}" presName="root" presStyleCnt="0">
        <dgm:presLayoutVars>
          <dgm:dir/>
          <dgm:resizeHandles val="exact"/>
        </dgm:presLayoutVars>
      </dgm:prSet>
      <dgm:spPr/>
    </dgm:pt>
    <dgm:pt modelId="{56743738-F289-427D-B8F8-C5AA4C9C65CA}" type="pres">
      <dgm:prSet presAssocID="{ABC5992F-A87C-4CA4-B1F8-F36234BE9B02}" presName="compNode" presStyleCnt="0"/>
      <dgm:spPr/>
    </dgm:pt>
    <dgm:pt modelId="{AA15FCA6-7BA5-409F-9239-13C96B6621DB}" type="pres">
      <dgm:prSet presAssocID="{ABC5992F-A87C-4CA4-B1F8-F36234BE9B0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6CA764B7-196F-4422-B486-91A0194F720E}" type="pres">
      <dgm:prSet presAssocID="{ABC5992F-A87C-4CA4-B1F8-F36234BE9B02}" presName="spaceRect" presStyleCnt="0"/>
      <dgm:spPr/>
    </dgm:pt>
    <dgm:pt modelId="{B204EC40-1AA1-4099-849A-8266E722E76C}" type="pres">
      <dgm:prSet presAssocID="{ABC5992F-A87C-4CA4-B1F8-F36234BE9B02}" presName="textRect" presStyleLbl="revTx" presStyleIdx="0" presStyleCnt="4">
        <dgm:presLayoutVars>
          <dgm:chMax val="1"/>
          <dgm:chPref val="1"/>
        </dgm:presLayoutVars>
      </dgm:prSet>
      <dgm:spPr/>
    </dgm:pt>
    <dgm:pt modelId="{087E065E-731A-4835-A1F5-77DCC9538989}" type="pres">
      <dgm:prSet presAssocID="{1A1AF1E2-AF53-4D87-8227-E9F0D28B6D91}" presName="sibTrans" presStyleCnt="0"/>
      <dgm:spPr/>
    </dgm:pt>
    <dgm:pt modelId="{CA69091D-FEB8-45B8-B348-31A74FEF2F6D}" type="pres">
      <dgm:prSet presAssocID="{10198B0D-551F-4563-91B3-8190F9924AAD}" presName="compNode" presStyleCnt="0"/>
      <dgm:spPr/>
    </dgm:pt>
    <dgm:pt modelId="{54F2A0C3-D931-4DBE-92F2-2EE14F2344AD}" type="pres">
      <dgm:prSet presAssocID="{10198B0D-551F-4563-91B3-8190F9924A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levision"/>
        </a:ext>
      </dgm:extLst>
    </dgm:pt>
    <dgm:pt modelId="{221A3E1B-6777-4939-A237-B535D37744DA}" type="pres">
      <dgm:prSet presAssocID="{10198B0D-551F-4563-91B3-8190F9924AAD}" presName="spaceRect" presStyleCnt="0"/>
      <dgm:spPr/>
    </dgm:pt>
    <dgm:pt modelId="{328E19C5-AA42-4C0C-955D-2D14140D4D3A}" type="pres">
      <dgm:prSet presAssocID="{10198B0D-551F-4563-91B3-8190F9924AAD}" presName="textRect" presStyleLbl="revTx" presStyleIdx="1" presStyleCnt="4">
        <dgm:presLayoutVars>
          <dgm:chMax val="1"/>
          <dgm:chPref val="1"/>
        </dgm:presLayoutVars>
      </dgm:prSet>
      <dgm:spPr/>
    </dgm:pt>
    <dgm:pt modelId="{50C0C3C2-A1A7-4775-A096-1350C7010862}" type="pres">
      <dgm:prSet presAssocID="{BB1582B8-DDA4-46D2-9ED0-A18E8D848034}" presName="sibTrans" presStyleCnt="0"/>
      <dgm:spPr/>
    </dgm:pt>
    <dgm:pt modelId="{158594D1-FDEB-487B-AD38-608A93FA4D79}" type="pres">
      <dgm:prSet presAssocID="{8C5C0280-EFFE-412F-A919-349AFDC9607F}" presName="compNode" presStyleCnt="0"/>
      <dgm:spPr/>
    </dgm:pt>
    <dgm:pt modelId="{536C44BC-E24A-4969-B454-8FEA75297056}" type="pres">
      <dgm:prSet presAssocID="{8C5C0280-EFFE-412F-A919-349AFDC960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62A3BEC5-68A4-48D1-AF8C-2020CF8DC3A1}" type="pres">
      <dgm:prSet presAssocID="{8C5C0280-EFFE-412F-A919-349AFDC9607F}" presName="spaceRect" presStyleCnt="0"/>
      <dgm:spPr/>
    </dgm:pt>
    <dgm:pt modelId="{978FDAB2-15CC-4C01-B26A-0E2020D27C60}" type="pres">
      <dgm:prSet presAssocID="{8C5C0280-EFFE-412F-A919-349AFDC9607F}" presName="textRect" presStyleLbl="revTx" presStyleIdx="2" presStyleCnt="4">
        <dgm:presLayoutVars>
          <dgm:chMax val="1"/>
          <dgm:chPref val="1"/>
        </dgm:presLayoutVars>
      </dgm:prSet>
      <dgm:spPr/>
    </dgm:pt>
    <dgm:pt modelId="{22BF7A73-19CE-41B6-BB40-1644FC3DAB77}" type="pres">
      <dgm:prSet presAssocID="{6DBEA047-7FDE-4D71-90A6-09EF80EA8E1E}" presName="sibTrans" presStyleCnt="0"/>
      <dgm:spPr/>
    </dgm:pt>
    <dgm:pt modelId="{510ED14E-00CA-45EE-9A21-AB0863F0A417}" type="pres">
      <dgm:prSet presAssocID="{912624AF-75BB-4F9F-9F44-FA90A76EC231}" presName="compNode" presStyleCnt="0"/>
      <dgm:spPr/>
    </dgm:pt>
    <dgm:pt modelId="{A2178981-88E4-4048-97A0-66C85209A0B3}" type="pres">
      <dgm:prSet presAssocID="{912624AF-75BB-4F9F-9F44-FA90A76EC23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0E8D3660-BB61-457E-98A0-C5C23762EB8D}" type="pres">
      <dgm:prSet presAssocID="{912624AF-75BB-4F9F-9F44-FA90A76EC231}" presName="spaceRect" presStyleCnt="0"/>
      <dgm:spPr/>
    </dgm:pt>
    <dgm:pt modelId="{ECF0CB6B-EAA1-4E56-9437-4CCC835A9CEC}" type="pres">
      <dgm:prSet presAssocID="{912624AF-75BB-4F9F-9F44-FA90A76EC231}" presName="textRect" presStyleLbl="revTx" presStyleIdx="3" presStyleCnt="4">
        <dgm:presLayoutVars>
          <dgm:chMax val="1"/>
          <dgm:chPref val="1"/>
        </dgm:presLayoutVars>
      </dgm:prSet>
      <dgm:spPr/>
    </dgm:pt>
  </dgm:ptLst>
  <dgm:cxnLst>
    <dgm:cxn modelId="{DC5BCC0A-2C0E-4576-A9A1-76B872C8D3F6}" srcId="{015CA6EB-910B-4E34-B3A5-93011E3CA3B2}" destId="{10198B0D-551F-4563-91B3-8190F9924AAD}" srcOrd="1" destOrd="0" parTransId="{CD35AF5D-4B07-4BCE-98C3-C21F030BCBFB}" sibTransId="{BB1582B8-DDA4-46D2-9ED0-A18E8D848034}"/>
    <dgm:cxn modelId="{42D59115-FF7C-473C-B83E-D9ADF36479F5}" srcId="{015CA6EB-910B-4E34-B3A5-93011E3CA3B2}" destId="{912624AF-75BB-4F9F-9F44-FA90A76EC231}" srcOrd="3" destOrd="0" parTransId="{BB219F46-4CD3-4EC1-9B6F-043D1ECCFF91}" sibTransId="{01334453-7143-43DE-A8B0-CE184258E92C}"/>
    <dgm:cxn modelId="{F294D145-5FEE-4971-9BD3-4210CE8622C5}" type="presOf" srcId="{015CA6EB-910B-4E34-B3A5-93011E3CA3B2}" destId="{7F55C79A-B522-4BFC-A014-7F651A28E331}" srcOrd="0" destOrd="0" presId="urn:microsoft.com/office/officeart/2018/2/layout/IconLabelList"/>
    <dgm:cxn modelId="{4DA5F969-63B6-4291-BC66-60904776578C}" type="presOf" srcId="{8C5C0280-EFFE-412F-A919-349AFDC9607F}" destId="{978FDAB2-15CC-4C01-B26A-0E2020D27C60}" srcOrd="0" destOrd="0" presId="urn:microsoft.com/office/officeart/2018/2/layout/IconLabelList"/>
    <dgm:cxn modelId="{89417285-CF6C-43CD-9177-463939886DBE}" type="presOf" srcId="{912624AF-75BB-4F9F-9F44-FA90A76EC231}" destId="{ECF0CB6B-EAA1-4E56-9437-4CCC835A9CEC}" srcOrd="0" destOrd="0" presId="urn:microsoft.com/office/officeart/2018/2/layout/IconLabelList"/>
    <dgm:cxn modelId="{B9971C89-7ED2-4843-AA7E-167320E12BE5}" type="presOf" srcId="{10198B0D-551F-4563-91B3-8190F9924AAD}" destId="{328E19C5-AA42-4C0C-955D-2D14140D4D3A}" srcOrd="0" destOrd="0" presId="urn:microsoft.com/office/officeart/2018/2/layout/IconLabelList"/>
    <dgm:cxn modelId="{79DF1C94-AA5B-4102-8FFF-CF9023778795}" srcId="{015CA6EB-910B-4E34-B3A5-93011E3CA3B2}" destId="{8C5C0280-EFFE-412F-A919-349AFDC9607F}" srcOrd="2" destOrd="0" parTransId="{ADAB72E7-B46E-4FB7-AD35-05F9ED53522F}" sibTransId="{6DBEA047-7FDE-4D71-90A6-09EF80EA8E1E}"/>
    <dgm:cxn modelId="{CD21C59E-F32F-4727-8CA6-FD1AECBAF05A}" srcId="{015CA6EB-910B-4E34-B3A5-93011E3CA3B2}" destId="{ABC5992F-A87C-4CA4-B1F8-F36234BE9B02}" srcOrd="0" destOrd="0" parTransId="{B58A73B5-9371-4EF3-9CD3-663F58C97DFF}" sibTransId="{1A1AF1E2-AF53-4D87-8227-E9F0D28B6D91}"/>
    <dgm:cxn modelId="{624D08FD-FDBB-40F7-8EFD-3B028C60B83B}" type="presOf" srcId="{ABC5992F-A87C-4CA4-B1F8-F36234BE9B02}" destId="{B204EC40-1AA1-4099-849A-8266E722E76C}" srcOrd="0" destOrd="0" presId="urn:microsoft.com/office/officeart/2018/2/layout/IconLabelList"/>
    <dgm:cxn modelId="{9FC0204B-FE9D-4A41-BD12-515835EE1BE7}" type="presParOf" srcId="{7F55C79A-B522-4BFC-A014-7F651A28E331}" destId="{56743738-F289-427D-B8F8-C5AA4C9C65CA}" srcOrd="0" destOrd="0" presId="urn:microsoft.com/office/officeart/2018/2/layout/IconLabelList"/>
    <dgm:cxn modelId="{BFAFA159-AF50-42B9-81B9-1C8513914544}" type="presParOf" srcId="{56743738-F289-427D-B8F8-C5AA4C9C65CA}" destId="{AA15FCA6-7BA5-409F-9239-13C96B6621DB}" srcOrd="0" destOrd="0" presId="urn:microsoft.com/office/officeart/2018/2/layout/IconLabelList"/>
    <dgm:cxn modelId="{EA79DE8F-271C-4AF6-BB4C-5BCADEC6ED61}" type="presParOf" srcId="{56743738-F289-427D-B8F8-C5AA4C9C65CA}" destId="{6CA764B7-196F-4422-B486-91A0194F720E}" srcOrd="1" destOrd="0" presId="urn:microsoft.com/office/officeart/2018/2/layout/IconLabelList"/>
    <dgm:cxn modelId="{D82F8511-AE63-4D5C-B15B-C17C0EE1909A}" type="presParOf" srcId="{56743738-F289-427D-B8F8-C5AA4C9C65CA}" destId="{B204EC40-1AA1-4099-849A-8266E722E76C}" srcOrd="2" destOrd="0" presId="urn:microsoft.com/office/officeart/2018/2/layout/IconLabelList"/>
    <dgm:cxn modelId="{5E0386A1-3DFD-48B8-8EAD-59F965C545CB}" type="presParOf" srcId="{7F55C79A-B522-4BFC-A014-7F651A28E331}" destId="{087E065E-731A-4835-A1F5-77DCC9538989}" srcOrd="1" destOrd="0" presId="urn:microsoft.com/office/officeart/2018/2/layout/IconLabelList"/>
    <dgm:cxn modelId="{B0885B90-500F-4964-8828-B68B84E049FF}" type="presParOf" srcId="{7F55C79A-B522-4BFC-A014-7F651A28E331}" destId="{CA69091D-FEB8-45B8-B348-31A74FEF2F6D}" srcOrd="2" destOrd="0" presId="urn:microsoft.com/office/officeart/2018/2/layout/IconLabelList"/>
    <dgm:cxn modelId="{B8626C65-5F28-4BA6-A485-961AD34794CF}" type="presParOf" srcId="{CA69091D-FEB8-45B8-B348-31A74FEF2F6D}" destId="{54F2A0C3-D931-4DBE-92F2-2EE14F2344AD}" srcOrd="0" destOrd="0" presId="urn:microsoft.com/office/officeart/2018/2/layout/IconLabelList"/>
    <dgm:cxn modelId="{1ED8E5DC-4447-46BC-AA48-EC43074C7F61}" type="presParOf" srcId="{CA69091D-FEB8-45B8-B348-31A74FEF2F6D}" destId="{221A3E1B-6777-4939-A237-B535D37744DA}" srcOrd="1" destOrd="0" presId="urn:microsoft.com/office/officeart/2018/2/layout/IconLabelList"/>
    <dgm:cxn modelId="{C5DF4927-EE89-4A97-9685-DD9F60EB12CB}" type="presParOf" srcId="{CA69091D-FEB8-45B8-B348-31A74FEF2F6D}" destId="{328E19C5-AA42-4C0C-955D-2D14140D4D3A}" srcOrd="2" destOrd="0" presId="urn:microsoft.com/office/officeart/2018/2/layout/IconLabelList"/>
    <dgm:cxn modelId="{D3AAC50D-2730-488B-983D-95B42B5B798E}" type="presParOf" srcId="{7F55C79A-B522-4BFC-A014-7F651A28E331}" destId="{50C0C3C2-A1A7-4775-A096-1350C7010862}" srcOrd="3" destOrd="0" presId="urn:microsoft.com/office/officeart/2018/2/layout/IconLabelList"/>
    <dgm:cxn modelId="{D2420E7C-1D59-460C-99B0-4DAF618F66B5}" type="presParOf" srcId="{7F55C79A-B522-4BFC-A014-7F651A28E331}" destId="{158594D1-FDEB-487B-AD38-608A93FA4D79}" srcOrd="4" destOrd="0" presId="urn:microsoft.com/office/officeart/2018/2/layout/IconLabelList"/>
    <dgm:cxn modelId="{2C536F94-0867-491D-BB1F-2BC5AFE73A78}" type="presParOf" srcId="{158594D1-FDEB-487B-AD38-608A93FA4D79}" destId="{536C44BC-E24A-4969-B454-8FEA75297056}" srcOrd="0" destOrd="0" presId="urn:microsoft.com/office/officeart/2018/2/layout/IconLabelList"/>
    <dgm:cxn modelId="{E804B059-5ED9-47D4-BE83-609E21E08C9F}" type="presParOf" srcId="{158594D1-FDEB-487B-AD38-608A93FA4D79}" destId="{62A3BEC5-68A4-48D1-AF8C-2020CF8DC3A1}" srcOrd="1" destOrd="0" presId="urn:microsoft.com/office/officeart/2018/2/layout/IconLabelList"/>
    <dgm:cxn modelId="{11920282-917D-44CF-86DE-A3576187BBEF}" type="presParOf" srcId="{158594D1-FDEB-487B-AD38-608A93FA4D79}" destId="{978FDAB2-15CC-4C01-B26A-0E2020D27C60}" srcOrd="2" destOrd="0" presId="urn:microsoft.com/office/officeart/2018/2/layout/IconLabelList"/>
    <dgm:cxn modelId="{8E7C69E3-67B0-4B40-B74A-E0CCF5401C52}" type="presParOf" srcId="{7F55C79A-B522-4BFC-A014-7F651A28E331}" destId="{22BF7A73-19CE-41B6-BB40-1644FC3DAB77}" srcOrd="5" destOrd="0" presId="urn:microsoft.com/office/officeart/2018/2/layout/IconLabelList"/>
    <dgm:cxn modelId="{65D721DB-98A9-4E56-891B-54A4434A2C87}" type="presParOf" srcId="{7F55C79A-B522-4BFC-A014-7F651A28E331}" destId="{510ED14E-00CA-45EE-9A21-AB0863F0A417}" srcOrd="6" destOrd="0" presId="urn:microsoft.com/office/officeart/2018/2/layout/IconLabelList"/>
    <dgm:cxn modelId="{3A2EE662-6093-4D48-9CE3-1B837F544699}" type="presParOf" srcId="{510ED14E-00CA-45EE-9A21-AB0863F0A417}" destId="{A2178981-88E4-4048-97A0-66C85209A0B3}" srcOrd="0" destOrd="0" presId="urn:microsoft.com/office/officeart/2018/2/layout/IconLabelList"/>
    <dgm:cxn modelId="{951D0437-9A7B-4A0E-8B00-87AFA15FAF40}" type="presParOf" srcId="{510ED14E-00CA-45EE-9A21-AB0863F0A417}" destId="{0E8D3660-BB61-457E-98A0-C5C23762EB8D}" srcOrd="1" destOrd="0" presId="urn:microsoft.com/office/officeart/2018/2/layout/IconLabelList"/>
    <dgm:cxn modelId="{BC572A44-E487-463D-B383-493F35D8AC45}" type="presParOf" srcId="{510ED14E-00CA-45EE-9A21-AB0863F0A417}" destId="{ECF0CB6B-EAA1-4E56-9437-4CCC835A9CE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BE2CF-2506-453E-B3D9-A357A66C3B2A}">
      <dsp:nvSpPr>
        <dsp:cNvPr id="0" name=""/>
        <dsp:cNvSpPr/>
      </dsp:nvSpPr>
      <dsp:spPr>
        <a:xfrm>
          <a:off x="845276" y="1749"/>
          <a:ext cx="3381104" cy="767732"/>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5603" tIns="195004" rIns="65603" bIns="195004" numCol="1" spcCol="1270" anchor="ctr" anchorCtr="0">
          <a:noAutofit/>
        </a:bodyPr>
        <a:lstStyle/>
        <a:p>
          <a:pPr marL="0" lvl="0" indent="0" algn="l" defTabSz="488950">
            <a:lnSpc>
              <a:spcPct val="90000"/>
            </a:lnSpc>
            <a:spcBef>
              <a:spcPct val="0"/>
            </a:spcBef>
            <a:spcAft>
              <a:spcPct val="35000"/>
            </a:spcAft>
            <a:buNone/>
          </a:pPr>
          <a:r>
            <a:rPr lang="en-US" sz="1100" b="0" kern="1200">
              <a:latin typeface="Söhne"/>
              <a:ea typeface="+mn-ea"/>
              <a:cs typeface="+mn-cs"/>
            </a:rPr>
            <a:t>Analyze the Netflix dataset comprehensively</a:t>
          </a:r>
          <a:r>
            <a:rPr lang="en-US" sz="1100" kern="1200"/>
            <a:t>.</a:t>
          </a:r>
        </a:p>
      </dsp:txBody>
      <dsp:txXfrm>
        <a:off x="845276" y="1749"/>
        <a:ext cx="3381104" cy="767732"/>
      </dsp:txXfrm>
    </dsp:sp>
    <dsp:sp modelId="{E1806EA9-8DB2-4151-8C36-E269E5263FB9}">
      <dsp:nvSpPr>
        <dsp:cNvPr id="0" name=""/>
        <dsp:cNvSpPr/>
      </dsp:nvSpPr>
      <dsp:spPr>
        <a:xfrm>
          <a:off x="0" y="1749"/>
          <a:ext cx="845276" cy="767732"/>
        </a:xfrm>
        <a:prstGeom prst="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w="9525" cap="flat" cmpd="sng" algn="ctr">
          <a:solidFill>
            <a:schemeClr val="dk2">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txBody>
        <a:bodyPr spcFirstLastPara="0" vert="horz" wrap="square" lIns="44729" tIns="75835" rIns="44729" bIns="75835" numCol="1" spcCol="1270" anchor="ctr" anchorCtr="0">
          <a:noAutofit/>
        </a:bodyPr>
        <a:lstStyle/>
        <a:p>
          <a:pPr marL="0" lvl="0" indent="0" algn="ctr" defTabSz="622300">
            <a:lnSpc>
              <a:spcPct val="90000"/>
            </a:lnSpc>
            <a:spcBef>
              <a:spcPct val="0"/>
            </a:spcBef>
            <a:spcAft>
              <a:spcPct val="35000"/>
            </a:spcAft>
            <a:buNone/>
          </a:pPr>
          <a:r>
            <a:rPr lang="en-US" sz="1400" kern="1200"/>
            <a:t>Analyse</a:t>
          </a:r>
        </a:p>
      </dsp:txBody>
      <dsp:txXfrm>
        <a:off x="0" y="1749"/>
        <a:ext cx="845276" cy="767732"/>
      </dsp:txXfrm>
    </dsp:sp>
    <dsp:sp modelId="{9D48B473-FE70-447D-822B-1F95ED4FCAD9}">
      <dsp:nvSpPr>
        <dsp:cNvPr id="0" name=""/>
        <dsp:cNvSpPr/>
      </dsp:nvSpPr>
      <dsp:spPr>
        <a:xfrm>
          <a:off x="845276" y="815546"/>
          <a:ext cx="3381104" cy="767732"/>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5603" tIns="195004" rIns="65603" bIns="195004" numCol="1" spcCol="1270" anchor="ctr" anchorCtr="0">
          <a:noAutofit/>
        </a:bodyPr>
        <a:lstStyle/>
        <a:p>
          <a:pPr marL="0" lvl="0" indent="0" algn="l" defTabSz="488950">
            <a:lnSpc>
              <a:spcPct val="90000"/>
            </a:lnSpc>
            <a:spcBef>
              <a:spcPct val="0"/>
            </a:spcBef>
            <a:spcAft>
              <a:spcPct val="35000"/>
            </a:spcAft>
            <a:buNone/>
          </a:pPr>
          <a:r>
            <a:rPr lang="en-US" sz="1100" b="0" kern="1200">
              <a:latin typeface="Söhne"/>
              <a:ea typeface="+mn-ea"/>
              <a:cs typeface="+mn-cs"/>
            </a:rPr>
            <a:t>Create insightful visualizations using Power BI.</a:t>
          </a:r>
        </a:p>
      </dsp:txBody>
      <dsp:txXfrm>
        <a:off x="845276" y="815546"/>
        <a:ext cx="3381104" cy="767732"/>
      </dsp:txXfrm>
    </dsp:sp>
    <dsp:sp modelId="{DEA55F98-2672-4290-BA7A-FDCD52D48143}">
      <dsp:nvSpPr>
        <dsp:cNvPr id="0" name=""/>
        <dsp:cNvSpPr/>
      </dsp:nvSpPr>
      <dsp:spPr>
        <a:xfrm>
          <a:off x="0" y="815546"/>
          <a:ext cx="845276" cy="767732"/>
        </a:xfrm>
        <a:prstGeom prst="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w="9525" cap="flat" cmpd="sng" algn="ctr">
          <a:solidFill>
            <a:schemeClr val="dk2">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txBody>
        <a:bodyPr spcFirstLastPara="0" vert="horz" wrap="square" lIns="44729" tIns="75835" rIns="44729" bIns="75835" numCol="1" spcCol="1270" anchor="ctr" anchorCtr="0">
          <a:noAutofit/>
        </a:bodyPr>
        <a:lstStyle/>
        <a:p>
          <a:pPr marL="0" lvl="0" indent="0" algn="ctr" defTabSz="622300">
            <a:lnSpc>
              <a:spcPct val="90000"/>
            </a:lnSpc>
            <a:spcBef>
              <a:spcPct val="0"/>
            </a:spcBef>
            <a:spcAft>
              <a:spcPct val="35000"/>
            </a:spcAft>
            <a:buNone/>
          </a:pPr>
          <a:r>
            <a:rPr lang="en-US" sz="1400" kern="1200"/>
            <a:t>Create</a:t>
          </a:r>
        </a:p>
      </dsp:txBody>
      <dsp:txXfrm>
        <a:off x="0" y="815546"/>
        <a:ext cx="845276" cy="767732"/>
      </dsp:txXfrm>
    </dsp:sp>
    <dsp:sp modelId="{9F35D247-2F7A-4049-8B30-CD4244A936D1}">
      <dsp:nvSpPr>
        <dsp:cNvPr id="0" name=""/>
        <dsp:cNvSpPr/>
      </dsp:nvSpPr>
      <dsp:spPr>
        <a:xfrm>
          <a:off x="845276" y="1629343"/>
          <a:ext cx="3381104" cy="767732"/>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5603" tIns="195004" rIns="65603" bIns="195004" numCol="1" spcCol="1270" anchor="ctr" anchorCtr="0">
          <a:noAutofit/>
        </a:bodyPr>
        <a:lstStyle/>
        <a:p>
          <a:pPr marL="0" lvl="0" indent="0" algn="l" defTabSz="800100">
            <a:lnSpc>
              <a:spcPct val="90000"/>
            </a:lnSpc>
            <a:spcBef>
              <a:spcPct val="0"/>
            </a:spcBef>
            <a:spcAft>
              <a:spcPct val="35000"/>
            </a:spcAft>
            <a:buNone/>
          </a:pPr>
          <a:r>
            <a:rPr lang="en-US" sz="1100" b="0" kern="1200">
              <a:latin typeface="Söhne"/>
              <a:ea typeface="+mn-ea"/>
              <a:cs typeface="+mn-cs"/>
            </a:rPr>
            <a:t>Develop interactive dashboards for enhanced data exploration.</a:t>
          </a:r>
        </a:p>
      </dsp:txBody>
      <dsp:txXfrm>
        <a:off x="845276" y="1629343"/>
        <a:ext cx="3381104" cy="767732"/>
      </dsp:txXfrm>
    </dsp:sp>
    <dsp:sp modelId="{AD02B21E-84B1-4EE0-BF4E-BC7254F3D5F8}">
      <dsp:nvSpPr>
        <dsp:cNvPr id="0" name=""/>
        <dsp:cNvSpPr/>
      </dsp:nvSpPr>
      <dsp:spPr>
        <a:xfrm>
          <a:off x="0" y="1629343"/>
          <a:ext cx="845276" cy="767732"/>
        </a:xfrm>
        <a:prstGeom prst="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w="9525" cap="flat" cmpd="sng" algn="ctr">
          <a:solidFill>
            <a:schemeClr val="dk2">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txBody>
        <a:bodyPr spcFirstLastPara="0" vert="horz" wrap="square" lIns="44729" tIns="75835" rIns="44729" bIns="75835" numCol="1" spcCol="1270" anchor="ctr" anchorCtr="0">
          <a:noAutofit/>
        </a:bodyPr>
        <a:lstStyle/>
        <a:p>
          <a:pPr marL="0" lvl="0" indent="0" algn="ctr" defTabSz="622300">
            <a:lnSpc>
              <a:spcPct val="90000"/>
            </a:lnSpc>
            <a:spcBef>
              <a:spcPct val="0"/>
            </a:spcBef>
            <a:spcAft>
              <a:spcPct val="35000"/>
            </a:spcAft>
            <a:buNone/>
          </a:pPr>
          <a:r>
            <a:rPr lang="en-US" sz="1400" kern="1200"/>
            <a:t>Develop</a:t>
          </a:r>
        </a:p>
      </dsp:txBody>
      <dsp:txXfrm>
        <a:off x="0" y="1629343"/>
        <a:ext cx="845276" cy="767732"/>
      </dsp:txXfrm>
    </dsp:sp>
    <dsp:sp modelId="{38D3F427-1916-414E-B543-91EC60093A8D}">
      <dsp:nvSpPr>
        <dsp:cNvPr id="0" name=""/>
        <dsp:cNvSpPr/>
      </dsp:nvSpPr>
      <dsp:spPr>
        <a:xfrm>
          <a:off x="845276" y="2443140"/>
          <a:ext cx="3381104" cy="767732"/>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5603" tIns="195004" rIns="65603" bIns="195004" numCol="1" spcCol="1270" anchor="ctr" anchorCtr="0">
          <a:noAutofit/>
        </a:bodyPr>
        <a:lstStyle/>
        <a:p>
          <a:pPr marL="0" lvl="0" indent="0" algn="l" defTabSz="800100">
            <a:lnSpc>
              <a:spcPct val="90000"/>
            </a:lnSpc>
            <a:spcBef>
              <a:spcPct val="0"/>
            </a:spcBef>
            <a:spcAft>
              <a:spcPct val="35000"/>
            </a:spcAft>
            <a:buNone/>
          </a:pPr>
          <a:r>
            <a:rPr lang="en-US" sz="1100" b="0" kern="1200">
              <a:latin typeface="Söhne"/>
              <a:ea typeface="+mn-ea"/>
              <a:cs typeface="+mn-cs"/>
            </a:rPr>
            <a:t>Uncover trends, patterns, and key insights within the Netflix dataset.</a:t>
          </a:r>
        </a:p>
      </dsp:txBody>
      <dsp:txXfrm>
        <a:off x="845276" y="2443140"/>
        <a:ext cx="3381104" cy="767732"/>
      </dsp:txXfrm>
    </dsp:sp>
    <dsp:sp modelId="{7B21374A-6564-46D4-9C96-E8477ECCF07B}">
      <dsp:nvSpPr>
        <dsp:cNvPr id="0" name=""/>
        <dsp:cNvSpPr/>
      </dsp:nvSpPr>
      <dsp:spPr>
        <a:xfrm>
          <a:off x="0" y="2443140"/>
          <a:ext cx="845276" cy="767732"/>
        </a:xfrm>
        <a:prstGeom prst="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w="9525" cap="flat" cmpd="sng" algn="ctr">
          <a:solidFill>
            <a:schemeClr val="dk2">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txBody>
        <a:bodyPr spcFirstLastPara="0" vert="horz" wrap="square" lIns="44729" tIns="75835" rIns="44729" bIns="75835" numCol="1" spcCol="1270" anchor="ctr" anchorCtr="0">
          <a:noAutofit/>
        </a:bodyPr>
        <a:lstStyle/>
        <a:p>
          <a:pPr marL="0" lvl="0" indent="0" algn="ctr" defTabSz="622300">
            <a:lnSpc>
              <a:spcPct val="90000"/>
            </a:lnSpc>
            <a:spcBef>
              <a:spcPct val="0"/>
            </a:spcBef>
            <a:spcAft>
              <a:spcPct val="35000"/>
            </a:spcAft>
            <a:buNone/>
          </a:pPr>
          <a:r>
            <a:rPr lang="en-US" sz="1400" kern="1200"/>
            <a:t>Uncover</a:t>
          </a:r>
        </a:p>
      </dsp:txBody>
      <dsp:txXfrm>
        <a:off x="0" y="2443140"/>
        <a:ext cx="845276" cy="767732"/>
      </dsp:txXfrm>
    </dsp:sp>
    <dsp:sp modelId="{B16FF656-3F4E-442C-9F63-5DC50764FAE2}">
      <dsp:nvSpPr>
        <dsp:cNvPr id="0" name=""/>
        <dsp:cNvSpPr/>
      </dsp:nvSpPr>
      <dsp:spPr>
        <a:xfrm>
          <a:off x="845276" y="3256937"/>
          <a:ext cx="3381104" cy="767732"/>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5603" tIns="195004" rIns="65603" bIns="195004" numCol="1" spcCol="1270" anchor="ctr" anchorCtr="0">
          <a:noAutofit/>
        </a:bodyPr>
        <a:lstStyle/>
        <a:p>
          <a:pPr marL="0" lvl="0" indent="0" algn="l" defTabSz="800100" rtl="0" eaLnBrk="1" latinLnBrk="0" hangingPunct="1">
            <a:lnSpc>
              <a:spcPct val="90000"/>
            </a:lnSpc>
            <a:spcBef>
              <a:spcPct val="0"/>
            </a:spcBef>
            <a:spcAft>
              <a:spcPct val="35000"/>
            </a:spcAft>
            <a:buClr>
              <a:schemeClr val="accent1"/>
            </a:buClr>
            <a:buFont typeface="Wingdings 3" charset="2"/>
            <a:buNone/>
          </a:pPr>
          <a:r>
            <a:rPr lang="en-US" sz="1100" b="0" kern="1200">
              <a:latin typeface="Söhne"/>
              <a:ea typeface="+mn-ea"/>
              <a:cs typeface="+mn-cs"/>
            </a:rPr>
            <a:t>Enable decision-makers to make data-driven decisions to enhance strategic planning related to content distribution, understand viewer preferences, ratings, and trends over time.</a:t>
          </a:r>
        </a:p>
      </dsp:txBody>
      <dsp:txXfrm>
        <a:off x="845276" y="3256937"/>
        <a:ext cx="3381104" cy="767732"/>
      </dsp:txXfrm>
    </dsp:sp>
    <dsp:sp modelId="{02882CA6-B24F-42C2-9819-1EBEC5934A97}">
      <dsp:nvSpPr>
        <dsp:cNvPr id="0" name=""/>
        <dsp:cNvSpPr/>
      </dsp:nvSpPr>
      <dsp:spPr>
        <a:xfrm>
          <a:off x="0" y="3256937"/>
          <a:ext cx="845276" cy="767732"/>
        </a:xfrm>
        <a:prstGeom prst="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w="9525" cap="flat" cmpd="sng" algn="ctr">
          <a:solidFill>
            <a:schemeClr val="dk2">
              <a:hueOff val="0"/>
              <a:satOff val="0"/>
              <a:lumOff val="0"/>
              <a:alphaOff val="0"/>
            </a:schemeClr>
          </a:solidFill>
          <a:prstDash val="solid"/>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1">
          <a:scrgbClr r="0" g="0" b="0"/>
        </a:lnRef>
        <a:fillRef idx="3">
          <a:scrgbClr r="0" g="0" b="0"/>
        </a:fillRef>
        <a:effectRef idx="3">
          <a:scrgbClr r="0" g="0" b="0"/>
        </a:effectRef>
        <a:fontRef idx="minor">
          <a:schemeClr val="lt1"/>
        </a:fontRef>
      </dsp:style>
      <dsp:txBody>
        <a:bodyPr spcFirstLastPara="0" vert="horz" wrap="square" lIns="44729" tIns="75835" rIns="44729" bIns="75835" numCol="1" spcCol="1270" anchor="ctr" anchorCtr="0">
          <a:noAutofit/>
        </a:bodyPr>
        <a:lstStyle/>
        <a:p>
          <a:pPr marL="0" lvl="0" indent="0" algn="ctr" defTabSz="622300">
            <a:lnSpc>
              <a:spcPct val="90000"/>
            </a:lnSpc>
            <a:spcBef>
              <a:spcPct val="0"/>
            </a:spcBef>
            <a:spcAft>
              <a:spcPct val="35000"/>
            </a:spcAft>
            <a:buNone/>
          </a:pPr>
          <a:r>
            <a:rPr lang="en-US" sz="1400" kern="1200"/>
            <a:t>Enable</a:t>
          </a:r>
        </a:p>
      </dsp:txBody>
      <dsp:txXfrm>
        <a:off x="0" y="3256937"/>
        <a:ext cx="845276" cy="767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BC63C-4105-4291-8C4A-ED4DCE27B29B}">
      <dsp:nvSpPr>
        <dsp:cNvPr id="0" name=""/>
        <dsp:cNvSpPr/>
      </dsp:nvSpPr>
      <dsp:spPr>
        <a:xfrm>
          <a:off x="0" y="1567"/>
          <a:ext cx="8029463" cy="10735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BF3AD-19DB-4E39-B7FD-E0E60F2A6722}">
      <dsp:nvSpPr>
        <dsp:cNvPr id="0" name=""/>
        <dsp:cNvSpPr/>
      </dsp:nvSpPr>
      <dsp:spPr>
        <a:xfrm>
          <a:off x="324734" y="243105"/>
          <a:ext cx="590427" cy="590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C22CB3-BDDB-41C4-BA83-F75D565C6F49}">
      <dsp:nvSpPr>
        <dsp:cNvPr id="0" name=""/>
        <dsp:cNvSpPr/>
      </dsp:nvSpPr>
      <dsp:spPr>
        <a:xfrm>
          <a:off x="1239896" y="1567"/>
          <a:ext cx="6789566" cy="1073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12" tIns="113612" rIns="113612" bIns="113612" numCol="1" spcCol="1270" anchor="ctr" anchorCtr="0">
          <a:noAutofit/>
        </a:bodyPr>
        <a:lstStyle/>
        <a:p>
          <a:pPr marL="0" lvl="0" indent="0" algn="l" defTabSz="844550">
            <a:lnSpc>
              <a:spcPct val="90000"/>
            </a:lnSpc>
            <a:spcBef>
              <a:spcPct val="0"/>
            </a:spcBef>
            <a:spcAft>
              <a:spcPct val="35000"/>
            </a:spcAft>
            <a:buNone/>
          </a:pPr>
          <a:r>
            <a:rPr lang="en-GB" sz="1900" b="0" i="0" kern="1200" dirty="0">
              <a:solidFill>
                <a:srgbClr val="0D0D0D"/>
              </a:solidFill>
              <a:effectLst/>
              <a:latin typeface="Söhne"/>
              <a:ea typeface="+mn-ea"/>
              <a:cs typeface="+mn-cs"/>
            </a:rPr>
            <a:t>Sparse or unavailability of data before 2007 due to Netflix's streaming service starting from that year which may limit analysis of earlier content trends.</a:t>
          </a:r>
          <a:endParaRPr lang="en-US" sz="1900" b="0" i="0" kern="1200" dirty="0">
            <a:solidFill>
              <a:srgbClr val="0D0D0D"/>
            </a:solidFill>
            <a:effectLst/>
            <a:latin typeface="Söhne"/>
            <a:ea typeface="+mn-ea"/>
            <a:cs typeface="+mn-cs"/>
          </a:endParaRPr>
        </a:p>
      </dsp:txBody>
      <dsp:txXfrm>
        <a:off x="1239896" y="1567"/>
        <a:ext cx="6789566" cy="1073503"/>
      </dsp:txXfrm>
    </dsp:sp>
    <dsp:sp modelId="{35D88518-AD91-4E78-8F85-BC1996BC762B}">
      <dsp:nvSpPr>
        <dsp:cNvPr id="0" name=""/>
        <dsp:cNvSpPr/>
      </dsp:nvSpPr>
      <dsp:spPr>
        <a:xfrm>
          <a:off x="0" y="1343446"/>
          <a:ext cx="8029463" cy="10735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630758-DE25-4CC9-B08D-4725732DF376}">
      <dsp:nvSpPr>
        <dsp:cNvPr id="0" name=""/>
        <dsp:cNvSpPr/>
      </dsp:nvSpPr>
      <dsp:spPr>
        <a:xfrm>
          <a:off x="324734" y="1584985"/>
          <a:ext cx="590427" cy="590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657624-2FDD-44A4-920D-62615C6BF2AC}">
      <dsp:nvSpPr>
        <dsp:cNvPr id="0" name=""/>
        <dsp:cNvSpPr/>
      </dsp:nvSpPr>
      <dsp:spPr>
        <a:xfrm>
          <a:off x="1239896" y="1343446"/>
          <a:ext cx="6789566" cy="1073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12" tIns="113612" rIns="113612" bIns="113612" numCol="1" spcCol="1270" anchor="ctr" anchorCtr="0">
          <a:noAutofit/>
        </a:bodyPr>
        <a:lstStyle/>
        <a:p>
          <a:pPr marL="0" lvl="0" indent="0" algn="l" defTabSz="844550">
            <a:lnSpc>
              <a:spcPct val="90000"/>
            </a:lnSpc>
            <a:spcBef>
              <a:spcPct val="0"/>
            </a:spcBef>
            <a:spcAft>
              <a:spcPct val="35000"/>
            </a:spcAft>
            <a:buNone/>
          </a:pPr>
          <a:r>
            <a:rPr lang="en-GB" sz="1900" b="0" i="0" kern="1200" dirty="0">
              <a:solidFill>
                <a:srgbClr val="0D0D0D"/>
              </a:solidFill>
              <a:effectLst/>
              <a:latin typeface="Söhne"/>
              <a:ea typeface="+mn-ea"/>
              <a:cs typeface="+mn-cs"/>
            </a:rPr>
            <a:t>Only one entry available from 2022- 2024 dataset, challenging to draw meaningful insights or trends with only one entry.</a:t>
          </a:r>
          <a:endParaRPr lang="en-US" sz="1900" b="0" i="0" kern="1200" dirty="0">
            <a:solidFill>
              <a:srgbClr val="0D0D0D"/>
            </a:solidFill>
            <a:effectLst/>
            <a:latin typeface="Söhne"/>
            <a:ea typeface="+mn-ea"/>
            <a:cs typeface="+mn-cs"/>
          </a:endParaRPr>
        </a:p>
      </dsp:txBody>
      <dsp:txXfrm>
        <a:off x="1239896" y="1343446"/>
        <a:ext cx="6789566" cy="1073503"/>
      </dsp:txXfrm>
    </dsp:sp>
    <dsp:sp modelId="{BE988EAF-CD41-4E4B-A3BE-7EE03312EBA2}">
      <dsp:nvSpPr>
        <dsp:cNvPr id="0" name=""/>
        <dsp:cNvSpPr/>
      </dsp:nvSpPr>
      <dsp:spPr>
        <a:xfrm>
          <a:off x="0" y="2685326"/>
          <a:ext cx="8029463" cy="1652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C94C6-A48B-4A7A-A02D-3DC88792E1D3}">
      <dsp:nvSpPr>
        <dsp:cNvPr id="0" name=""/>
        <dsp:cNvSpPr/>
      </dsp:nvSpPr>
      <dsp:spPr>
        <a:xfrm>
          <a:off x="324734" y="3216211"/>
          <a:ext cx="590427" cy="5904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FEEF80-9DED-4A45-91F1-480817EE51DE}">
      <dsp:nvSpPr>
        <dsp:cNvPr id="0" name=""/>
        <dsp:cNvSpPr/>
      </dsp:nvSpPr>
      <dsp:spPr>
        <a:xfrm>
          <a:off x="1239896" y="2974673"/>
          <a:ext cx="6789566" cy="1073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12" tIns="113612" rIns="113612" bIns="113612" numCol="1" spcCol="1270" anchor="ctr" anchorCtr="0">
          <a:noAutofit/>
        </a:bodyPr>
        <a:lstStyle/>
        <a:p>
          <a:pPr marL="0" lvl="0" indent="0" algn="l" defTabSz="844550">
            <a:lnSpc>
              <a:spcPct val="90000"/>
            </a:lnSpc>
            <a:spcBef>
              <a:spcPct val="0"/>
            </a:spcBef>
            <a:spcAft>
              <a:spcPct val="35000"/>
            </a:spcAft>
            <a:buNone/>
          </a:pPr>
          <a:r>
            <a:rPr lang="en-GB" sz="1900" b="0" i="0" kern="1200" dirty="0">
              <a:solidFill>
                <a:srgbClr val="0D0D0D"/>
              </a:solidFill>
              <a:effectLst/>
              <a:latin typeface="Söhne"/>
              <a:ea typeface="+mn-ea"/>
              <a:cs typeface="+mn-cs"/>
            </a:rPr>
            <a:t>The dataset includes MPA ratings (e.g. PG-13, TV-MA), which provides guidance on content suitability but may not fully capture the content's themes or target audience.</a:t>
          </a:r>
          <a:endParaRPr lang="en-US" sz="1900" b="0" i="0" kern="1200" dirty="0">
            <a:solidFill>
              <a:srgbClr val="0D0D0D"/>
            </a:solidFill>
            <a:effectLst/>
            <a:latin typeface="Söhne"/>
            <a:ea typeface="+mn-ea"/>
            <a:cs typeface="+mn-cs"/>
          </a:endParaRPr>
        </a:p>
      </dsp:txBody>
      <dsp:txXfrm>
        <a:off x="1239896" y="2974673"/>
        <a:ext cx="6789566" cy="1073503"/>
      </dsp:txXfrm>
    </dsp:sp>
    <dsp:sp modelId="{F635BAA0-5982-4DE4-9326-02747E971919}">
      <dsp:nvSpPr>
        <dsp:cNvPr id="0" name=""/>
        <dsp:cNvSpPr/>
      </dsp:nvSpPr>
      <dsp:spPr>
        <a:xfrm>
          <a:off x="0" y="4605900"/>
          <a:ext cx="8029463" cy="10735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7279CB-3B87-4119-9B72-4DAEE51CA441}">
      <dsp:nvSpPr>
        <dsp:cNvPr id="0" name=""/>
        <dsp:cNvSpPr/>
      </dsp:nvSpPr>
      <dsp:spPr>
        <a:xfrm>
          <a:off x="324734" y="4847438"/>
          <a:ext cx="590427" cy="5904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F301FB-CD48-4B53-BEA2-F8035FC8994F}">
      <dsp:nvSpPr>
        <dsp:cNvPr id="0" name=""/>
        <dsp:cNvSpPr/>
      </dsp:nvSpPr>
      <dsp:spPr>
        <a:xfrm>
          <a:off x="1239896" y="4605900"/>
          <a:ext cx="6789566" cy="1073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12" tIns="113612" rIns="113612" bIns="113612" numCol="1" spcCol="1270" anchor="ctr" anchorCtr="0">
          <a:noAutofit/>
        </a:bodyPr>
        <a:lstStyle/>
        <a:p>
          <a:pPr marL="0" lvl="0" indent="0" algn="l" defTabSz="844550">
            <a:lnSpc>
              <a:spcPct val="90000"/>
            </a:lnSpc>
            <a:spcBef>
              <a:spcPct val="0"/>
            </a:spcBef>
            <a:spcAft>
              <a:spcPct val="35000"/>
            </a:spcAft>
            <a:buNone/>
          </a:pPr>
          <a:r>
            <a:rPr lang="en-GB" sz="1900" b="0" i="0" kern="1200" dirty="0">
              <a:solidFill>
                <a:srgbClr val="0D0D0D"/>
              </a:solidFill>
              <a:effectLst/>
              <a:latin typeface="Söhne"/>
              <a:ea typeface="+mn-ea"/>
              <a:cs typeface="+mn-cs"/>
            </a:rPr>
            <a:t>The dataset may have incomplete or inconsistent information about cast, directors, title names, country name limiting the depth of analysis on these attributes. </a:t>
          </a:r>
          <a:endParaRPr lang="en-US" sz="1900" b="0" i="0" kern="1200" dirty="0">
            <a:solidFill>
              <a:srgbClr val="0D0D0D"/>
            </a:solidFill>
            <a:effectLst/>
            <a:latin typeface="Söhne"/>
            <a:ea typeface="+mn-ea"/>
            <a:cs typeface="+mn-cs"/>
          </a:endParaRPr>
        </a:p>
      </dsp:txBody>
      <dsp:txXfrm>
        <a:off x="1239896" y="4605900"/>
        <a:ext cx="6789566" cy="10735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5FCA6-7BA5-409F-9239-13C96B6621DB}">
      <dsp:nvSpPr>
        <dsp:cNvPr id="0" name=""/>
        <dsp:cNvSpPr/>
      </dsp:nvSpPr>
      <dsp:spPr>
        <a:xfrm>
          <a:off x="1029588" y="987804"/>
          <a:ext cx="929050" cy="929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04EC40-1AA1-4099-849A-8266E722E76C}">
      <dsp:nvSpPr>
        <dsp:cNvPr id="0" name=""/>
        <dsp:cNvSpPr/>
      </dsp:nvSpPr>
      <dsp:spPr>
        <a:xfrm>
          <a:off x="461835" y="2311626"/>
          <a:ext cx="2064555" cy="1305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b="0" kern="1200" dirty="0"/>
            <a:t>A</a:t>
          </a:r>
          <a:r>
            <a:rPr lang="en-GB" sz="1400" b="0" i="0" kern="1200" dirty="0"/>
            <a:t>nalysing viewer ratings and reviews to understand how well the MPA ratings align with viewer perceptions and preferences</a:t>
          </a:r>
          <a:r>
            <a:rPr lang="en-GB" sz="1100" b="0" i="0" kern="1200" dirty="0"/>
            <a:t>.</a:t>
          </a:r>
          <a:endParaRPr lang="en-US" sz="1100" kern="1200" dirty="0"/>
        </a:p>
      </dsp:txBody>
      <dsp:txXfrm>
        <a:off x="461835" y="2311626"/>
        <a:ext cx="2064555" cy="1305344"/>
      </dsp:txXfrm>
    </dsp:sp>
    <dsp:sp modelId="{54F2A0C3-D931-4DBE-92F2-2EE14F2344AD}">
      <dsp:nvSpPr>
        <dsp:cNvPr id="0" name=""/>
        <dsp:cNvSpPr/>
      </dsp:nvSpPr>
      <dsp:spPr>
        <a:xfrm>
          <a:off x="3455441" y="987804"/>
          <a:ext cx="929050" cy="929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8E19C5-AA42-4C0C-955D-2D14140D4D3A}">
      <dsp:nvSpPr>
        <dsp:cNvPr id="0" name=""/>
        <dsp:cNvSpPr/>
      </dsp:nvSpPr>
      <dsp:spPr>
        <a:xfrm>
          <a:off x="2887688" y="2311626"/>
          <a:ext cx="2064555" cy="1305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b="0" kern="1200" dirty="0"/>
            <a:t>M</a:t>
          </a:r>
          <a:r>
            <a:rPr lang="en-GB" sz="1400" b="0" i="0" kern="1200" dirty="0"/>
            <a:t>apping content availability, popularity, and viewer demographics across different regions to identify regional content trends and opportunities.</a:t>
          </a:r>
          <a:endParaRPr lang="en-US" sz="1400" kern="1200" dirty="0"/>
        </a:p>
      </dsp:txBody>
      <dsp:txXfrm>
        <a:off x="2887688" y="2311626"/>
        <a:ext cx="2064555" cy="1305344"/>
      </dsp:txXfrm>
    </dsp:sp>
    <dsp:sp modelId="{536C44BC-E24A-4969-B454-8FEA75297056}">
      <dsp:nvSpPr>
        <dsp:cNvPr id="0" name=""/>
        <dsp:cNvSpPr/>
      </dsp:nvSpPr>
      <dsp:spPr>
        <a:xfrm>
          <a:off x="5881294" y="987804"/>
          <a:ext cx="929050" cy="929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8FDAB2-15CC-4C01-B26A-0E2020D27C60}">
      <dsp:nvSpPr>
        <dsp:cNvPr id="0" name=""/>
        <dsp:cNvSpPr/>
      </dsp:nvSpPr>
      <dsp:spPr>
        <a:xfrm>
          <a:off x="5313541" y="2311626"/>
          <a:ext cx="2064555" cy="1305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b="0" kern="1200" dirty="0"/>
            <a:t>D</a:t>
          </a:r>
          <a:r>
            <a:rPr lang="en-GB" sz="1400" b="0" i="0" kern="1200" dirty="0"/>
            <a:t>eveloping or refining content recommendation systems to personalize recommendations for Netflix users based on their preferences and viewing history.</a:t>
          </a:r>
          <a:endParaRPr lang="en-US" sz="1400" kern="1200" dirty="0"/>
        </a:p>
      </dsp:txBody>
      <dsp:txXfrm>
        <a:off x="5313541" y="2311626"/>
        <a:ext cx="2064555" cy="1305344"/>
      </dsp:txXfrm>
    </dsp:sp>
    <dsp:sp modelId="{A2178981-88E4-4048-97A0-66C85209A0B3}">
      <dsp:nvSpPr>
        <dsp:cNvPr id="0" name=""/>
        <dsp:cNvSpPr/>
      </dsp:nvSpPr>
      <dsp:spPr>
        <a:xfrm>
          <a:off x="8307147" y="987804"/>
          <a:ext cx="929050" cy="9290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F0CB6B-EAA1-4E56-9437-4CCC835A9CEC}">
      <dsp:nvSpPr>
        <dsp:cNvPr id="0" name=""/>
        <dsp:cNvSpPr/>
      </dsp:nvSpPr>
      <dsp:spPr>
        <a:xfrm>
          <a:off x="7739394" y="2311626"/>
          <a:ext cx="2064555" cy="1305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b="0" i="0" kern="1200" dirty="0"/>
            <a:t>Performing analysis to uncover trends and patterns in content production, release schedules, and audience preferences over time</a:t>
          </a:r>
          <a:r>
            <a:rPr lang="en-GB" sz="1600" b="0" i="0" kern="1200" dirty="0"/>
            <a:t>. </a:t>
          </a:r>
        </a:p>
      </dsp:txBody>
      <dsp:txXfrm>
        <a:off x="7739394" y="2311626"/>
        <a:ext cx="2064555" cy="130534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65D721-3F0A-41A3-B555-1F61C07BF1BE}" type="datetime1">
              <a:rPr lang="en-GB" smtClean="0"/>
              <a:t>03/05/2024</a:t>
            </a:fld>
            <a:endParaRPr lang="en-GB"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F8A362-CAFC-4987-9A50-47570528395E}" type="slidenum">
              <a:rPr lang="en-GB" smtClean="0"/>
              <a:t>‹#›</a:t>
            </a:fld>
            <a:endParaRPr lang="en-GB"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543ED9D-E132-4572-9D4D-99356D8DF6B4}" type="datetime1">
              <a:rPr lang="en-GB" smtClean="0"/>
              <a:t>03/05/2024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4EEB602-95FC-483A-B12D-216A7AD7EA24}" type="slidenum">
              <a:rPr lang="en-GB" smtClean="0"/>
              <a:t>‹#›</a:t>
            </a:fld>
            <a:endParaRPr lang="en-GB"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rtl="0"/>
            <a:fld id="{0543ED9D-E132-4572-9D4D-99356D8DF6B4}" type="datetime1">
              <a:rPr lang="en-GB" smtClean="0"/>
              <a:t>03/05/2024</a:t>
            </a:fld>
            <a:endParaRPr lang="en-GB" dirty="0"/>
          </a:p>
        </p:txBody>
      </p:sp>
      <p:sp>
        <p:nvSpPr>
          <p:cNvPr id="5" name="Slide Number Placeholder 4"/>
          <p:cNvSpPr>
            <a:spLocks noGrp="1"/>
          </p:cNvSpPr>
          <p:nvPr>
            <p:ph type="sldNum" sz="quarter" idx="5"/>
          </p:nvPr>
        </p:nvSpPr>
        <p:spPr/>
        <p:txBody>
          <a:bodyPr/>
          <a:lstStyle/>
          <a:p>
            <a:pPr rtl="0"/>
            <a:fld id="{54EEB602-95FC-483A-B12D-216A7AD7EA24}" type="slidenum">
              <a:rPr lang="en-GB" smtClean="0"/>
              <a:t>1</a:t>
            </a:fld>
            <a:endParaRPr lang="en-GB" dirty="0"/>
          </a:p>
        </p:txBody>
      </p:sp>
    </p:spTree>
    <p:extLst>
      <p:ext uri="{BB962C8B-B14F-4D97-AF65-F5344CB8AC3E}">
        <p14:creationId xmlns:p14="http://schemas.microsoft.com/office/powerpoint/2010/main" val="1519995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F07F282E-55F5-4803-B60F-09BA4600E538}" type="slidenum">
              <a:rPr lang="en-GB" smtClean="0"/>
              <a:t>2</a:t>
            </a:fld>
            <a:endParaRPr lang="en-GB" dirty="0"/>
          </a:p>
        </p:txBody>
      </p:sp>
      <p:sp>
        <p:nvSpPr>
          <p:cNvPr id="5" name="Date Placeholder 4">
            <a:extLst>
              <a:ext uri="{FF2B5EF4-FFF2-40B4-BE49-F238E27FC236}">
                <a16:creationId xmlns:a16="http://schemas.microsoft.com/office/drawing/2014/main" id="{F203C600-653A-4731-9E20-ECBE3EF095BA}"/>
              </a:ext>
            </a:extLst>
          </p:cNvPr>
          <p:cNvSpPr>
            <a:spLocks noGrp="1"/>
          </p:cNvSpPr>
          <p:nvPr>
            <p:ph type="dt" idx="1"/>
          </p:nvPr>
        </p:nvSpPr>
        <p:spPr/>
        <p:txBody>
          <a:bodyPr/>
          <a:lstStyle/>
          <a:p>
            <a:pPr rtl="0"/>
            <a:fld id="{EF718374-C3F0-40E9-8526-A7F04F576EBA}" type="datetime1">
              <a:rPr lang="en-GB" smtClean="0"/>
              <a:t>03/05/2024</a:t>
            </a:fld>
            <a:endParaRPr lang="en-GB" dirty="0"/>
          </a:p>
        </p:txBody>
      </p:sp>
    </p:spTree>
    <p:extLst>
      <p:ext uri="{BB962C8B-B14F-4D97-AF65-F5344CB8AC3E}">
        <p14:creationId xmlns:p14="http://schemas.microsoft.com/office/powerpoint/2010/main" val="23040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F07F282E-55F5-4803-B60F-09BA4600E538}" type="slidenum">
              <a:rPr lang="en-GB" smtClean="0"/>
              <a:t>3</a:t>
            </a:fld>
            <a:endParaRPr lang="en-GB" dirty="0"/>
          </a:p>
        </p:txBody>
      </p:sp>
      <p:sp>
        <p:nvSpPr>
          <p:cNvPr id="5" name="Date Placeholder 4">
            <a:extLst>
              <a:ext uri="{FF2B5EF4-FFF2-40B4-BE49-F238E27FC236}">
                <a16:creationId xmlns:a16="http://schemas.microsoft.com/office/drawing/2014/main" id="{63C3856A-F3CD-4032-ADA9-B0D70F59EF3B}"/>
              </a:ext>
            </a:extLst>
          </p:cNvPr>
          <p:cNvSpPr>
            <a:spLocks noGrp="1"/>
          </p:cNvSpPr>
          <p:nvPr>
            <p:ph type="dt" idx="1"/>
          </p:nvPr>
        </p:nvSpPr>
        <p:spPr/>
        <p:txBody>
          <a:bodyPr/>
          <a:lstStyle/>
          <a:p>
            <a:pPr rtl="0"/>
            <a:fld id="{A64ED303-13BD-42F6-8013-753048B08EED}" type="datetime1">
              <a:rPr lang="en-GB" smtClean="0"/>
              <a:t>03/05/2024</a:t>
            </a:fld>
            <a:endParaRPr lang="en-GB" dirty="0"/>
          </a:p>
        </p:txBody>
      </p:sp>
    </p:spTree>
    <p:extLst>
      <p:ext uri="{BB962C8B-B14F-4D97-AF65-F5344CB8AC3E}">
        <p14:creationId xmlns:p14="http://schemas.microsoft.com/office/powerpoint/2010/main" val="172745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rtl="0"/>
            <a:fld id="{0543ED9D-E132-4572-9D4D-99356D8DF6B4}" type="datetime1">
              <a:rPr lang="en-GB" smtClean="0"/>
              <a:t>05/05/2024</a:t>
            </a:fld>
            <a:endParaRPr lang="en-GB" dirty="0"/>
          </a:p>
        </p:txBody>
      </p:sp>
      <p:sp>
        <p:nvSpPr>
          <p:cNvPr id="5" name="Slide Number Placeholder 4"/>
          <p:cNvSpPr>
            <a:spLocks noGrp="1"/>
          </p:cNvSpPr>
          <p:nvPr>
            <p:ph type="sldNum" sz="quarter" idx="5"/>
          </p:nvPr>
        </p:nvSpPr>
        <p:spPr/>
        <p:txBody>
          <a:bodyPr/>
          <a:lstStyle/>
          <a:p>
            <a:pPr rtl="0"/>
            <a:fld id="{54EEB602-95FC-483A-B12D-216A7AD7EA24}" type="slidenum">
              <a:rPr lang="en-GB" smtClean="0"/>
              <a:t>6</a:t>
            </a:fld>
            <a:endParaRPr lang="en-GB" dirty="0"/>
          </a:p>
        </p:txBody>
      </p:sp>
    </p:spTree>
    <p:extLst>
      <p:ext uri="{BB962C8B-B14F-4D97-AF65-F5344CB8AC3E}">
        <p14:creationId xmlns:p14="http://schemas.microsoft.com/office/powerpoint/2010/main" val="1261933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F07F282E-55F5-4803-B60F-09BA4600E538}" type="slidenum">
              <a:rPr lang="en-GB" smtClean="0"/>
              <a:t>8</a:t>
            </a:fld>
            <a:endParaRPr lang="en-GB" dirty="0"/>
          </a:p>
        </p:txBody>
      </p:sp>
      <p:sp>
        <p:nvSpPr>
          <p:cNvPr id="5" name="Date Placeholder 4">
            <a:extLst>
              <a:ext uri="{FF2B5EF4-FFF2-40B4-BE49-F238E27FC236}">
                <a16:creationId xmlns:a16="http://schemas.microsoft.com/office/drawing/2014/main" id="{BDC891E3-7F3E-4451-9B19-85FB31D4074E}"/>
              </a:ext>
            </a:extLst>
          </p:cNvPr>
          <p:cNvSpPr>
            <a:spLocks noGrp="1"/>
          </p:cNvSpPr>
          <p:nvPr>
            <p:ph type="dt" idx="1"/>
          </p:nvPr>
        </p:nvSpPr>
        <p:spPr/>
        <p:txBody>
          <a:bodyPr/>
          <a:lstStyle/>
          <a:p>
            <a:pPr rtl="0"/>
            <a:fld id="{A43B72EA-2196-4DF0-8D72-CB23794D7802}" type="datetime1">
              <a:rPr lang="en-GB" smtClean="0"/>
              <a:t>03/05/2024</a:t>
            </a:fld>
            <a:endParaRPr lang="en-GB"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pPr rtl="0"/>
            <a:r>
              <a:rPr lang="en-GB"/>
              <a:t>2/1/20XX</a:t>
            </a:r>
            <a:endParaRPr lang="en-GB" dirty="0"/>
          </a:p>
        </p:txBody>
      </p:sp>
      <p:sp>
        <p:nvSpPr>
          <p:cNvPr id="5" name="Footer Placeholder 4"/>
          <p:cNvSpPr>
            <a:spLocks noGrp="1"/>
          </p:cNvSpPr>
          <p:nvPr>
            <p:ph type="ftr" sz="quarter" idx="11"/>
          </p:nvPr>
        </p:nvSpPr>
        <p:spPr>
          <a:xfrm>
            <a:off x="2416500" y="329307"/>
            <a:ext cx="4973915" cy="309201"/>
          </a:xfrm>
        </p:spPr>
        <p:txBody>
          <a:bodyPr/>
          <a:lstStyle/>
          <a:p>
            <a:pPr rtl="0"/>
            <a:r>
              <a:rPr lang="en-GB"/>
              <a:t>Presentation Title</a:t>
            </a:r>
          </a:p>
        </p:txBody>
      </p:sp>
      <p:sp>
        <p:nvSpPr>
          <p:cNvPr id="6" name="Slide Number Placeholder 5"/>
          <p:cNvSpPr>
            <a:spLocks noGrp="1"/>
          </p:cNvSpPr>
          <p:nvPr>
            <p:ph type="sldNum" sz="quarter" idx="12"/>
          </p:nvPr>
        </p:nvSpPr>
        <p:spPr>
          <a:xfrm>
            <a:off x="1437664" y="798973"/>
            <a:ext cx="811019" cy="503578"/>
          </a:xfrm>
        </p:spPr>
        <p:txBody>
          <a:bodyPr/>
          <a:lstStyle/>
          <a:p>
            <a:pPr rtl="0"/>
            <a:fld id="{FAEF9944-A4F6-4C59-AEBD-678D6480B8EA}" type="slidenum">
              <a:rPr lang="en-GB" smtClean="0"/>
              <a:pPr/>
              <a:t>‹#›</a:t>
            </a:fld>
            <a:endParaRPr lang="en-GB"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430531"/>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rtl="0"/>
            <a:r>
              <a:rPr lang="en-GB"/>
              <a:t>2/1/20XX</a:t>
            </a:r>
            <a:endParaRPr lang="en-GB" dirty="0"/>
          </a:p>
        </p:txBody>
      </p:sp>
      <p:sp>
        <p:nvSpPr>
          <p:cNvPr id="5" name="Footer Placeholder 4"/>
          <p:cNvSpPr>
            <a:spLocks noGrp="1"/>
          </p:cNvSpPr>
          <p:nvPr>
            <p:ph type="ftr" sz="quarter" idx="11"/>
          </p:nvPr>
        </p:nvSpPr>
        <p:spPr/>
        <p:txBody>
          <a:bodyPr/>
          <a:lstStyle/>
          <a:p>
            <a:pPr rtl="0"/>
            <a:r>
              <a:rPr lang="en-GB"/>
              <a:t>Presentation Title</a:t>
            </a:r>
          </a:p>
        </p:txBody>
      </p:sp>
      <p:sp>
        <p:nvSpPr>
          <p:cNvPr id="6" name="Slide Number Placeholder 5"/>
          <p:cNvSpPr>
            <a:spLocks noGrp="1"/>
          </p:cNvSpPr>
          <p:nvPr>
            <p:ph type="sldNum" sz="quarter" idx="12"/>
          </p:nvPr>
        </p:nvSpPr>
        <p:spPr/>
        <p:txBody>
          <a:bodyPr/>
          <a:lstStyle/>
          <a:p>
            <a:pPr rtl="0"/>
            <a:fld id="{FAEF9944-A4F6-4C59-AEBD-678D6480B8EA}" type="slidenum">
              <a:rPr lang="en-GB" smtClean="0"/>
              <a:pPr/>
              <a:t>‹#›</a:t>
            </a:fld>
            <a:endParaRPr lang="en-GB"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559499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rtl="0"/>
            <a:r>
              <a:rPr lang="en-GB"/>
              <a:t>2/1/20XX</a:t>
            </a:r>
            <a:endParaRPr lang="en-GB" dirty="0"/>
          </a:p>
        </p:txBody>
      </p:sp>
      <p:sp>
        <p:nvSpPr>
          <p:cNvPr id="5" name="Footer Placeholder 4"/>
          <p:cNvSpPr>
            <a:spLocks noGrp="1"/>
          </p:cNvSpPr>
          <p:nvPr>
            <p:ph type="ftr" sz="quarter" idx="11"/>
          </p:nvPr>
        </p:nvSpPr>
        <p:spPr/>
        <p:txBody>
          <a:bodyPr/>
          <a:lstStyle/>
          <a:p>
            <a:pPr rtl="0"/>
            <a:r>
              <a:rPr lang="en-GB"/>
              <a:t>Presentation Title</a:t>
            </a:r>
          </a:p>
        </p:txBody>
      </p:sp>
      <p:sp>
        <p:nvSpPr>
          <p:cNvPr id="6" name="Slide Number Placeholder 5"/>
          <p:cNvSpPr>
            <a:spLocks noGrp="1"/>
          </p:cNvSpPr>
          <p:nvPr>
            <p:ph type="sldNum" sz="quarter" idx="12"/>
          </p:nvPr>
        </p:nvSpPr>
        <p:spPr/>
        <p:txBody>
          <a:bodyPr/>
          <a:lstStyle/>
          <a:p>
            <a:pPr rtl="0"/>
            <a:fld id="{FAEF9944-A4F6-4C59-AEBD-678D6480B8EA}" type="slidenum">
              <a:rPr lang="en-GB" smtClean="0"/>
              <a:pPr/>
              <a:t>‹#›</a:t>
            </a:fld>
            <a:endParaRPr lang="en-GB"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35214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rtlCol="0">
            <a:noAutofit/>
          </a:bodyPr>
          <a:lstStyle>
            <a:lvl1pPr>
              <a:lnSpc>
                <a:spcPct val="100000"/>
              </a:lnSpc>
              <a:defRPr sz="4400" cap="all" baseline="0">
                <a:solidFill>
                  <a:schemeClr val="bg1"/>
                </a:solidFill>
              </a:defRPr>
            </a:lvl1pPr>
          </a:lstStyle>
          <a:p>
            <a:pPr rtl="0"/>
            <a:r>
              <a:rPr lang="en-GB" sz="440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rtlCol="0" anchor="t">
            <a:noAutofit/>
          </a:bodyPr>
          <a:lstStyle>
            <a:lvl1pPr>
              <a:defRPr sz="2400" b="0"/>
            </a:lvl1pPr>
          </a:lstStyle>
          <a:p>
            <a:pPr rtl="0"/>
            <a:r>
              <a:rPr lang="en-GB">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rtlCol="0"/>
          <a:lstStyle/>
          <a:p>
            <a:pPr algn="l" rtl="0"/>
            <a:r>
              <a:rPr lang="en-GB"/>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rtlCol="0"/>
          <a:lstStyle/>
          <a:p>
            <a:pPr algn="l" rtl="0"/>
            <a:r>
              <a:rPr lang="en-GB">
                <a:solidFill>
                  <a:srgbClr val="FFFFFF"/>
                </a:solidFill>
                <a:effectLst>
                  <a:outerShdw blurRad="50800" dist="38100" dir="2700000" algn="tl" rotWithShape="0">
                    <a:prstClr val="black">
                      <a:alpha val="43000"/>
                    </a:prstClr>
                  </a:outerShdw>
                </a:effectLst>
              </a:rPr>
              <a:t>2/1/20XX</a:t>
            </a:r>
            <a:endParaRPr lang="en-GB"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solidFill>
                  <a:srgbClr val="FFFFFF"/>
                </a:solidFill>
                <a:effectLst>
                  <a:outerShdw blurRad="50800" dist="38100" dir="2700000" algn="tl" rotWithShape="0">
                    <a:prstClr val="black">
                      <a:alpha val="43000"/>
                    </a:prstClr>
                  </a:outerShdw>
                </a:effectLst>
              </a:rPr>
              <a:pPr/>
              <a:t>‹#›</a:t>
            </a:fld>
            <a:endParaRPr lang="en-GB"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rtlCol="0" anchor="t">
            <a:noAutofit/>
          </a:bodyPr>
          <a:lstStyle>
            <a:lvl1pPr algn="ctr">
              <a:defRPr/>
            </a:lvl1pPr>
          </a:lstStyle>
          <a:p>
            <a:pPr rtl="0"/>
            <a:r>
              <a:rPr lang="en-GB"/>
              <a:t>Click to add photo</a:t>
            </a:r>
          </a:p>
        </p:txBody>
      </p:sp>
    </p:spTree>
    <p:extLst>
      <p:ext uri="{BB962C8B-B14F-4D97-AF65-F5344CB8AC3E}">
        <p14:creationId xmlns:p14="http://schemas.microsoft.com/office/powerpoint/2010/main" val="3263997670"/>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rtlCol="0"/>
          <a:lstStyle>
            <a:lvl1pPr>
              <a:defRPr/>
            </a:lvl1pPr>
          </a:lstStyle>
          <a:p>
            <a:pPr rtl="0"/>
            <a:r>
              <a:rPr lang="en-GB"/>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rtlCol="0" anchor="t"/>
          <a:lstStyle>
            <a:lvl1pPr algn="ctr">
              <a:defRPr/>
            </a:lvl1pPr>
          </a:lstStyle>
          <a:p>
            <a:pPr rtl="0"/>
            <a:r>
              <a:rPr lang="en-GB"/>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rtlCol="0" anchor="t"/>
          <a:lstStyle>
            <a:lvl1pPr algn="ctr">
              <a:defRPr/>
            </a:lvl1pPr>
          </a:lstStyle>
          <a:p>
            <a:pPr rtl="0"/>
            <a:r>
              <a:rPr lang="en-GB"/>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rtlCol="0" anchor="t">
            <a:normAutofit/>
          </a:bodyPr>
          <a:lstStyle>
            <a:lvl1pPr>
              <a:defRPr sz="1600" b="0" baseline="0"/>
            </a:lvl1pPr>
          </a:lstStyle>
          <a:p>
            <a:pPr rtl="0"/>
            <a:r>
              <a:rPr lang="en-GB"/>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rtlCol="0"/>
          <a:lstStyle>
            <a:lvl1pPr>
              <a:defRPr>
                <a:effectLst>
                  <a:outerShdw blurRad="50800" dist="38100" dir="240000" algn="ctr" rotWithShape="0">
                    <a:schemeClr val="tx1">
                      <a:alpha val="43000"/>
                    </a:schemeClr>
                  </a:outerShdw>
                </a:effectLst>
              </a:defRPr>
            </a:lvl1pPr>
          </a:lstStyle>
          <a:p>
            <a:pPr rtl="0"/>
            <a:r>
              <a:rPr lang="en-GB"/>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rtlCol="0"/>
          <a:lstStyle>
            <a:lvl1pPr>
              <a:defRPr>
                <a:effectLst/>
              </a:defRPr>
            </a:lvl1pPr>
          </a:lstStyle>
          <a:p>
            <a:pPr rtl="0"/>
            <a:r>
              <a:rPr lang="en-GB">
                <a:solidFill>
                  <a:schemeClr val="tx2"/>
                </a:solidFill>
              </a:rPr>
              <a:t>2/1/20XX</a:t>
            </a:r>
            <a:endParaRPr lang="en-GB"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4119758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rtlCol="0">
            <a:normAutofit/>
          </a:bodyPr>
          <a:lstStyle>
            <a:lvl1pPr>
              <a:defRPr/>
            </a:lvl1pPr>
          </a:lstStyle>
          <a:p>
            <a:pPr rtl="0"/>
            <a:r>
              <a:rPr lang="en-GB"/>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rtlCol="0" anchor="t">
            <a:normAutofit/>
          </a:bodyPr>
          <a:lstStyle>
            <a:lvl1pPr>
              <a:defRPr sz="2000" b="0"/>
            </a:lvl1pPr>
          </a:lstStyle>
          <a:p>
            <a:pPr rtl="0"/>
            <a:r>
              <a:rPr lang="en-GB"/>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rtlCol="0" anchor="t">
            <a:noAutofit/>
          </a:bodyPr>
          <a:lstStyle>
            <a:lvl1pPr algn="ctr">
              <a:defRPr/>
            </a:lvl1pPr>
          </a:lstStyle>
          <a:p>
            <a:pPr rtl="0"/>
            <a:r>
              <a:rPr lang="en-GB"/>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rtlCol="0"/>
          <a:lstStyle>
            <a:lvl1pPr>
              <a:defRPr>
                <a:solidFill>
                  <a:schemeClr val="bg1"/>
                </a:solidFill>
              </a:defRPr>
            </a:lvl1pPr>
          </a:lstStyle>
          <a:p>
            <a:pPr rtl="0"/>
            <a:r>
              <a:rPr lang="en-GB"/>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rtlCol="0"/>
          <a:lstStyle/>
          <a:p>
            <a:pPr rtl="0"/>
            <a:r>
              <a:rPr lang="en-GB"/>
              <a:t>2/1/20XX</a:t>
            </a:r>
            <a:endParaRPr lang="en-GB"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3157078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rtlCol="0"/>
          <a:lstStyle>
            <a:lvl1pPr>
              <a:lnSpc>
                <a:spcPct val="100000"/>
              </a:lnSpc>
              <a:defRPr>
                <a:solidFill>
                  <a:schemeClr val="bg1"/>
                </a:solidFill>
              </a:defRPr>
            </a:lvl1pPr>
          </a:lstStyle>
          <a:p>
            <a:pPr rtl="0"/>
            <a:r>
              <a:rPr lang="en-GB">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rtlCol="0" anchor="t"/>
          <a:lstStyle>
            <a:lvl1pPr algn="ctr">
              <a:defRPr/>
            </a:lvl1pPr>
          </a:lstStyle>
          <a:p>
            <a:pPr rtl="0"/>
            <a:r>
              <a:rPr lang="en-GB"/>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rtlCol="0" anchor="t"/>
          <a:lstStyle>
            <a:lvl1pPr algn="ctr">
              <a:defRPr/>
            </a:lvl1pPr>
          </a:lstStyle>
          <a:p>
            <a:pPr rtl="0"/>
            <a:r>
              <a:rPr lang="en-GB"/>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rtlCol="0" anchor="t">
            <a:normAutofit/>
          </a:bodyPr>
          <a:lstStyle>
            <a:lvl1pPr>
              <a:lnSpc>
                <a:spcPct val="100000"/>
              </a:lnSpc>
              <a:defRPr sz="2400" b="0"/>
            </a:lvl1pPr>
          </a:lstStyle>
          <a:p>
            <a:pPr rtl="0"/>
            <a:r>
              <a:rPr lang="en-GB"/>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rtlCol="0"/>
          <a:lstStyle/>
          <a:p>
            <a:pPr rtl="0"/>
            <a:r>
              <a:rPr lang="en-GB"/>
              <a:t>2/1/20XX</a:t>
            </a:r>
            <a:endParaRPr lang="en-GB"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411113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rtl="0"/>
            <a:r>
              <a:rPr lang="en-GB"/>
              <a:t>2/1/20XX</a:t>
            </a:r>
            <a:endParaRPr lang="en-GB" dirty="0"/>
          </a:p>
        </p:txBody>
      </p:sp>
      <p:sp>
        <p:nvSpPr>
          <p:cNvPr id="5" name="Footer Placeholder 4"/>
          <p:cNvSpPr>
            <a:spLocks noGrp="1"/>
          </p:cNvSpPr>
          <p:nvPr>
            <p:ph type="ftr" sz="quarter" idx="11"/>
          </p:nvPr>
        </p:nvSpPr>
        <p:spPr/>
        <p:txBody>
          <a:bodyPr/>
          <a:lstStyle/>
          <a:p>
            <a:pPr rtl="0"/>
            <a:r>
              <a:rPr lang="en-GB"/>
              <a:t>Presentation Title</a:t>
            </a:r>
          </a:p>
        </p:txBody>
      </p:sp>
      <p:sp>
        <p:nvSpPr>
          <p:cNvPr id="6" name="Slide Number Placeholder 5"/>
          <p:cNvSpPr>
            <a:spLocks noGrp="1"/>
          </p:cNvSpPr>
          <p:nvPr>
            <p:ph type="sldNum" sz="quarter" idx="12"/>
          </p:nvPr>
        </p:nvSpPr>
        <p:spPr/>
        <p:txBody>
          <a:bodyPr/>
          <a:lstStyle/>
          <a:p>
            <a:pPr rtl="0"/>
            <a:fld id="{FAEF9944-A4F6-4C59-AEBD-678D6480B8EA}" type="slidenum">
              <a:rPr lang="en-GB" smtClean="0"/>
              <a:pPr/>
              <a:t>‹#›</a:t>
            </a:fld>
            <a:endParaRPr lang="en-GB"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3761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rtl="0"/>
            <a:r>
              <a:rPr lang="en-GB"/>
              <a:t>2/1/20XX</a:t>
            </a:r>
            <a:endParaRPr lang="en-GB" dirty="0"/>
          </a:p>
        </p:txBody>
      </p:sp>
      <p:sp>
        <p:nvSpPr>
          <p:cNvPr id="5" name="Footer Placeholder 4"/>
          <p:cNvSpPr>
            <a:spLocks noGrp="1"/>
          </p:cNvSpPr>
          <p:nvPr>
            <p:ph type="ftr" sz="quarter" idx="11"/>
          </p:nvPr>
        </p:nvSpPr>
        <p:spPr/>
        <p:txBody>
          <a:bodyPr/>
          <a:lstStyle/>
          <a:p>
            <a:pPr rtl="0"/>
            <a:r>
              <a:rPr lang="en-GB"/>
              <a:t>Presentation Title</a:t>
            </a:r>
          </a:p>
        </p:txBody>
      </p:sp>
      <p:sp>
        <p:nvSpPr>
          <p:cNvPr id="6" name="Slide Number Placeholder 5"/>
          <p:cNvSpPr>
            <a:spLocks noGrp="1"/>
          </p:cNvSpPr>
          <p:nvPr>
            <p:ph type="sldNum" sz="quarter" idx="12"/>
          </p:nvPr>
        </p:nvSpPr>
        <p:spPr/>
        <p:txBody>
          <a:bodyPr/>
          <a:lstStyle/>
          <a:p>
            <a:pPr rtl="0"/>
            <a:fld id="{FAEF9944-A4F6-4C59-AEBD-678D6480B8EA}" type="slidenum">
              <a:rPr lang="en-GB" smtClean="0"/>
              <a:pPr/>
              <a:t>‹#›</a:t>
            </a:fld>
            <a:endParaRPr lang="en-GB"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426765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rtl="0"/>
            <a:r>
              <a:rPr lang="en-GB"/>
              <a:t>2/1/20XX</a:t>
            </a:r>
            <a:endParaRPr lang="en-GB" dirty="0"/>
          </a:p>
        </p:txBody>
      </p:sp>
      <p:sp>
        <p:nvSpPr>
          <p:cNvPr id="6" name="Footer Placeholder 5"/>
          <p:cNvSpPr>
            <a:spLocks noGrp="1"/>
          </p:cNvSpPr>
          <p:nvPr>
            <p:ph type="ftr" sz="quarter" idx="11"/>
          </p:nvPr>
        </p:nvSpPr>
        <p:spPr/>
        <p:txBody>
          <a:bodyPr/>
          <a:lstStyle/>
          <a:p>
            <a:pPr rtl="0"/>
            <a:r>
              <a:rPr lang="en-GB"/>
              <a:t>Presentation Title</a:t>
            </a:r>
          </a:p>
        </p:txBody>
      </p:sp>
      <p:sp>
        <p:nvSpPr>
          <p:cNvPr id="7" name="Slide Number Placeholder 6"/>
          <p:cNvSpPr>
            <a:spLocks noGrp="1"/>
          </p:cNvSpPr>
          <p:nvPr>
            <p:ph type="sldNum" sz="quarter" idx="12"/>
          </p:nvPr>
        </p:nvSpPr>
        <p:spPr/>
        <p:txBody>
          <a:bodyPr/>
          <a:lstStyle/>
          <a:p>
            <a:pPr rtl="0"/>
            <a:fld id="{FAEF9944-A4F6-4C59-AEBD-678D6480B8EA}" type="slidenum">
              <a:rPr lang="en-GB" smtClean="0"/>
              <a:pPr/>
              <a:t>‹#›</a:t>
            </a:fld>
            <a:endParaRPr lang="en-GB"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62880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rtl="0"/>
            <a:r>
              <a:rPr lang="en-GB"/>
              <a:t>2/1/20XX</a:t>
            </a:r>
            <a:endParaRPr lang="en-GB" dirty="0"/>
          </a:p>
        </p:txBody>
      </p:sp>
      <p:sp>
        <p:nvSpPr>
          <p:cNvPr id="8" name="Footer Placeholder 7"/>
          <p:cNvSpPr>
            <a:spLocks noGrp="1"/>
          </p:cNvSpPr>
          <p:nvPr>
            <p:ph type="ftr" sz="quarter" idx="11"/>
          </p:nvPr>
        </p:nvSpPr>
        <p:spPr/>
        <p:txBody>
          <a:bodyPr/>
          <a:lstStyle/>
          <a:p>
            <a:pPr rtl="0"/>
            <a:r>
              <a:rPr lang="en-GB"/>
              <a:t>Presentation Title</a:t>
            </a:r>
          </a:p>
        </p:txBody>
      </p:sp>
      <p:sp>
        <p:nvSpPr>
          <p:cNvPr id="9" name="Slide Number Placeholder 8"/>
          <p:cNvSpPr>
            <a:spLocks noGrp="1"/>
          </p:cNvSpPr>
          <p:nvPr>
            <p:ph type="sldNum" sz="quarter" idx="12"/>
          </p:nvPr>
        </p:nvSpPr>
        <p:spPr/>
        <p:txBody>
          <a:bodyPr/>
          <a:lstStyle/>
          <a:p>
            <a:pPr rtl="0"/>
            <a:fld id="{FAEF9944-A4F6-4C59-AEBD-678D6480B8EA}" type="slidenum">
              <a:rPr lang="en-GB" smtClean="0"/>
              <a:pPr/>
              <a:t>‹#›</a:t>
            </a:fld>
            <a:endParaRPr lang="en-GB"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089142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pPr rtl="0"/>
            <a:r>
              <a:rPr lang="en-GB"/>
              <a:t>2/1/20XX</a:t>
            </a:r>
            <a:endParaRPr lang="en-GB" dirty="0"/>
          </a:p>
        </p:txBody>
      </p:sp>
      <p:sp>
        <p:nvSpPr>
          <p:cNvPr id="4" name="Footer Placeholder 3"/>
          <p:cNvSpPr>
            <a:spLocks noGrp="1"/>
          </p:cNvSpPr>
          <p:nvPr>
            <p:ph type="ftr" sz="quarter" idx="11"/>
          </p:nvPr>
        </p:nvSpPr>
        <p:spPr/>
        <p:txBody>
          <a:bodyPr/>
          <a:lstStyle/>
          <a:p>
            <a:pPr rtl="0"/>
            <a:r>
              <a:rPr lang="en-GB"/>
              <a:t>Presentation Title</a:t>
            </a:r>
          </a:p>
        </p:txBody>
      </p:sp>
      <p:sp>
        <p:nvSpPr>
          <p:cNvPr id="5" name="Slide Number Placeholder 4"/>
          <p:cNvSpPr>
            <a:spLocks noGrp="1"/>
          </p:cNvSpPr>
          <p:nvPr>
            <p:ph type="sldNum" sz="quarter" idx="12"/>
          </p:nvPr>
        </p:nvSpPr>
        <p:spPr/>
        <p:txBody>
          <a:bodyPr/>
          <a:lstStyle/>
          <a:p>
            <a:pPr rtl="0"/>
            <a:fld id="{FAEF9944-A4F6-4C59-AEBD-678D6480B8EA}" type="slidenum">
              <a:rPr lang="en-GB" smtClean="0"/>
              <a:pPr/>
              <a:t>‹#›</a:t>
            </a:fld>
            <a:endParaRPr lang="en-GB"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671853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r>
              <a:rPr lang="en-GB"/>
              <a:t>2/1/20XX</a:t>
            </a:r>
            <a:endParaRPr lang="en-GB" dirty="0"/>
          </a:p>
        </p:txBody>
      </p:sp>
      <p:sp>
        <p:nvSpPr>
          <p:cNvPr id="3" name="Footer Placeholder 2"/>
          <p:cNvSpPr>
            <a:spLocks noGrp="1"/>
          </p:cNvSpPr>
          <p:nvPr>
            <p:ph type="ftr" sz="quarter" idx="11"/>
          </p:nvPr>
        </p:nvSpPr>
        <p:spPr/>
        <p:txBody>
          <a:bodyPr/>
          <a:lstStyle/>
          <a:p>
            <a:pPr rtl="0"/>
            <a:r>
              <a:rPr lang="en-GB"/>
              <a:t>Presentation Title</a:t>
            </a:r>
          </a:p>
        </p:txBody>
      </p:sp>
      <p:sp>
        <p:nvSpPr>
          <p:cNvPr id="4" name="Slide Number Placeholder 3"/>
          <p:cNvSpPr>
            <a:spLocks noGrp="1"/>
          </p:cNvSpPr>
          <p:nvPr>
            <p:ph type="sldNum" sz="quarter" idx="12"/>
          </p:nvPr>
        </p:nvSpPr>
        <p:spPr/>
        <p:txBody>
          <a:bodyPr/>
          <a:lstStyle/>
          <a:p>
            <a:pPr rtl="0"/>
            <a:fld id="{FAEF9944-A4F6-4C59-AEBD-678D6480B8EA}" type="slidenum">
              <a:rPr lang="en-GB" smtClean="0"/>
              <a:pPr/>
              <a:t>‹#›</a:t>
            </a:fld>
            <a:endParaRPr lang="en-GB" dirty="0"/>
          </a:p>
        </p:txBody>
      </p:sp>
    </p:spTree>
    <p:extLst>
      <p:ext uri="{BB962C8B-B14F-4D97-AF65-F5344CB8AC3E}">
        <p14:creationId xmlns:p14="http://schemas.microsoft.com/office/powerpoint/2010/main" val="252644444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pPr rtl="0"/>
            <a:r>
              <a:rPr lang="en-GB"/>
              <a:t>2/1/20XX</a:t>
            </a:r>
            <a:endParaRPr lang="en-GB" dirty="0"/>
          </a:p>
        </p:txBody>
      </p:sp>
      <p:sp>
        <p:nvSpPr>
          <p:cNvPr id="6" name="Footer Placeholder 5"/>
          <p:cNvSpPr>
            <a:spLocks noGrp="1"/>
          </p:cNvSpPr>
          <p:nvPr>
            <p:ph type="ftr" sz="quarter" idx="11"/>
          </p:nvPr>
        </p:nvSpPr>
        <p:spPr/>
        <p:txBody>
          <a:bodyPr/>
          <a:lstStyle/>
          <a:p>
            <a:pPr rtl="0"/>
            <a:r>
              <a:rPr lang="en-GB"/>
              <a:t>Presentation Title</a:t>
            </a:r>
          </a:p>
        </p:txBody>
      </p:sp>
      <p:sp>
        <p:nvSpPr>
          <p:cNvPr id="7" name="Slide Number Placeholder 6"/>
          <p:cNvSpPr>
            <a:spLocks noGrp="1"/>
          </p:cNvSpPr>
          <p:nvPr>
            <p:ph type="sldNum" sz="quarter" idx="12"/>
          </p:nvPr>
        </p:nvSpPr>
        <p:spPr/>
        <p:txBody>
          <a:bodyPr/>
          <a:lstStyle/>
          <a:p>
            <a:pPr rtl="0"/>
            <a:fld id="{FAEF9944-A4F6-4C59-AEBD-678D6480B8EA}" type="slidenum">
              <a:rPr lang="en-GB" smtClean="0"/>
              <a:pPr/>
              <a:t>‹#›</a:t>
            </a:fld>
            <a:endParaRPr lang="en-GB"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373870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rtl="0"/>
            <a:r>
              <a:rPr lang="en-GB"/>
              <a:t>2/1/20XX</a:t>
            </a:r>
            <a:endParaRPr lang="en-GB" dirty="0"/>
          </a:p>
        </p:txBody>
      </p:sp>
      <p:sp>
        <p:nvSpPr>
          <p:cNvPr id="6" name="Footer Placeholder 5"/>
          <p:cNvSpPr>
            <a:spLocks noGrp="1"/>
          </p:cNvSpPr>
          <p:nvPr>
            <p:ph type="ftr" sz="quarter" idx="11"/>
          </p:nvPr>
        </p:nvSpPr>
        <p:spPr>
          <a:xfrm>
            <a:off x="1447382" y="318640"/>
            <a:ext cx="5541004" cy="320931"/>
          </a:xfrm>
        </p:spPr>
        <p:txBody>
          <a:bodyPr/>
          <a:lstStyle/>
          <a:p>
            <a:pPr rtl="0"/>
            <a:r>
              <a:rPr lang="en-GB"/>
              <a:t>Presentation Title</a:t>
            </a:r>
          </a:p>
        </p:txBody>
      </p:sp>
      <p:sp>
        <p:nvSpPr>
          <p:cNvPr id="7" name="Slide Number Placeholder 6"/>
          <p:cNvSpPr>
            <a:spLocks noGrp="1"/>
          </p:cNvSpPr>
          <p:nvPr>
            <p:ph type="sldNum" sz="quarter" idx="12"/>
          </p:nvPr>
        </p:nvSpPr>
        <p:spPr/>
        <p:txBody>
          <a:bodyPr/>
          <a:lstStyle/>
          <a:p>
            <a:pPr rtl="0"/>
            <a:fld id="{FAEF9944-A4F6-4C59-AEBD-678D6480B8EA}" type="slidenum">
              <a:rPr lang="en-GB" smtClean="0"/>
              <a:pPr/>
              <a:t>‹#›</a:t>
            </a:fld>
            <a:endParaRPr lang="en-GB"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492421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rtl="0"/>
            <a:r>
              <a:rPr lang="en-GB"/>
              <a:t>2/1/20XX</a:t>
            </a:r>
            <a:endParaRPr lang="en-GB"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rtl="0"/>
            <a:r>
              <a:rPr lang="en-GB"/>
              <a:t>Presentation Title</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rtl="0"/>
            <a:fld id="{FAEF9944-A4F6-4C59-AEBD-678D6480B8EA}" type="slidenum">
              <a:rPr lang="en-GB" smtClean="0"/>
              <a:pPr/>
              <a:t>‹#›</a:t>
            </a:fld>
            <a:endParaRPr lang="en-GB"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122007"/>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Lst>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Data" Target="../diagrams/data1.xml"/><Relationship Id="rId5" Type="http://schemas.openxmlformats.org/officeDocument/2006/relationships/image" Target="../media/image4.jpeg"/><Relationship Id="rId10" Type="http://schemas.microsoft.com/office/2007/relationships/diagramDrawing" Target="../diagrams/drawing1.xml"/><Relationship Id="rId4" Type="http://schemas.openxmlformats.org/officeDocument/2006/relationships/image" Target="../media/image3.jpe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393821" y="1844529"/>
            <a:ext cx="5419934" cy="3388273"/>
          </a:xfrm>
        </p:spPr>
        <p:txBody>
          <a:bodyPr vert="horz" lIns="91440" tIns="45720" rIns="91440" bIns="45720" rtlCol="0" anchor="b">
            <a:normAutofit/>
          </a:bodyPr>
          <a:lstStyle/>
          <a:p>
            <a:r>
              <a:rPr lang="en-US" sz="4000" dirty="0">
                <a:solidFill>
                  <a:schemeClr val="tx1"/>
                </a:solidFill>
              </a:rPr>
              <a:t>Data visualisation Using power bi : Netflix dataset</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533295" y="5586177"/>
            <a:ext cx="5280460" cy="544260"/>
          </a:xfrm>
        </p:spPr>
        <p:txBody>
          <a:bodyPr vert="horz" lIns="91440" tIns="45720" rIns="91440" bIns="45720" rtlCol="0" anchor="ctr">
            <a:normAutofit/>
          </a:bodyPr>
          <a:lstStyle/>
          <a:p>
            <a:pPr marL="0" indent="0">
              <a:buNone/>
            </a:pPr>
            <a:r>
              <a:rPr lang="en-US" dirty="0"/>
              <a:t>By Amrin Shaikh</a:t>
            </a:r>
          </a:p>
        </p:txBody>
      </p:sp>
      <p:sp>
        <p:nvSpPr>
          <p:cNvPr id="6" name="Footer Placeholder 5">
            <a:extLst>
              <a:ext uri="{FF2B5EF4-FFF2-40B4-BE49-F238E27FC236}">
                <a16:creationId xmlns:a16="http://schemas.microsoft.com/office/drawing/2014/main" id="{112A0352-7A16-48F0-9C66-57C647D319F8}"/>
              </a:ext>
            </a:extLst>
          </p:cNvPr>
          <p:cNvSpPr>
            <a:spLocks noGrp="1"/>
          </p:cNvSpPr>
          <p:nvPr>
            <p:ph type="ftr" sz="quarter" idx="11"/>
          </p:nvPr>
        </p:nvSpPr>
        <p:spPr>
          <a:xfrm>
            <a:off x="540279" y="6135808"/>
            <a:ext cx="3422122" cy="365125"/>
          </a:xfrm>
        </p:spPr>
        <p:txBody>
          <a:bodyPr vert="horz" lIns="91440" tIns="45720" rIns="91440" bIns="45720" rtlCol="0" anchor="ctr">
            <a:normAutofit/>
          </a:bodyPr>
          <a:lstStyle/>
          <a:p>
            <a:pPr defTabSz="914400">
              <a:spcAft>
                <a:spcPts val="600"/>
              </a:spcAft>
            </a:pPr>
            <a:r>
              <a:rPr lang="en-US" kern="1200" dirty="0">
                <a:solidFill>
                  <a:srgbClr val="FEFFFF"/>
                </a:solidFill>
                <a:latin typeface="+mn-lt"/>
                <a:ea typeface="+mn-ea"/>
                <a:cs typeface="+mn-cs"/>
              </a:rPr>
              <a:t> </a:t>
            </a:r>
          </a:p>
        </p:txBody>
      </p:sp>
      <p:sp>
        <p:nvSpPr>
          <p:cNvPr id="5" name="Date Placeholder 4">
            <a:extLst>
              <a:ext uri="{FF2B5EF4-FFF2-40B4-BE49-F238E27FC236}">
                <a16:creationId xmlns:a16="http://schemas.microsoft.com/office/drawing/2014/main" id="{63029686-87BE-4E75-8373-8D06DD4412B3}"/>
              </a:ext>
            </a:extLst>
          </p:cNvPr>
          <p:cNvSpPr>
            <a:spLocks noGrp="1"/>
          </p:cNvSpPr>
          <p:nvPr>
            <p:ph type="dt" sz="half" idx="10"/>
          </p:nvPr>
        </p:nvSpPr>
        <p:spPr>
          <a:xfrm>
            <a:off x="9330814" y="6130437"/>
            <a:ext cx="2177082" cy="370396"/>
          </a:xfrm>
        </p:spPr>
        <p:txBody>
          <a:bodyPr vert="horz" lIns="91440" tIns="45720" rIns="91440" bIns="45720" rtlCol="0" anchor="ctr">
            <a:noAutofit/>
          </a:bodyPr>
          <a:lstStyle/>
          <a:p>
            <a:pPr defTabSz="914400">
              <a:spcAft>
                <a:spcPts val="600"/>
              </a:spcAft>
            </a:pPr>
            <a:r>
              <a:rPr lang="en-US" sz="1600" dirty="0">
                <a:solidFill>
                  <a:schemeClr val="tx1"/>
                </a:solidFill>
                <a:effectLst>
                  <a:outerShdw blurRad="50800" dist="38100" dir="2700000" algn="tl" rotWithShape="0">
                    <a:prstClr val="black">
                      <a:alpha val="43000"/>
                    </a:prstClr>
                  </a:outerShdw>
                </a:effectLst>
              </a:rPr>
              <a:t>05/05/2024</a:t>
            </a:r>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2" r="2"/>
          <a:stretch/>
        </p:blipFill>
        <p:spPr>
          <a:xfrm>
            <a:off x="7229800" y="954100"/>
            <a:ext cx="3843640" cy="4943785"/>
          </a:xfrm>
          <a:prstGeom prst="rect">
            <a:avLst/>
          </a:prstGeom>
          <a:noFill/>
        </p:spPr>
      </p:pic>
    </p:spTree>
    <p:extLst>
      <p:ext uri="{BB962C8B-B14F-4D97-AF65-F5344CB8AC3E}">
        <p14:creationId xmlns:p14="http://schemas.microsoft.com/office/powerpoint/2010/main" val="31115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68" name="Rectangle 167">
            <a:extLst>
              <a:ext uri="{FF2B5EF4-FFF2-40B4-BE49-F238E27FC236}">
                <a16:creationId xmlns:a16="http://schemas.microsoft.com/office/drawing/2014/main" id="{E02DA677-C58A-4FCE-A9A0-E66A42EBD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69" name="Picture 168">
            <a:extLst>
              <a:ext uri="{FF2B5EF4-FFF2-40B4-BE49-F238E27FC236}">
                <a16:creationId xmlns:a16="http://schemas.microsoft.com/office/drawing/2014/main" id="{9D85B319-9C30-4D92-B664-CA444ECD79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0" name="Straight Connector 169">
            <a:extLst>
              <a:ext uri="{FF2B5EF4-FFF2-40B4-BE49-F238E27FC236}">
                <a16:creationId xmlns:a16="http://schemas.microsoft.com/office/drawing/2014/main" id="{D7573C1E-3785-43C9-A262-1DA9DF97F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885D4A50-6846-431E-A61E-5C6DC099CF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9520" r="9518" b="-2"/>
          <a:stretch/>
        </p:blipFill>
        <p:spPr>
          <a:xfrm>
            <a:off x="2" y="10"/>
            <a:ext cx="7554138" cy="6857990"/>
          </a:xfrm>
          <a:prstGeom prst="rect">
            <a:avLst/>
          </a:prstGeom>
        </p:spPr>
      </p:pic>
      <p:sp>
        <p:nvSpPr>
          <p:cNvPr id="198" name="Rectangle 197">
            <a:extLst>
              <a:ext uri="{FF2B5EF4-FFF2-40B4-BE49-F238E27FC236}">
                <a16:creationId xmlns:a16="http://schemas.microsoft.com/office/drawing/2014/main" id="{E20FCAD1-04A9-48A1-B290-9823D28DD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6753"/>
            <a:ext cx="5710296" cy="5572810"/>
          </a:xfrm>
          <a:prstGeom prst="rect">
            <a:avLst/>
          </a:prstGeom>
          <a:solidFill>
            <a:srgbClr val="000001">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0" name="Straight Connector 199">
            <a:extLst>
              <a:ext uri="{FF2B5EF4-FFF2-40B4-BE49-F238E27FC236}">
                <a16:creationId xmlns:a16="http://schemas.microsoft.com/office/drawing/2014/main" id="{126E153B-A73E-4BA8-8B6E-D0520BCC90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5988" y="1847088"/>
            <a:ext cx="422638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1305989" y="804519"/>
            <a:ext cx="4226381" cy="1049235"/>
          </a:xfrm>
        </p:spPr>
        <p:txBody>
          <a:bodyPr vert="horz" lIns="91440" tIns="45720" rIns="91440" bIns="45720" rtlCol="0" anchor="t">
            <a:normAutofit/>
          </a:bodyPr>
          <a:lstStyle/>
          <a:p>
            <a:r>
              <a:rPr lang="en-US">
                <a:solidFill>
                  <a:srgbClr val="FFFFFE"/>
                </a:solidFill>
              </a:rPr>
              <a:t>Objectives</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l="26256" r="23885" b="-2"/>
          <a:stretch/>
        </p:blipFill>
        <p:spPr>
          <a:xfrm>
            <a:off x="7554139" y="10"/>
            <a:ext cx="4636321" cy="6857990"/>
          </a:xfrm>
          <a:prstGeom prst="rect">
            <a:avLst/>
          </a:prstGeom>
        </p:spPr>
      </p:pic>
      <p:graphicFrame>
        <p:nvGraphicFramePr>
          <p:cNvPr id="166" name="Content Placeholder 8">
            <a:extLst>
              <a:ext uri="{FF2B5EF4-FFF2-40B4-BE49-F238E27FC236}">
                <a16:creationId xmlns:a16="http://schemas.microsoft.com/office/drawing/2014/main" id="{A367A8DC-7C28-B90F-C7F3-6DC1D4E6B4D6}"/>
              </a:ext>
            </a:extLst>
          </p:cNvPr>
          <p:cNvGraphicFramePr>
            <a:graphicFrameLocks noGrp="1"/>
          </p:cNvGraphicFramePr>
          <p:nvPr>
            <p:ph idx="1"/>
            <p:extLst>
              <p:ext uri="{D42A27DB-BD31-4B8C-83A1-F6EECF244321}">
                <p14:modId xmlns:p14="http://schemas.microsoft.com/office/powerpoint/2010/main" val="2930990629"/>
              </p:ext>
            </p:extLst>
          </p:nvPr>
        </p:nvGraphicFramePr>
        <p:xfrm>
          <a:off x="1305989" y="2015732"/>
          <a:ext cx="4226381" cy="402642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10933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1009931" y="350155"/>
            <a:ext cx="8911687" cy="1280890"/>
          </a:xfrm>
        </p:spPr>
        <p:txBody>
          <a:bodyPr vert="horz" lIns="91440" tIns="45720" rIns="91440" bIns="45720" rtlCol="0" anchor="t">
            <a:normAutofit/>
          </a:bodyPr>
          <a:lstStyle/>
          <a:p>
            <a:r>
              <a:rPr lang="en-US" b="1" i="0" dirty="0">
                <a:effectLst/>
              </a:rPr>
              <a:t>Dataset Overview:</a:t>
            </a:r>
            <a:endParaRPr lang="en-US" b="0" i="0" dirty="0">
              <a:effectLst/>
            </a:endParaRPr>
          </a:p>
        </p:txBody>
      </p:sp>
      <p:sp>
        <p:nvSpPr>
          <p:cNvPr id="407" name="Content Placeholder 4">
            <a:extLst>
              <a:ext uri="{FF2B5EF4-FFF2-40B4-BE49-F238E27FC236}">
                <a16:creationId xmlns:a16="http://schemas.microsoft.com/office/drawing/2014/main" id="{30EB58E2-A9A0-481A-8B5B-381B836CE40B}"/>
              </a:ext>
            </a:extLst>
          </p:cNvPr>
          <p:cNvSpPr>
            <a:spLocks noGrp="1"/>
          </p:cNvSpPr>
          <p:nvPr>
            <p:ph idx="1"/>
          </p:nvPr>
        </p:nvSpPr>
        <p:spPr>
          <a:xfrm>
            <a:off x="304800" y="1170039"/>
            <a:ext cx="7384026" cy="4960397"/>
          </a:xfrm>
        </p:spPr>
        <p:txBody>
          <a:bodyPr vert="horz" lIns="91440" tIns="45720" rIns="91440" bIns="45720" rtlCol="0">
            <a:normAutofit fontScale="70000" lnSpcReduction="20000"/>
          </a:bodyPr>
          <a:lstStyle/>
          <a:p>
            <a:pPr marL="0" indent="0"/>
            <a:r>
              <a:rPr lang="en-US" sz="2300" dirty="0">
                <a:solidFill>
                  <a:srgbClr val="0D0D0D"/>
                </a:solidFill>
                <a:latin typeface="Söhne"/>
              </a:rPr>
              <a:t>The Netflix movies and TV shows dataset typically comprises information about the titles available on the platform, including details such as title name, show Id, release year, genre, duration, director, cast, country, ratings, date added, and description.</a:t>
            </a:r>
          </a:p>
          <a:p>
            <a:pPr marL="0" indent="0">
              <a:buFont typeface="Wingdings 3" charset="2"/>
              <a:buNone/>
            </a:pPr>
            <a:r>
              <a:rPr lang="en-US" sz="2300" dirty="0">
                <a:solidFill>
                  <a:srgbClr val="0D0D0D"/>
                </a:solidFill>
                <a:latin typeface="Söhne"/>
              </a:rPr>
              <a:t> </a:t>
            </a:r>
          </a:p>
          <a:p>
            <a:pPr marL="0" indent="0"/>
            <a:r>
              <a:rPr lang="en-US" sz="2300" dirty="0">
                <a:solidFill>
                  <a:srgbClr val="0D0D0D"/>
                </a:solidFill>
                <a:latin typeface="Söhne"/>
              </a:rPr>
              <a:t>Characteristics:</a:t>
            </a:r>
          </a:p>
          <a:p>
            <a:pPr>
              <a:buFont typeface="Wingdings 3" charset="2"/>
              <a:buAutoNum type="arabicPeriod"/>
            </a:pPr>
            <a:r>
              <a:rPr lang="en-US" sz="2300" dirty="0">
                <a:solidFill>
                  <a:srgbClr val="0D0D0D"/>
                </a:solidFill>
                <a:latin typeface="Söhne"/>
              </a:rPr>
              <a:t>The Netflix dataset includes a wide variety of movies and TV shows spanning different genres from different regions, reflecting the diverse interests of its global audience.</a:t>
            </a:r>
          </a:p>
          <a:p>
            <a:pPr>
              <a:buFont typeface="Wingdings 3" charset="2"/>
              <a:buAutoNum type="arabicPeriod"/>
            </a:pPr>
            <a:r>
              <a:rPr lang="en-US" sz="2300" dirty="0">
                <a:solidFill>
                  <a:srgbClr val="0D0D0D"/>
                </a:solidFill>
                <a:latin typeface="Söhne"/>
              </a:rPr>
              <a:t>Since data collection is decentralized, there may be missing or inconsistent information, making it challenging to analyze and visualize the data effectively.</a:t>
            </a:r>
          </a:p>
          <a:p>
            <a:pPr>
              <a:buFont typeface="Wingdings 3" charset="2"/>
              <a:buAutoNum type="arabicPeriod"/>
            </a:pPr>
            <a:r>
              <a:rPr lang="en-US" sz="2300" dirty="0">
                <a:solidFill>
                  <a:srgbClr val="0D0D0D"/>
                </a:solidFill>
                <a:latin typeface="Söhne"/>
              </a:rPr>
              <a:t>Netflix frequently updates its content library, adding new releases and removing existing titles, making the dataset dynamic and potentially causing discrepancies with the current catalogue.</a:t>
            </a:r>
          </a:p>
          <a:p>
            <a:pPr>
              <a:buFont typeface="Wingdings 3" charset="2"/>
              <a:buAutoNum type="arabicPeriod"/>
            </a:pPr>
            <a:r>
              <a:rPr lang="en-US" sz="2300" dirty="0">
                <a:solidFill>
                  <a:srgbClr val="0D0D0D"/>
                </a:solidFill>
                <a:latin typeface="Söhne"/>
              </a:rPr>
              <a:t>Viewer ratings, reviews, and popularity data may lack uniform structure, requiring preprocessing to standardize formats and ensure consistency before analysis.</a:t>
            </a:r>
          </a:p>
          <a:p>
            <a:pPr marL="0" indent="0">
              <a:lnSpc>
                <a:spcPct val="90000"/>
              </a:lnSpc>
            </a:pPr>
            <a:endParaRPr lang="en-US" sz="1600" b="0" i="0" dirty="0">
              <a:effectLst/>
              <a:highlight>
                <a:srgbClr val="FFFFFF"/>
              </a:highlight>
            </a:endParaRPr>
          </a:p>
        </p:txBody>
      </p:sp>
      <p:pic>
        <p:nvPicPr>
          <p:cNvPr id="29" name="Picture Placeholder 28" descr="Dashboa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006" r="5" b="5"/>
          <a:stretch/>
        </p:blipFill>
        <p:spPr>
          <a:xfrm>
            <a:off x="8631452" y="2129586"/>
            <a:ext cx="2873159" cy="3737814"/>
          </a:xfrm>
          <a:prstGeom prst="rect">
            <a:avLst/>
          </a:prstGeom>
        </p:spPr>
      </p:pic>
      <p:sp>
        <p:nvSpPr>
          <p:cNvPr id="23" name="Footer Placeholder 22">
            <a:extLst>
              <a:ext uri="{FF2B5EF4-FFF2-40B4-BE49-F238E27FC236}">
                <a16:creationId xmlns:a16="http://schemas.microsoft.com/office/drawing/2014/main" id="{C50BB1C4-223C-42B9-AF6A-F40E305B1A0E}"/>
              </a:ext>
            </a:extLst>
          </p:cNvPr>
          <p:cNvSpPr>
            <a:spLocks noGrp="1"/>
          </p:cNvSpPr>
          <p:nvPr>
            <p:ph type="ftr" sz="quarter" idx="11"/>
          </p:nvPr>
        </p:nvSpPr>
        <p:spPr>
          <a:xfrm>
            <a:off x="-117390" y="7164767"/>
            <a:ext cx="6623040" cy="457200"/>
          </a:xfrm>
        </p:spPr>
        <p:txBody>
          <a:bodyPr rtlCol="0"/>
          <a:lstStyle/>
          <a:p>
            <a:pPr rtl="0">
              <a:spcAft>
                <a:spcPts val="600"/>
              </a:spcAft>
            </a:pPr>
            <a:r>
              <a:rPr lang="en-GB"/>
              <a:t>Presentation Title</a:t>
            </a:r>
          </a:p>
        </p:txBody>
      </p:sp>
    </p:spTree>
    <p:extLst>
      <p:ext uri="{BB962C8B-B14F-4D97-AF65-F5344CB8AC3E}">
        <p14:creationId xmlns:p14="http://schemas.microsoft.com/office/powerpoint/2010/main" val="331829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37" name="Picture 3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3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824942D-F8A0-57A5-7142-DD912D77EEDA}"/>
              </a:ext>
            </a:extLst>
          </p:cNvPr>
          <p:cNvSpPr>
            <a:spLocks noGrp="1"/>
          </p:cNvSpPr>
          <p:nvPr>
            <p:ph type="title"/>
          </p:nvPr>
        </p:nvSpPr>
        <p:spPr>
          <a:xfrm>
            <a:off x="1294362" y="459486"/>
            <a:ext cx="9603275" cy="1049235"/>
          </a:xfrm>
        </p:spPr>
        <p:txBody>
          <a:bodyPr vert="horz" lIns="91440" tIns="45720" rIns="91440" bIns="45720" rtlCol="0" anchor="t">
            <a:normAutofit/>
          </a:bodyPr>
          <a:lstStyle/>
          <a:p>
            <a:r>
              <a:rPr lang="en-US" dirty="0"/>
              <a:t>Data Preprocessing Steps:</a:t>
            </a:r>
          </a:p>
        </p:txBody>
      </p:sp>
      <p:sp>
        <p:nvSpPr>
          <p:cNvPr id="3" name="Content Placeholder 2">
            <a:extLst>
              <a:ext uri="{FF2B5EF4-FFF2-40B4-BE49-F238E27FC236}">
                <a16:creationId xmlns:a16="http://schemas.microsoft.com/office/drawing/2014/main" id="{911CAF2B-4B22-B4DC-487E-D67B3364A8CC}"/>
              </a:ext>
            </a:extLst>
          </p:cNvPr>
          <p:cNvSpPr>
            <a:spLocks noGrp="1"/>
          </p:cNvSpPr>
          <p:nvPr>
            <p:ph idx="1"/>
          </p:nvPr>
        </p:nvSpPr>
        <p:spPr>
          <a:xfrm>
            <a:off x="285136" y="1847088"/>
            <a:ext cx="7516761" cy="3854115"/>
          </a:xfrm>
        </p:spPr>
        <p:txBody>
          <a:bodyPr vert="horz" lIns="91440" tIns="45720" rIns="91440" bIns="45720" rtlCol="0" anchor="t">
            <a:noAutofit/>
          </a:bodyPr>
          <a:lstStyle/>
          <a:p>
            <a:pPr marL="0" indent="0">
              <a:lnSpc>
                <a:spcPct val="110000"/>
              </a:lnSpc>
              <a:buNone/>
            </a:pPr>
            <a:r>
              <a:rPr lang="en-US" sz="1400" dirty="0">
                <a:latin typeface="Söhne"/>
              </a:rPr>
              <a:t>To preprocess the dataset and address some challenges like inconsistency and missing data for analysis and visualization, several steps were taken:</a:t>
            </a:r>
          </a:p>
          <a:p>
            <a:pPr>
              <a:lnSpc>
                <a:spcPct val="110000"/>
              </a:lnSpc>
            </a:pPr>
            <a:r>
              <a:rPr lang="en-US" sz="1600" dirty="0">
                <a:latin typeface="Söhne"/>
              </a:rPr>
              <a:t>Data Cleaning</a:t>
            </a:r>
            <a:r>
              <a:rPr lang="en-US" sz="1400" dirty="0">
                <a:latin typeface="Söhne"/>
              </a:rPr>
              <a:t>: The dataset underwent thorough cleaning processes to handle missing values by replacing them with assumed value(N/A), removing  blank or irrelevant rows/columns, and correcting any discrepancies. The first row was converted into a header of table. All these steps ensured data integrity and accuracy for subsequent analysis.</a:t>
            </a:r>
          </a:p>
          <a:p>
            <a:pPr>
              <a:lnSpc>
                <a:spcPct val="110000"/>
              </a:lnSpc>
            </a:pPr>
            <a:r>
              <a:rPr lang="en-US" sz="1600" dirty="0">
                <a:latin typeface="Söhne"/>
              </a:rPr>
              <a:t>Data Standardization</a:t>
            </a:r>
            <a:r>
              <a:rPr lang="en-US" sz="1400" dirty="0">
                <a:latin typeface="Söhne"/>
              </a:rPr>
              <a:t>: Fields such as genre, country, cast, director and duration were standardized to a consistent format using the split column function, facilitating easier analysis and visualization. Separate tables were created for movies &amp; TV shows to enable in-depth analysis.</a:t>
            </a:r>
          </a:p>
          <a:p>
            <a:pPr>
              <a:lnSpc>
                <a:spcPct val="110000"/>
              </a:lnSpc>
            </a:pPr>
            <a:r>
              <a:rPr lang="en-US" sz="1600" dirty="0">
                <a:latin typeface="Söhne"/>
              </a:rPr>
              <a:t>Feature Engineering</a:t>
            </a:r>
            <a:r>
              <a:rPr lang="en-US" sz="1400" dirty="0">
                <a:latin typeface="Söhne"/>
              </a:rPr>
              <a:t>: Additional features were derived by adding a new index column for cluster analysis. Assumed numerical values were assigned to MPA rating categories to convert them into numeric values. New columns were created to normalize rating, duration, released year data, enabling the calculation of  popularity scores for each title/genre to extraction of valuable insights. </a:t>
            </a:r>
          </a:p>
        </p:txBody>
      </p:sp>
      <p:pic>
        <p:nvPicPr>
          <p:cNvPr id="9" name="Picture 8" descr="Angled shot of pen on a graph">
            <a:extLst>
              <a:ext uri="{FF2B5EF4-FFF2-40B4-BE49-F238E27FC236}">
                <a16:creationId xmlns:a16="http://schemas.microsoft.com/office/drawing/2014/main" id="{BBFE404E-4040-F741-CB23-6BEAF2EC631A}"/>
              </a:ext>
            </a:extLst>
          </p:cNvPr>
          <p:cNvPicPr>
            <a:picLocks noChangeAspect="1"/>
          </p:cNvPicPr>
          <p:nvPr/>
        </p:nvPicPr>
        <p:blipFill rotWithShape="1">
          <a:blip r:embed="rId3"/>
          <a:srcRect t="8600" b="7130"/>
          <a:stretch/>
        </p:blipFill>
        <p:spPr>
          <a:xfrm>
            <a:off x="8396747" y="2033870"/>
            <a:ext cx="3510117" cy="2790259"/>
          </a:xfrm>
          <a:prstGeom prst="rect">
            <a:avLst/>
          </a:prstGeom>
        </p:spPr>
      </p:pic>
    </p:spTree>
    <p:extLst>
      <p:ext uri="{BB962C8B-B14F-4D97-AF65-F5344CB8AC3E}">
        <p14:creationId xmlns:p14="http://schemas.microsoft.com/office/powerpoint/2010/main" val="307444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68B5-F66F-C09D-61EE-A293711C0462}"/>
              </a:ext>
            </a:extLst>
          </p:cNvPr>
          <p:cNvSpPr>
            <a:spLocks noGrp="1"/>
          </p:cNvSpPr>
          <p:nvPr>
            <p:ph type="title"/>
          </p:nvPr>
        </p:nvSpPr>
        <p:spPr>
          <a:xfrm>
            <a:off x="540278" y="967416"/>
            <a:ext cx="8515231" cy="2582029"/>
          </a:xfrm>
        </p:spPr>
        <p:txBody>
          <a:bodyPr vert="horz" lIns="91440" tIns="45720" rIns="91440" bIns="45720" rtlCol="0" anchor="b">
            <a:normAutofit/>
          </a:bodyPr>
          <a:lstStyle/>
          <a:p>
            <a:r>
              <a:rPr lang="en-US" sz="4000" b="0" i="0" dirty="0">
                <a:effectLst/>
              </a:rPr>
              <a:t>Key Findings &amp; Analysis</a:t>
            </a:r>
            <a:endParaRPr lang="en-US" sz="4000" dirty="0"/>
          </a:p>
        </p:txBody>
      </p:sp>
      <p:pic>
        <p:nvPicPr>
          <p:cNvPr id="123" name="Picture 122" descr="Magnifying glass showing decling performance">
            <a:extLst>
              <a:ext uri="{FF2B5EF4-FFF2-40B4-BE49-F238E27FC236}">
                <a16:creationId xmlns:a16="http://schemas.microsoft.com/office/drawing/2014/main" id="{A90FBC75-AE5A-4E3C-D580-784AE81B4CB3}"/>
              </a:ext>
            </a:extLst>
          </p:cNvPr>
          <p:cNvPicPr>
            <a:picLocks noChangeAspect="1"/>
          </p:cNvPicPr>
          <p:nvPr/>
        </p:nvPicPr>
        <p:blipFill rotWithShape="1">
          <a:blip r:embed="rId2"/>
          <a:srcRect l="5142" r="35706"/>
          <a:stretch/>
        </p:blipFill>
        <p:spPr>
          <a:xfrm>
            <a:off x="8445910" y="1573161"/>
            <a:ext cx="3480619" cy="4218039"/>
          </a:xfrm>
          <a:prstGeom prst="rect">
            <a:avLst/>
          </a:prstGeom>
        </p:spPr>
      </p:pic>
    </p:spTree>
    <p:extLst>
      <p:ext uri="{BB962C8B-B14F-4D97-AF65-F5344CB8AC3E}">
        <p14:creationId xmlns:p14="http://schemas.microsoft.com/office/powerpoint/2010/main" val="389606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A32C-D91F-7E44-0552-AC7B35434D05}"/>
              </a:ext>
            </a:extLst>
          </p:cNvPr>
          <p:cNvSpPr>
            <a:spLocks noGrp="1"/>
          </p:cNvSpPr>
          <p:nvPr>
            <p:ph type="title"/>
          </p:nvPr>
        </p:nvSpPr>
        <p:spPr>
          <a:xfrm>
            <a:off x="255639" y="3101093"/>
            <a:ext cx="3458306" cy="1736378"/>
          </a:xfrm>
        </p:spPr>
        <p:txBody>
          <a:bodyPr vert="horz" lIns="91440" tIns="45720" rIns="91440" bIns="45720" rtlCol="0" anchor="t">
            <a:normAutofit/>
          </a:bodyPr>
          <a:lstStyle/>
          <a:p>
            <a:r>
              <a:rPr lang="en-US" sz="3200" b="0" i="0" dirty="0">
                <a:effectLst/>
              </a:rPr>
              <a:t>Limitations of the dataset</a:t>
            </a:r>
            <a:endParaRPr lang="en-US" sz="3200" dirty="0"/>
          </a:p>
        </p:txBody>
      </p:sp>
      <p:graphicFrame>
        <p:nvGraphicFramePr>
          <p:cNvPr id="48" name="Content Placeholder 2">
            <a:extLst>
              <a:ext uri="{FF2B5EF4-FFF2-40B4-BE49-F238E27FC236}">
                <a16:creationId xmlns:a16="http://schemas.microsoft.com/office/drawing/2014/main" id="{4054797B-3CB9-F4A0-7B20-07C3180A669E}"/>
              </a:ext>
            </a:extLst>
          </p:cNvPr>
          <p:cNvGraphicFramePr>
            <a:graphicFrameLocks noGrp="1"/>
          </p:cNvGraphicFramePr>
          <p:nvPr>
            <p:ph idx="1"/>
            <p:extLst>
              <p:ext uri="{D42A27DB-BD31-4B8C-83A1-F6EECF244321}">
                <p14:modId xmlns:p14="http://schemas.microsoft.com/office/powerpoint/2010/main" val="342240079"/>
              </p:ext>
            </p:extLst>
          </p:nvPr>
        </p:nvGraphicFramePr>
        <p:xfrm>
          <a:off x="4005221" y="720209"/>
          <a:ext cx="8029463" cy="5680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1468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3B57-8D92-052D-9B08-091A5D0BBBF7}"/>
              </a:ext>
            </a:extLst>
          </p:cNvPr>
          <p:cNvSpPr>
            <a:spLocks noGrp="1"/>
          </p:cNvSpPr>
          <p:nvPr>
            <p:ph type="title"/>
          </p:nvPr>
        </p:nvSpPr>
        <p:spPr>
          <a:xfrm>
            <a:off x="78658" y="324754"/>
            <a:ext cx="9304750" cy="1280890"/>
          </a:xfrm>
        </p:spPr>
        <p:txBody>
          <a:bodyPr vert="horz" lIns="91440" tIns="45720" rIns="91440" bIns="45720" rtlCol="0" anchor="t">
            <a:normAutofit/>
          </a:bodyPr>
          <a:lstStyle/>
          <a:p>
            <a:r>
              <a:rPr lang="en-US" b="0" i="0" dirty="0">
                <a:effectLst/>
              </a:rPr>
              <a:t>Further Exploration &amp; Recommendation</a:t>
            </a:r>
            <a:endParaRPr lang="en-US" dirty="0"/>
          </a:p>
        </p:txBody>
      </p:sp>
      <p:graphicFrame>
        <p:nvGraphicFramePr>
          <p:cNvPr id="237" name="Content Placeholder 2">
            <a:extLst>
              <a:ext uri="{FF2B5EF4-FFF2-40B4-BE49-F238E27FC236}">
                <a16:creationId xmlns:a16="http://schemas.microsoft.com/office/drawing/2014/main" id="{C965A35C-13F7-CE08-4888-71A0E833BAEB}"/>
              </a:ext>
            </a:extLst>
          </p:cNvPr>
          <p:cNvGraphicFramePr>
            <a:graphicFrameLocks noGrp="1"/>
          </p:cNvGraphicFramePr>
          <p:nvPr>
            <p:ph idx="1"/>
            <p:extLst>
              <p:ext uri="{D42A27DB-BD31-4B8C-83A1-F6EECF244321}">
                <p14:modId xmlns:p14="http://schemas.microsoft.com/office/powerpoint/2010/main" val="806117650"/>
              </p:ext>
            </p:extLst>
          </p:nvPr>
        </p:nvGraphicFramePr>
        <p:xfrm>
          <a:off x="607050" y="1297858"/>
          <a:ext cx="10265786" cy="4604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783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p:txBody>
          <a:bodyPr rtlCol="0"/>
          <a:lstStyle/>
          <a:p>
            <a:pPr rtl="0"/>
            <a:r>
              <a:rPr lang="en-GB"/>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1"/>
            <a:ext cx="5333977" cy="3396994"/>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t="5" b="5"/>
          <a:stretch/>
        </p:blipFill>
        <p:spPr/>
      </p:pic>
      <p:sp>
        <p:nvSpPr>
          <p:cNvPr id="34" name="Footer Placeholder 33">
            <a:extLst>
              <a:ext uri="{FF2B5EF4-FFF2-40B4-BE49-F238E27FC236}">
                <a16:creationId xmlns:a16="http://schemas.microsoft.com/office/drawing/2014/main" id="{263FD36A-B869-46D7-A4E1-FAA91F31D1C3}"/>
              </a:ext>
            </a:extLst>
          </p:cNvPr>
          <p:cNvSpPr>
            <a:spLocks noGrp="1"/>
          </p:cNvSpPr>
          <p:nvPr>
            <p:ph type="ftr" sz="quarter" idx="11"/>
          </p:nvPr>
        </p:nvSpPr>
        <p:spPr/>
        <p:txBody>
          <a:bodyPr rtlCol="0"/>
          <a:lstStyle/>
          <a:p>
            <a:pPr rtl="0"/>
            <a:r>
              <a:rPr lang="en-GB"/>
              <a:t>Presentation Title</a:t>
            </a:r>
          </a:p>
        </p:txBody>
      </p:sp>
    </p:spTree>
    <p:extLst>
      <p:ext uri="{BB962C8B-B14F-4D97-AF65-F5344CB8AC3E}">
        <p14:creationId xmlns:p14="http://schemas.microsoft.com/office/powerpoint/2010/main" val="7982039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0F1594-3EA9-4B35-B72A-00D8B89F015B}">
  <ds:schemaRefs>
    <ds:schemaRef ds:uri="http://schemas.microsoft.com/sharepoint/v3/contenttype/forms"/>
  </ds:schemaRefs>
</ds:datastoreItem>
</file>

<file path=customXml/itemProps2.xml><?xml version="1.0" encoding="utf-8"?>
<ds:datastoreItem xmlns:ds="http://schemas.openxmlformats.org/officeDocument/2006/customXml" ds:itemID="{9BF9B764-6365-43A2-B92A-B9C4DD6E9B2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9F8CEDD-DC61-403E-AD0F-EF7523F62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Gallery</Template>
  <TotalTime>3319</TotalTime>
  <Words>649</Words>
  <Application>Microsoft Office PowerPoint</Application>
  <PresentationFormat>Widescreen</PresentationFormat>
  <Paragraphs>52</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Söhne</vt:lpstr>
      <vt:lpstr>Wingdings 3</vt:lpstr>
      <vt:lpstr>Gallery</vt:lpstr>
      <vt:lpstr>Data visualisation Using power bi : Netflix dataset</vt:lpstr>
      <vt:lpstr>Objectives</vt:lpstr>
      <vt:lpstr>Dataset Overview:</vt:lpstr>
      <vt:lpstr>Data Preprocessing Steps:</vt:lpstr>
      <vt:lpstr>Key Findings &amp; Analysis</vt:lpstr>
      <vt:lpstr>Limitations of the dataset</vt:lpstr>
      <vt:lpstr>Further Exploration &amp;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visualisation Using power bi : Netflix dataset</dc:title>
  <dc:creator>AMRIN SHAIKH</dc:creator>
  <cp:lastModifiedBy>AMRIN SHAIKH</cp:lastModifiedBy>
  <cp:revision>1</cp:revision>
  <dcterms:created xsi:type="dcterms:W3CDTF">2024-05-03T14:17:59Z</dcterms:created>
  <dcterms:modified xsi:type="dcterms:W3CDTF">2024-05-05T21:37:50Z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