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A637D-4AE7-49DF-B91C-1AEB5D4433FA}" v="1680" dt="2021-12-02T13:03:43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82D79-4544-4ACA-8728-F5F3CC809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727D60-418F-4096-A0D2-98F33218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Arshad Shaikh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16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FBEC69-03FF-4E93-9846-B4C80827331C}"/>
              </a:ext>
            </a:extLst>
          </p:cNvPr>
          <p:cNvSpPr txBox="1"/>
          <p:nvPr/>
        </p:nvSpPr>
        <p:spPr>
          <a:xfrm>
            <a:off x="822037" y="671946"/>
            <a:ext cx="1051329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 5) How logs are managed?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The logs are uploaded in </a:t>
            </a:r>
            <a:r>
              <a:rPr lang="en-US" dirty="0" smtClean="0">
                <a:ea typeface="+mn-lt"/>
                <a:cs typeface="+mn-lt"/>
              </a:rPr>
              <a:t>current working directory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/>
              <a:t>Q 6) What techniques were you using for data pre-processing?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Removing unwanted attributes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Cleaning data and imputing if null values are present.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Converting categorical data into numeric values.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Scaling the data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Q 7) How training was done or what models were used?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Scaling was performed upon training and validation set. Then they were passed to </a:t>
            </a:r>
            <a:r>
              <a:rPr lang="en-US" dirty="0" smtClean="0">
                <a:ea typeface="+mn-lt"/>
                <a:cs typeface="+mn-lt"/>
              </a:rPr>
              <a:t>Random Forest</a:t>
            </a:r>
            <a:r>
              <a:rPr lang="en-US" dirty="0">
                <a:ea typeface="+mn-lt"/>
                <a:cs typeface="+mn-lt"/>
              </a:rPr>
              <a:t> Regressor. We used </a:t>
            </a:r>
            <a:r>
              <a:rPr lang="en-US" dirty="0" err="1">
                <a:ea typeface="+mn-lt"/>
                <a:cs typeface="+mn-lt"/>
              </a:rPr>
              <a:t>optuna</a:t>
            </a:r>
            <a:r>
              <a:rPr lang="en-US" dirty="0">
                <a:ea typeface="+mn-lt"/>
                <a:cs typeface="+mn-lt"/>
              </a:rPr>
              <a:t> for </a:t>
            </a:r>
            <a:r>
              <a:rPr lang="en-US" dirty="0" err="1">
                <a:ea typeface="+mn-lt"/>
                <a:cs typeface="+mn-lt"/>
              </a:rPr>
              <a:t>hypermparameter</a:t>
            </a:r>
            <a:r>
              <a:rPr lang="en-US" dirty="0">
                <a:ea typeface="+mn-lt"/>
                <a:cs typeface="+mn-lt"/>
              </a:rPr>
              <a:t> tuning.</a:t>
            </a:r>
          </a:p>
          <a:p>
            <a:endParaRPr lang="en-US" dirty="0"/>
          </a:p>
          <a:p>
            <a:r>
              <a:rPr lang="en-US" dirty="0"/>
              <a:t>Q 8) How Prediction was done?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The testing files will be uploaded by the end user and if they pass all validation checks, prediction will be done.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FCAAC7-998C-4B9E-8011-A3E819B40406}"/>
              </a:ext>
            </a:extLst>
          </p:cNvPr>
          <p:cNvSpPr txBox="1"/>
          <p:nvPr/>
        </p:nvSpPr>
        <p:spPr>
          <a:xfrm>
            <a:off x="942975" y="685800"/>
            <a:ext cx="10429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dirty="0"/>
              <a:t>Objective –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To create a web application that can predict the store sales by analysing </a:t>
            </a:r>
            <a:r>
              <a:rPr lang="en-IN" dirty="0" smtClean="0"/>
              <a:t>Stores Sales</a:t>
            </a:r>
            <a:r>
              <a:rPr lang="en-IN" dirty="0" smtClean="0"/>
              <a:t> </a:t>
            </a:r>
            <a:r>
              <a:rPr lang="en-IN" dirty="0"/>
              <a:t>data on basis of Item and Outlet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Benefits – </a:t>
            </a:r>
          </a:p>
          <a:p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Correct prediction of sales data helps in estimating customer demand.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Helps improve companies financial performance.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Instant availability of products attracts customers and helps in business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41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38ABAD-FBE3-4EAE-A958-9800D1B24B93}"/>
              </a:ext>
            </a:extLst>
          </p:cNvPr>
          <p:cNvSpPr txBox="1"/>
          <p:nvPr/>
        </p:nvSpPr>
        <p:spPr>
          <a:xfrm>
            <a:off x="1381125" y="1133475"/>
            <a:ext cx="93249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Sharing Agreement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Columns with Null Values</a:t>
            </a:r>
          </a:p>
        </p:txBody>
      </p:sp>
    </p:spTree>
    <p:extLst>
      <p:ext uri="{BB962C8B-B14F-4D97-AF65-F5344CB8AC3E}">
        <p14:creationId xmlns:p14="http://schemas.microsoft.com/office/powerpoint/2010/main" val="40053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B149FD-E940-44A7-BCAE-A488E11B1AD9}"/>
              </a:ext>
            </a:extLst>
          </p:cNvPr>
          <p:cNvSpPr txBox="1"/>
          <p:nvPr/>
        </p:nvSpPr>
        <p:spPr>
          <a:xfrm>
            <a:off x="1390650" y="1019175"/>
            <a:ext cx="938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Architecture </a:t>
            </a:r>
            <a:r>
              <a:rPr lang="en-IN" sz="2400" dirty="0"/>
              <a:t>-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0658" y="1726190"/>
            <a:ext cx="2232852" cy="3477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Diagram</a:t>
            </a:r>
            <a:endParaRPr lang="en-US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1" y="2319270"/>
            <a:ext cx="6632618" cy="3965620"/>
          </a:xfrm>
        </p:spPr>
      </p:pic>
    </p:spTree>
    <p:extLst>
      <p:ext uri="{BB962C8B-B14F-4D97-AF65-F5344CB8AC3E}">
        <p14:creationId xmlns:p14="http://schemas.microsoft.com/office/powerpoint/2010/main" val="659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36E02B-44E6-41FD-88CD-B675D4808986}"/>
              </a:ext>
            </a:extLst>
          </p:cNvPr>
          <p:cNvSpPr txBox="1"/>
          <p:nvPr/>
        </p:nvSpPr>
        <p:spPr>
          <a:xfrm>
            <a:off x="1228725" y="1000125"/>
            <a:ext cx="94202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Insertion Into Database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valid and invalid data are uploaded to MongoDB database with a table name that consists of the file type(valid/invalid) and a timestamp.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valid data is used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invalid data is used for further audit.</a:t>
            </a:r>
          </a:p>
        </p:txBody>
      </p:sp>
    </p:spTree>
    <p:extLst>
      <p:ext uri="{BB962C8B-B14F-4D97-AF65-F5344CB8AC3E}">
        <p14:creationId xmlns:p14="http://schemas.microsoft.com/office/powerpoint/2010/main" val="317922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B1B6B5-8DF8-4922-A551-6F612C648E54}"/>
              </a:ext>
            </a:extLst>
          </p:cNvPr>
          <p:cNvSpPr txBox="1"/>
          <p:nvPr/>
        </p:nvSpPr>
        <p:spPr>
          <a:xfrm>
            <a:off x="790575" y="800100"/>
            <a:ext cx="102012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Training: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Data Export from Db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err="1"/>
              <a:t>db</a:t>
            </a:r>
            <a:r>
              <a:rPr lang="en-US" dirty="0"/>
              <a:t> is exported in csv format for 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Preprocessing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EDA to get insight of data like identifying distribution , outliers ,trend among data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null values in the columns. If present impute the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the categorical values with numeric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Standard Scalar to scale down the </a:t>
            </a:r>
            <a:r>
              <a:rPr lang="en-US" dirty="0" smtClean="0"/>
              <a:t>values for Linear, Lasso and Ridge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40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3FCC7C-CA22-4BAC-A139-8E5FE8ADE75A}"/>
              </a:ext>
            </a:extLst>
          </p:cNvPr>
          <p:cNvSpPr txBox="1"/>
          <p:nvPr/>
        </p:nvSpPr>
        <p:spPr>
          <a:xfrm>
            <a:off x="857250" y="190499"/>
            <a:ext cx="1007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Model Building - </a:t>
            </a:r>
          </a:p>
          <a:p>
            <a:endParaRPr lang="en-IN" dirty="0"/>
          </a:p>
          <a:p>
            <a:r>
              <a:rPr lang="en-IN" dirty="0"/>
              <a:t>We will use </a:t>
            </a:r>
            <a:r>
              <a:rPr lang="en-IN" dirty="0" smtClean="0"/>
              <a:t>Random Forest </a:t>
            </a:r>
            <a:r>
              <a:rPr lang="en-IN" dirty="0" err="1" smtClean="0"/>
              <a:t>Regressor</a:t>
            </a:r>
            <a:r>
              <a:rPr lang="en-IN" dirty="0" smtClean="0"/>
              <a:t> </a:t>
            </a:r>
            <a:r>
              <a:rPr lang="en-IN" dirty="0"/>
              <a:t>as the base model and use </a:t>
            </a:r>
            <a:r>
              <a:rPr lang="en-IN" dirty="0" err="1" smtClean="0"/>
              <a:t>GridSearchCv</a:t>
            </a:r>
            <a:r>
              <a:rPr lang="en-IN" dirty="0" smtClean="0"/>
              <a:t> </a:t>
            </a:r>
            <a:r>
              <a:rPr lang="en-IN" dirty="0"/>
              <a:t>for Hyperparameter Tuning. The model with the highest R2 score is selected.</a:t>
            </a:r>
          </a:p>
          <a:p>
            <a:endParaRPr lang="en-IN" dirty="0"/>
          </a:p>
          <a:p>
            <a:r>
              <a:rPr lang="en-US" dirty="0"/>
              <a:t>Prediction: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testing files are shared in the batches and we perform the same Validation operations ,data transformation and data insertion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err="1"/>
              <a:t>db</a:t>
            </a:r>
            <a:r>
              <a:rPr lang="en-US" dirty="0"/>
              <a:t> is exported in csv format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perform data pre-processing techniques on it and then perform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prediction is done for all the clusters. The predictions are saved in csv format and shared.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5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5D95E7-C270-4B2B-818B-F2845FF45FFA}"/>
              </a:ext>
            </a:extLst>
          </p:cNvPr>
          <p:cNvSpPr txBox="1"/>
          <p:nvPr/>
        </p:nvSpPr>
        <p:spPr>
          <a:xfrm>
            <a:off x="1409701" y="981075"/>
            <a:ext cx="937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Deployment - </a:t>
            </a:r>
          </a:p>
          <a:p>
            <a:endParaRPr lang="en-IN" dirty="0"/>
          </a:p>
          <a:p>
            <a:r>
              <a:rPr lang="en-IN" dirty="0" smtClean="0"/>
              <a:t>The application is hosted on Microsoft Azure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3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A0E1E3-D080-4E0C-BDB7-42CD21C54EAC}"/>
              </a:ext>
            </a:extLst>
          </p:cNvPr>
          <p:cNvSpPr txBox="1"/>
          <p:nvPr/>
        </p:nvSpPr>
        <p:spPr>
          <a:xfrm>
            <a:off x="983673" y="741219"/>
            <a:ext cx="10259290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FAQ</a:t>
            </a:r>
          </a:p>
          <a:p>
            <a:endParaRPr lang="en-US" sz="2400" dirty="0"/>
          </a:p>
          <a:p>
            <a:r>
              <a:rPr lang="en-US" dirty="0">
                <a:ea typeface="+mn-lt"/>
                <a:cs typeface="+mn-lt"/>
              </a:rPr>
              <a:t>Q 1) What is the source of data?</a:t>
            </a:r>
            <a:endParaRPr lang="en-US" dirty="0"/>
          </a:p>
          <a:p>
            <a:r>
              <a:rPr lang="en-US" dirty="0"/>
              <a:t>Ans</a:t>
            </a:r>
            <a:r>
              <a:rPr lang="en-US" dirty="0">
                <a:ea typeface="+mn-lt"/>
                <a:cs typeface="+mn-lt"/>
              </a:rPr>
              <a:t>. The data was taken from Kaggle.</a:t>
            </a:r>
          </a:p>
          <a:p>
            <a:r>
              <a:rPr lang="en-US" dirty="0"/>
              <a:t>Link - </a:t>
            </a:r>
            <a:r>
              <a:rPr lang="en-US" dirty="0">
                <a:ea typeface="+mn-lt"/>
                <a:cs typeface="+mn-lt"/>
              </a:rPr>
              <a:t>https://www.kaggle.com/brijbhushannanda1979/bigmart-sales-data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 2) What was the type of data?</a:t>
            </a:r>
            <a:endParaRPr lang="en-US" dirty="0"/>
          </a:p>
          <a:p>
            <a:r>
              <a:rPr lang="en-US" dirty="0"/>
              <a:t>Ans. The data was a combination of numerical and categorical values.</a:t>
            </a:r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 3) What’s the complete flow you followed in this Project?</a:t>
            </a:r>
            <a:endParaRPr lang="en-US" dirty="0"/>
          </a:p>
          <a:p>
            <a:r>
              <a:rPr lang="en-US" dirty="0"/>
              <a:t>Ans. Refer to the software architecture document.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93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47</TotalTime>
  <Words>372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Aldhabi</vt:lpstr>
      <vt:lpstr>Arial</vt:lpstr>
      <vt:lpstr>Century Gothic</vt:lpstr>
      <vt:lpstr>Mesh</vt:lpstr>
      <vt:lpstr>Store Sales Prediction</vt:lpstr>
      <vt:lpstr>PowerPoint Presentation</vt:lpstr>
      <vt:lpstr>PowerPoint Presentation</vt:lpstr>
      <vt:lpstr>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</dc:title>
  <dc:creator>ASUS</dc:creator>
  <cp:lastModifiedBy>User</cp:lastModifiedBy>
  <cp:revision>123</cp:revision>
  <dcterms:created xsi:type="dcterms:W3CDTF">2021-12-01T07:43:28Z</dcterms:created>
  <dcterms:modified xsi:type="dcterms:W3CDTF">2023-04-02T06:05:01Z</dcterms:modified>
</cp:coreProperties>
</file>