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  <p:sldMasterId id="214748369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Inter Tight Medium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Inter Tight"/>
      <p:regular r:id="rId23"/>
      <p:bold r:id="rId24"/>
      <p:italic r:id="rId25"/>
      <p:boldItalic r:id="rId26"/>
    </p:embeddedFont>
    <p:embeddedFont>
      <p:font typeface="Inter Tight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InterTight-bold.fntdata"/><Relationship Id="rId23" Type="http://schemas.openxmlformats.org/officeDocument/2006/relationships/font" Target="fonts/InterT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Tight-boldItalic.fntdata"/><Relationship Id="rId25" Type="http://schemas.openxmlformats.org/officeDocument/2006/relationships/font" Target="fonts/InterTight-italic.fntdata"/><Relationship Id="rId28" Type="http://schemas.openxmlformats.org/officeDocument/2006/relationships/font" Target="fonts/InterTightSemiBold-bold.fntdata"/><Relationship Id="rId27" Type="http://schemas.openxmlformats.org/officeDocument/2006/relationships/font" Target="fonts/InterTightSemiBo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Tight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InterTightSemiBol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InterTightMedium-regular.fntdata"/><Relationship Id="rId14" Type="http://schemas.openxmlformats.org/officeDocument/2006/relationships/slide" Target="slides/slide8.xml"/><Relationship Id="rId17" Type="http://schemas.openxmlformats.org/officeDocument/2006/relationships/font" Target="fonts/InterTightMedium-italic.fntdata"/><Relationship Id="rId16" Type="http://schemas.openxmlformats.org/officeDocument/2006/relationships/font" Target="fonts/InterTightMedium-bold.fntdata"/><Relationship Id="rId19" Type="http://schemas.openxmlformats.org/officeDocument/2006/relationships/font" Target="fonts/Roboto-regular.fntdata"/><Relationship Id="rId18" Type="http://schemas.openxmlformats.org/officeDocument/2006/relationships/font" Target="fonts/InterTight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a823e77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a823e77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1a823e77d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1a823e77d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1a823e77d6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1a823e77d6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1a823e77d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1a823e77d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1cb03499b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1cb03499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1cb03499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1cb03499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cb03499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cb03499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1a823e77d6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1a823e77d6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 rot="299808">
            <a:off x="124383" y="-559521"/>
            <a:ext cx="8900029" cy="6258229"/>
            <a:chOff x="124223" y="-559280"/>
            <a:chExt cx="8900025" cy="6258226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124223" y="-78561"/>
              <a:ext cx="8900025" cy="5296800"/>
              <a:chOff x="124223" y="-78561"/>
              <a:chExt cx="8900025" cy="5296800"/>
            </a:xfrm>
          </p:grpSpPr>
          <p:sp>
            <p:nvSpPr>
              <p:cNvPr id="57" name="Google Shape;57;p14"/>
              <p:cNvSpPr/>
              <p:nvPr/>
            </p:nvSpPr>
            <p:spPr>
              <a:xfrm rot="-1623">
                <a:off x="7117071" y="2014308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 flipH="1" rot="-1487">
                <a:off x="124823" y="-77211"/>
                <a:ext cx="6242101" cy="5294100"/>
              </a:xfrm>
              <a:prstGeom prst="snip1Rect">
                <a:avLst>
                  <a:gd fmla="val 4248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 flipH="1" rot="10798513">
                <a:off x="2781248" y="-76291"/>
                <a:ext cx="6242401" cy="5289900"/>
              </a:xfrm>
              <a:prstGeom prst="snip1Rect">
                <a:avLst>
                  <a:gd fmla="val 4249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 rot="-1623">
                <a:off x="125118" y="1250275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61" name="Google Shape;61;p14"/>
            <p:cNvSpPr/>
            <p:nvPr/>
          </p:nvSpPr>
          <p:spPr>
            <a:xfrm rot="-4516116">
              <a:off x="314265" y="-331820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rot="6283884">
              <a:off x="6963097" y="3633506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826325" y="3252475"/>
            <a:ext cx="549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" name="Google Shape;106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7" name="Google Shape;107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" name="Google Shape;108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9" name="Google Shape;109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" name="Google Shape;110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14" name="Google Shape;114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" name="Google Shape;122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9" name="Google Shape;129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" name="Google Shape;130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" name="Google Shape;131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9" name="Google Shape;139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1" name="Google Shape;141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5" name="Google Shape;155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7" name="Google Shape;167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35"/>
          <p:cNvGrpSpPr/>
          <p:nvPr/>
        </p:nvGrpSpPr>
        <p:grpSpPr>
          <a:xfrm>
            <a:off x="75" y="256675"/>
            <a:ext cx="3798141" cy="1190474"/>
            <a:chOff x="75" y="256675"/>
            <a:chExt cx="3798141" cy="1190474"/>
          </a:xfrm>
        </p:grpSpPr>
        <p:sp>
          <p:nvSpPr>
            <p:cNvPr id="185" name="Google Shape;185;p35"/>
            <p:cNvSpPr/>
            <p:nvPr/>
          </p:nvSpPr>
          <p:spPr>
            <a:xfrm flipH="1" rot="10800000">
              <a:off x="75" y="256675"/>
              <a:ext cx="3798000" cy="11904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86" name="Google Shape;186;p35"/>
            <p:cNvSpPr/>
            <p:nvPr/>
          </p:nvSpPr>
          <p:spPr>
            <a:xfrm flipH="1" rot="-10795068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187" name="Google Shape;187;p35"/>
          <p:cNvSpPr txBox="1"/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35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89" name="Google Shape;189;p35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6" type="subTitle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7" type="subTitle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8" type="subTitle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6" name="Google Shape;196;p35"/>
          <p:cNvSpPr txBox="1"/>
          <p:nvPr>
            <p:ph idx="9" type="subTitle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13" type="subTitle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s" type="tx">
  <p:cSld name="TITLE_AND_BODY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0" name="Google Shape;200;p36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1" name="Google Shape;201;p36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6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05" name="Google Shape;205;p36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BODY_1"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8" name="Google Shape;208;p37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9" name="Google Shape;209;p3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3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7"/>
          <p:cNvSpPr txBox="1"/>
          <p:nvPr>
            <p:ph idx="1" type="subTitle"/>
          </p:nvPr>
        </p:nvSpPr>
        <p:spPr>
          <a:xfrm>
            <a:off x="38108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12" name="Google Shape;212;p37"/>
          <p:cNvSpPr txBox="1"/>
          <p:nvPr>
            <p:ph idx="4" type="body"/>
          </p:nvPr>
        </p:nvSpPr>
        <p:spPr>
          <a:xfrm>
            <a:off x="38108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3" name="Google Shape;213;p37"/>
          <p:cNvSpPr txBox="1"/>
          <p:nvPr>
            <p:ph idx="5" type="subTitle"/>
          </p:nvPr>
        </p:nvSpPr>
        <p:spPr>
          <a:xfrm>
            <a:off x="456693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14" name="Google Shape;214;p37"/>
          <p:cNvSpPr txBox="1"/>
          <p:nvPr>
            <p:ph idx="6" type="body"/>
          </p:nvPr>
        </p:nvSpPr>
        <p:spPr>
          <a:xfrm>
            <a:off x="456693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5" name="Google Shape;215;p37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16" name="Google Shape;216;p37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woColTx">
  <p:cSld name="TITLE_AND_TWO_COLUMNS"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8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19" name="Google Shape;219;p38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20" name="Google Shape;220;p38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21" name="Google Shape;221;p38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22" name="Google Shape;222;p38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23" name="Google Shape;223;p3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8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38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27" name="Google Shape;227;p38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 type="titleOnly">
  <p:cSld name="TITLE_ONLY"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/>
          <p:nvPr>
            <p:ph idx="2" type="pic"/>
          </p:nvPr>
        </p:nvSpPr>
        <p:spPr>
          <a:xfrm rot="299866">
            <a:off x="764484" y="2679783"/>
            <a:ext cx="1938771" cy="1938771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0" name="Google Shape;230;p39"/>
          <p:cNvSpPr/>
          <p:nvPr>
            <p:ph idx="3" type="pic"/>
          </p:nvPr>
        </p:nvSpPr>
        <p:spPr>
          <a:xfrm rot="-299913">
            <a:off x="3602840" y="2620826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1" name="Google Shape;231;p39"/>
          <p:cNvSpPr/>
          <p:nvPr>
            <p:ph idx="4" type="pic"/>
          </p:nvPr>
        </p:nvSpPr>
        <p:spPr>
          <a:xfrm rot="299913">
            <a:off x="6440891" y="2679947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2" name="Google Shape;232;p3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9"/>
          <p:cNvSpPr txBox="1"/>
          <p:nvPr>
            <p:ph idx="1" type="subTitle"/>
          </p:nvPr>
        </p:nvSpPr>
        <p:spPr>
          <a:xfrm>
            <a:off x="381063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34" name="Google Shape;234;p39"/>
          <p:cNvSpPr txBox="1"/>
          <p:nvPr>
            <p:ph idx="5" type="body"/>
          </p:nvPr>
        </p:nvSpPr>
        <p:spPr>
          <a:xfrm>
            <a:off x="381063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5" name="Google Shape;235;p39"/>
          <p:cNvSpPr txBox="1"/>
          <p:nvPr>
            <p:ph idx="6" type="subTitle"/>
          </p:nvPr>
        </p:nvSpPr>
        <p:spPr>
          <a:xfrm>
            <a:off x="3219300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36" name="Google Shape;236;p39"/>
          <p:cNvSpPr txBox="1"/>
          <p:nvPr>
            <p:ph idx="7" type="body"/>
          </p:nvPr>
        </p:nvSpPr>
        <p:spPr>
          <a:xfrm>
            <a:off x="3219300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7" name="Google Shape;237;p39"/>
          <p:cNvSpPr txBox="1"/>
          <p:nvPr>
            <p:ph idx="8" type="subTitle"/>
          </p:nvPr>
        </p:nvSpPr>
        <p:spPr>
          <a:xfrm>
            <a:off x="6057538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38" name="Google Shape;238;p39"/>
          <p:cNvSpPr txBox="1"/>
          <p:nvPr>
            <p:ph idx="9" type="body"/>
          </p:nvPr>
        </p:nvSpPr>
        <p:spPr>
          <a:xfrm>
            <a:off x="6057538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9" name="Google Shape;239;p39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39"/>
          <p:cNvSpPr txBox="1"/>
          <p:nvPr>
            <p:ph idx="1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41" name="Google Shape;241;p39"/>
          <p:cNvSpPr txBox="1"/>
          <p:nvPr>
            <p:ph idx="1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1">
  <p:cSld name="ONE_COLUMN_TEXT"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44" name="Google Shape;244;p4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40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47" name="Google Shape;247;p40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48" name="Google Shape;248;p40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left">
  <p:cSld name="ONE_COLUMN_TEXT_1"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41"/>
          <p:cNvGrpSpPr/>
          <p:nvPr/>
        </p:nvGrpSpPr>
        <p:grpSpPr>
          <a:xfrm>
            <a:off x="433788" y="1202208"/>
            <a:ext cx="2632899" cy="904617"/>
            <a:chOff x="433788" y="1202208"/>
            <a:chExt cx="2632899" cy="904617"/>
          </a:xfrm>
        </p:grpSpPr>
        <p:sp>
          <p:nvSpPr>
            <p:cNvPr id="251" name="Google Shape;251;p41"/>
            <p:cNvSpPr/>
            <p:nvPr/>
          </p:nvSpPr>
          <p:spPr>
            <a:xfrm>
              <a:off x="433788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52" name="Google Shape;252;p41"/>
            <p:cNvSpPr/>
            <p:nvPr/>
          </p:nvSpPr>
          <p:spPr>
            <a:xfrm rot="-6523">
              <a:off x="2750486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53" name="Google Shape;253;p41"/>
          <p:cNvSpPr txBox="1"/>
          <p:nvPr>
            <p:ph idx="1" type="subTitle"/>
          </p:nvPr>
        </p:nvSpPr>
        <p:spPr>
          <a:xfrm>
            <a:off x="437000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54" name="Google Shape;254;p41"/>
          <p:cNvSpPr txBox="1"/>
          <p:nvPr>
            <p:ph idx="2" type="body"/>
          </p:nvPr>
        </p:nvSpPr>
        <p:spPr>
          <a:xfrm>
            <a:off x="437000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41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56" name="Google Shape;256;p4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41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41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59" name="Google Shape;259;p41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  <p15:guide id="2" orient="horz" pos="1353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middle">
  <p:cSld name="ONE_COLUMN_TEXT_1_2"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42"/>
          <p:cNvGrpSpPr/>
          <p:nvPr/>
        </p:nvGrpSpPr>
        <p:grpSpPr>
          <a:xfrm>
            <a:off x="3253950" y="1202208"/>
            <a:ext cx="2632899" cy="904617"/>
            <a:chOff x="3253950" y="1202208"/>
            <a:chExt cx="2632899" cy="904617"/>
          </a:xfrm>
        </p:grpSpPr>
        <p:sp>
          <p:nvSpPr>
            <p:cNvPr id="262" name="Google Shape;262;p42"/>
            <p:cNvSpPr/>
            <p:nvPr/>
          </p:nvSpPr>
          <p:spPr>
            <a:xfrm>
              <a:off x="3253950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63" name="Google Shape;263;p42"/>
            <p:cNvSpPr/>
            <p:nvPr/>
          </p:nvSpPr>
          <p:spPr>
            <a:xfrm rot="-6523">
              <a:off x="5570649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64" name="Google Shape;264;p42"/>
          <p:cNvSpPr txBox="1"/>
          <p:nvPr>
            <p:ph idx="1" type="subTitle"/>
          </p:nvPr>
        </p:nvSpPr>
        <p:spPr>
          <a:xfrm>
            <a:off x="3257163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5" name="Google Shape;265;p42"/>
          <p:cNvSpPr txBox="1"/>
          <p:nvPr>
            <p:ph idx="2" type="body"/>
          </p:nvPr>
        </p:nvSpPr>
        <p:spPr>
          <a:xfrm>
            <a:off x="3257163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6" name="Google Shape;266;p42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67" name="Google Shape;267;p4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42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9" name="Google Shape;269;p42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70" name="Google Shape;270;p42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right, long text">
  <p:cSld name="ONE_COLUMN_TEXT_1_1"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/>
          <p:nvPr/>
        </p:nvSpPr>
        <p:spPr>
          <a:xfrm>
            <a:off x="3253825" y="1202325"/>
            <a:ext cx="5453100" cy="904500"/>
          </a:xfrm>
          <a:prstGeom prst="snip1Rect">
            <a:avLst>
              <a:gd fmla="val 350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73" name="Google Shape;273;p43"/>
          <p:cNvSpPr txBox="1"/>
          <p:nvPr>
            <p:ph idx="1" type="subTitle"/>
          </p:nvPr>
        </p:nvSpPr>
        <p:spPr>
          <a:xfrm>
            <a:off x="3253950" y="1202200"/>
            <a:ext cx="5136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74" name="Google Shape;274;p43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75" name="Google Shape;275;p43"/>
          <p:cNvSpPr txBox="1"/>
          <p:nvPr>
            <p:ph idx="3" type="body"/>
          </p:nvPr>
        </p:nvSpPr>
        <p:spPr>
          <a:xfrm>
            <a:off x="3253950" y="1460325"/>
            <a:ext cx="5453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4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43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43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79" name="Google Shape;279;p43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80" name="Google Shape;280;p43"/>
          <p:cNvSpPr/>
          <p:nvPr/>
        </p:nvSpPr>
        <p:spPr>
          <a:xfrm rot="-6523">
            <a:off x="8390811" y="1202508"/>
            <a:ext cx="316201" cy="31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"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44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83" name="Google Shape;283;p44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84" name="Google Shape;284;p44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85" name="Google Shape;285;p44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86" name="Google Shape;286;p44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87" name="Google Shape;287;p4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44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44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1" name="Google Shape;291;p44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2">
  <p:cSld name="MAIN_POINT"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/>
          <p:nvPr>
            <p:ph idx="2" type="pic"/>
          </p:nvPr>
        </p:nvSpPr>
        <p:spPr>
          <a:xfrm rot="300107">
            <a:off x="4903200" y="846465"/>
            <a:ext cx="3950142" cy="3456249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4" name="Google Shape;294;p4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45"/>
          <p:cNvSpPr txBox="1"/>
          <p:nvPr>
            <p:ph type="title"/>
          </p:nvPr>
        </p:nvSpPr>
        <p:spPr>
          <a:xfrm>
            <a:off x="3339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6" name="Google Shape;296;p45"/>
          <p:cNvSpPr txBox="1"/>
          <p:nvPr>
            <p:ph idx="1" type="body"/>
          </p:nvPr>
        </p:nvSpPr>
        <p:spPr>
          <a:xfrm>
            <a:off x="3339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97" name="Google Shape;297;p45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8" name="Google Shape;298;p45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3">
  <p:cSld name="MAIN_POINT_1"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/>
          <p:nvPr>
            <p:ph idx="2" type="pic"/>
          </p:nvPr>
        </p:nvSpPr>
        <p:spPr>
          <a:xfrm rot="-300067">
            <a:off x="550589" y="883785"/>
            <a:ext cx="3630622" cy="3658027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6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6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52046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04" name="Google Shape;304;p46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05" name="Google Shape;305;p46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descriptions">
  <p:cSld name="SECTION_TITLE_AND_DESCRIPTION"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/>
          <p:nvPr>
            <p:ph idx="2" type="pic"/>
          </p:nvPr>
        </p:nvSpPr>
        <p:spPr>
          <a:xfrm>
            <a:off x="3544863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308" name="Google Shape;308;p47"/>
          <p:cNvSpPr/>
          <p:nvPr>
            <p:ph idx="3" type="pic"/>
          </p:nvPr>
        </p:nvSpPr>
        <p:spPr>
          <a:xfrm>
            <a:off x="6658538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309" name="Google Shape;309;p47"/>
          <p:cNvSpPr/>
          <p:nvPr>
            <p:ph idx="4" type="pic"/>
          </p:nvPr>
        </p:nvSpPr>
        <p:spPr>
          <a:xfrm>
            <a:off x="431200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310" name="Google Shape;310;p4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4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2" name="Google Shape;312;p47"/>
          <p:cNvSpPr txBox="1"/>
          <p:nvPr>
            <p:ph idx="1" type="subTitle"/>
          </p:nvPr>
        </p:nvSpPr>
        <p:spPr>
          <a:xfrm>
            <a:off x="381100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313" name="Google Shape;313;p47"/>
          <p:cNvSpPr txBox="1"/>
          <p:nvPr>
            <p:ph idx="5" type="subTitle"/>
          </p:nvPr>
        </p:nvSpPr>
        <p:spPr>
          <a:xfrm>
            <a:off x="3494775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314" name="Google Shape;314;p47"/>
          <p:cNvSpPr txBox="1"/>
          <p:nvPr>
            <p:ph idx="6" type="subTitle"/>
          </p:nvPr>
        </p:nvSpPr>
        <p:spPr>
          <a:xfrm>
            <a:off x="6608438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315" name="Google Shape;315;p47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6" name="Google Shape;316;p47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wo column bullet points">
  <p:cSld name="CAPTION_ONLY"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8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319" name="Google Shape;319;p48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320" name="Google Shape;320;p48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21" name="Google Shape;321;p48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22" name="Google Shape;322;p48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23" name="Google Shape;323;p4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48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5" name="Google Shape;325;p48"/>
          <p:cNvSpPr txBox="1"/>
          <p:nvPr>
            <p:ph idx="1" type="body"/>
          </p:nvPr>
        </p:nvSpPr>
        <p:spPr>
          <a:xfrm>
            <a:off x="333925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48"/>
          <p:cNvSpPr txBox="1"/>
          <p:nvPr>
            <p:ph idx="2" type="body"/>
          </p:nvPr>
        </p:nvSpPr>
        <p:spPr>
          <a:xfrm>
            <a:off x="4595076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7" name="Google Shape;327;p48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28" name="Google Shape;328;p48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 for understanding">
  <p:cSld name="CAPTION_ONLY_1"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49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sp>
          <p:nvSpPr>
            <p:cNvPr id="331" name="Google Shape;331;p49"/>
            <p:cNvSpPr/>
            <p:nvPr/>
          </p:nvSpPr>
          <p:spPr>
            <a:xfrm>
              <a:off x="0" y="100"/>
              <a:ext cx="9144000" cy="5143500"/>
            </a:xfrm>
            <a:prstGeom prst="snip1Rect">
              <a:avLst>
                <a:gd fmla="val 40868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32" name="Google Shape;332;p49"/>
            <p:cNvSpPr/>
            <p:nvPr/>
          </p:nvSpPr>
          <p:spPr>
            <a:xfrm rot="10800000">
              <a:off x="7036475" y="1219850"/>
              <a:ext cx="2107500" cy="18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33" name="Google Shape;333;p49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34" name="Google Shape;334;p49"/>
          <p:cNvSpPr txBox="1"/>
          <p:nvPr>
            <p:ph idx="1" type="body"/>
          </p:nvPr>
        </p:nvSpPr>
        <p:spPr>
          <a:xfrm>
            <a:off x="333925" y="3630575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5" name="Google Shape;335;p4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49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7" name="Google Shape;337;p49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38" name="Google Shape;338;p49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39" name="Google Shape;339;p49"/>
          <p:cNvSpPr txBox="1"/>
          <p:nvPr>
            <p:ph idx="4" type="body"/>
          </p:nvPr>
        </p:nvSpPr>
        <p:spPr>
          <a:xfrm>
            <a:off x="333925" y="31841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0" name="Google Shape;340;p49"/>
          <p:cNvSpPr txBox="1"/>
          <p:nvPr>
            <p:ph idx="5" type="body"/>
          </p:nvPr>
        </p:nvSpPr>
        <p:spPr>
          <a:xfrm>
            <a:off x="333925" y="27377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49"/>
          <p:cNvSpPr txBox="1"/>
          <p:nvPr>
            <p:ph idx="6" type="body"/>
          </p:nvPr>
        </p:nvSpPr>
        <p:spPr>
          <a:xfrm>
            <a:off x="333925" y="2291377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ype">
  <p:cSld name="BIG_NUMBER">
    <p:bg>
      <p:bgPr>
        <a:solidFill>
          <a:schemeClr val="lt2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50"/>
          <p:cNvSpPr txBox="1"/>
          <p:nvPr/>
        </p:nvSpPr>
        <p:spPr>
          <a:xfrm>
            <a:off x="2479675" y="2285400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Questions?</a:t>
            </a:r>
            <a:endParaRPr sz="2800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grpSp>
        <p:nvGrpSpPr>
          <p:cNvPr id="345" name="Google Shape;345;p50"/>
          <p:cNvGrpSpPr/>
          <p:nvPr/>
        </p:nvGrpSpPr>
        <p:grpSpPr>
          <a:xfrm rot="300150">
            <a:off x="1277165" y="536719"/>
            <a:ext cx="6594752" cy="4068617"/>
            <a:chOff x="1277284" y="536521"/>
            <a:chExt cx="6594691" cy="4068580"/>
          </a:xfrm>
        </p:grpSpPr>
        <p:grpSp>
          <p:nvGrpSpPr>
            <p:cNvPr id="346" name="Google Shape;346;p50"/>
            <p:cNvGrpSpPr/>
            <p:nvPr/>
          </p:nvGrpSpPr>
          <p:grpSpPr>
            <a:xfrm>
              <a:off x="1277284" y="891662"/>
              <a:ext cx="6594077" cy="3357715"/>
              <a:chOff x="1277284" y="891662"/>
              <a:chExt cx="6594077" cy="3357715"/>
            </a:xfrm>
          </p:grpSpPr>
          <p:sp>
            <p:nvSpPr>
              <p:cNvPr id="347" name="Google Shape;347;p50"/>
              <p:cNvSpPr/>
              <p:nvPr/>
            </p:nvSpPr>
            <p:spPr>
              <a:xfrm rot="-2190">
                <a:off x="6458566" y="1876325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48" name="Google Shape;348;p50"/>
              <p:cNvSpPr/>
              <p:nvPr/>
            </p:nvSpPr>
            <p:spPr>
              <a:xfrm flipH="1" rot="-2453">
                <a:off x="1277283" y="893727"/>
                <a:ext cx="4625401" cy="3354000"/>
              </a:xfrm>
              <a:prstGeom prst="snip1Rect">
                <a:avLst>
                  <a:gd fmla="val 4969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49" name="Google Shape;349;p50"/>
              <p:cNvSpPr/>
              <p:nvPr/>
            </p:nvSpPr>
            <p:spPr>
              <a:xfrm flipH="1" rot="10797547">
                <a:off x="3245660" y="893312"/>
                <a:ext cx="4625701" cy="3354000"/>
              </a:xfrm>
              <a:prstGeom prst="snip1Rect">
                <a:avLst>
                  <a:gd fmla="val 4966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50" name="Google Shape;350;p50"/>
              <p:cNvSpPr/>
              <p:nvPr/>
            </p:nvSpPr>
            <p:spPr>
              <a:xfrm rot="-2190">
                <a:off x="1277395" y="1877958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51" name="Google Shape;351;p50"/>
            <p:cNvSpPr/>
            <p:nvPr/>
          </p:nvSpPr>
          <p:spPr>
            <a:xfrm rot="-4517241">
              <a:off x="1416960" y="705331"/>
              <a:ext cx="1386770" cy="13615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352" name="Google Shape;352;p50"/>
            <p:cNvSpPr/>
            <p:nvPr/>
          </p:nvSpPr>
          <p:spPr>
            <a:xfrm rot="6281922">
              <a:off x="6346470" y="3074659"/>
              <a:ext cx="1384510" cy="1363185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53" name="Google Shape;353;p50"/>
          <p:cNvSpPr txBox="1"/>
          <p:nvPr>
            <p:ph type="title"/>
          </p:nvPr>
        </p:nvSpPr>
        <p:spPr>
          <a:xfrm>
            <a:off x="2479675" y="2285400"/>
            <a:ext cx="418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50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55" name="Google Shape;355;p50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 type="blank">
  <p:cSld name="BLANK"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51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59" name="Google Shape;359;p51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47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2.png"/><Relationship Id="rId10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AI Answer Sheet Validation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type="title"/>
          </p:nvPr>
        </p:nvSpPr>
        <p:spPr>
          <a:xfrm>
            <a:off x="257800" y="511625"/>
            <a:ext cx="42138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3300"/>
              <a:t>Meet The Team 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pic>
        <p:nvPicPr>
          <p:cNvPr id="370" name="Google Shape;370;p53"/>
          <p:cNvPicPr preferRelativeResize="0"/>
          <p:nvPr/>
        </p:nvPicPr>
        <p:blipFill rotWithShape="1">
          <a:blip r:embed="rId3">
            <a:alphaModFix/>
          </a:blip>
          <a:srcRect b="7326" l="9821" r="10395" t="30422"/>
          <a:stretch/>
        </p:blipFill>
        <p:spPr>
          <a:xfrm>
            <a:off x="4216775" y="511625"/>
            <a:ext cx="4559900" cy="4447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3"/>
          <p:cNvSpPr txBox="1"/>
          <p:nvPr/>
        </p:nvSpPr>
        <p:spPr>
          <a:xfrm>
            <a:off x="676375" y="2146575"/>
            <a:ext cx="626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72" name="Google Shape;372;p53"/>
          <p:cNvSpPr txBox="1"/>
          <p:nvPr/>
        </p:nvSpPr>
        <p:spPr>
          <a:xfrm>
            <a:off x="181675" y="2026950"/>
            <a:ext cx="38715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AI Answer Sheet Validation</a:t>
            </a:r>
            <a:endParaRPr sz="50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78" name="Google Shape;378;p54"/>
          <p:cNvSpPr txBox="1"/>
          <p:nvPr>
            <p:ph idx="1" type="body"/>
          </p:nvPr>
        </p:nvSpPr>
        <p:spPr>
          <a:xfrm>
            <a:off x="333925" y="1163150"/>
            <a:ext cx="8475600" cy="16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Manually evaluating answer sheets is</a:t>
            </a:r>
            <a:r>
              <a:rPr b="1" lang="en"/>
              <a:t> time-consuming</a:t>
            </a:r>
            <a:r>
              <a:rPr lang="en"/>
              <a:t> and challenging for teachers, especially with </a:t>
            </a:r>
            <a:r>
              <a:rPr b="1" lang="en"/>
              <a:t>illegible handwriting </a:t>
            </a:r>
            <a:r>
              <a:rPr lang="en"/>
              <a:t>and </a:t>
            </a:r>
            <a:r>
              <a:rPr b="1" lang="en"/>
              <a:t>large class sizes</a:t>
            </a:r>
            <a:r>
              <a:rPr lang="en"/>
              <a:t>.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Manual grading also risks an </a:t>
            </a:r>
            <a:r>
              <a:rPr b="1" lang="en"/>
              <a:t>unintentional biases</a:t>
            </a:r>
            <a:r>
              <a:rPr lang="en"/>
              <a:t>, making the process less consistent.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Google Shape;380;p54"/>
          <p:cNvPicPr preferRelativeResize="0"/>
          <p:nvPr/>
        </p:nvPicPr>
        <p:blipFill rotWithShape="1">
          <a:blip r:embed="rId3">
            <a:alphaModFix/>
          </a:blip>
          <a:srcRect b="25730" l="0" r="0" t="25730"/>
          <a:stretch/>
        </p:blipFill>
        <p:spPr>
          <a:xfrm>
            <a:off x="1639124" y="2704301"/>
            <a:ext cx="6433200" cy="2082900"/>
          </a:xfrm>
          <a:prstGeom prst="snip1Rect">
            <a:avLst>
              <a:gd fmla="val 29311" name="adj"/>
            </a:avLst>
          </a:prstGeom>
          <a:noFill/>
          <a:ln>
            <a:noFill/>
          </a:ln>
        </p:spPr>
      </p:pic>
      <p:sp>
        <p:nvSpPr>
          <p:cNvPr id="381" name="Google Shape;381;p54"/>
          <p:cNvSpPr/>
          <p:nvPr/>
        </p:nvSpPr>
        <p:spPr>
          <a:xfrm flipH="1" rot="5400000">
            <a:off x="6657243" y="3179451"/>
            <a:ext cx="641400" cy="641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55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88" name="Google Shape;388;p55"/>
          <p:cNvSpPr txBox="1"/>
          <p:nvPr/>
        </p:nvSpPr>
        <p:spPr>
          <a:xfrm>
            <a:off x="526525" y="1291838"/>
            <a:ext cx="8090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Tight"/>
              <a:buChar char="●"/>
            </a:pPr>
            <a:r>
              <a:rPr lang="en" sz="1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A  </a:t>
            </a:r>
            <a:r>
              <a:rPr lang="en" sz="1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robust OCR and assessment system will </a:t>
            </a:r>
            <a:r>
              <a:rPr b="1" lang="en" sz="1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process student response</a:t>
            </a:r>
            <a:r>
              <a:rPr lang="en" sz="1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 from scanned images and PDFs and </a:t>
            </a:r>
            <a:r>
              <a:rPr b="1" lang="en" sz="1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automatically evaluate </a:t>
            </a:r>
            <a:r>
              <a:rPr lang="en" sz="1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it using a marking scheme.</a:t>
            </a:r>
            <a:endParaRPr sz="16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Tight"/>
              <a:buChar char="●"/>
            </a:pPr>
            <a:r>
              <a:rPr lang="en" sz="1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This will ensuring fair, </a:t>
            </a:r>
            <a:r>
              <a:rPr b="1" lang="en" sz="1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efficient</a:t>
            </a:r>
            <a:r>
              <a:rPr lang="en" sz="1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, and </a:t>
            </a:r>
            <a:r>
              <a:rPr b="1" lang="en" sz="1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timely grading </a:t>
            </a:r>
            <a:r>
              <a:rPr lang="en" sz="1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for all students. </a:t>
            </a:r>
            <a:endParaRPr sz="16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Tight"/>
              <a:buChar char="●"/>
            </a:pPr>
            <a:r>
              <a:rPr lang="en" sz="1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It would also help </a:t>
            </a:r>
            <a:r>
              <a:rPr b="1" lang="en" sz="1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reduce the workload  </a:t>
            </a:r>
            <a:r>
              <a:rPr lang="en" sz="1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on teachers and i</a:t>
            </a:r>
            <a:r>
              <a:rPr b="1" lang="en" sz="1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mprove consistency</a:t>
            </a:r>
            <a:r>
              <a:rPr lang="en" sz="1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in evaluations.</a:t>
            </a:r>
            <a:endParaRPr sz="16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89" name="Google Shape;38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450" y="2533250"/>
            <a:ext cx="4011400" cy="24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5"/>
          <p:cNvSpPr txBox="1"/>
          <p:nvPr/>
        </p:nvSpPr>
        <p:spPr>
          <a:xfrm>
            <a:off x="579200" y="3099950"/>
            <a:ext cx="11835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91" name="Google Shape;39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125" y="2741250"/>
            <a:ext cx="497776" cy="568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0525" y="3365294"/>
            <a:ext cx="548700" cy="626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Architecture</a:t>
            </a:r>
            <a:endParaRPr/>
          </a:p>
        </p:txBody>
      </p:sp>
      <p:sp>
        <p:nvSpPr>
          <p:cNvPr id="398" name="Google Shape;398;p56"/>
          <p:cNvSpPr txBox="1"/>
          <p:nvPr>
            <p:ph idx="1" type="body"/>
          </p:nvPr>
        </p:nvSpPr>
        <p:spPr>
          <a:xfrm>
            <a:off x="311700" y="1152475"/>
            <a:ext cx="85206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A High-Level Overview</a:t>
            </a:r>
            <a:endParaRPr b="1"/>
          </a:p>
        </p:txBody>
      </p:sp>
      <p:sp>
        <p:nvSpPr>
          <p:cNvPr id="399" name="Google Shape;399;p56"/>
          <p:cNvSpPr/>
          <p:nvPr/>
        </p:nvSpPr>
        <p:spPr>
          <a:xfrm>
            <a:off x="421650" y="2571860"/>
            <a:ext cx="1425300" cy="1425300"/>
          </a:xfrm>
          <a:prstGeom prst="ellipse">
            <a:avLst/>
          </a:prstGeom>
          <a:solidFill>
            <a:srgbClr val="A7291E"/>
          </a:solidFill>
          <a:ln cap="flat" cmpd="sng" w="3810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6"/>
          <p:cNvSpPr/>
          <p:nvPr/>
        </p:nvSpPr>
        <p:spPr>
          <a:xfrm>
            <a:off x="7052899" y="2618957"/>
            <a:ext cx="1425300" cy="1425300"/>
          </a:xfrm>
          <a:prstGeom prst="ellipse">
            <a:avLst/>
          </a:prstGeom>
          <a:solidFill>
            <a:srgbClr val="A7291E"/>
          </a:solidFill>
          <a:ln cap="flat" cmpd="sng" w="3810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56"/>
          <p:cNvGrpSpPr/>
          <p:nvPr/>
        </p:nvGrpSpPr>
        <p:grpSpPr>
          <a:xfrm>
            <a:off x="3819581" y="2571750"/>
            <a:ext cx="1427236" cy="1425429"/>
            <a:chOff x="3256094" y="1957150"/>
            <a:chExt cx="595029" cy="594300"/>
          </a:xfrm>
        </p:grpSpPr>
        <p:sp>
          <p:nvSpPr>
            <p:cNvPr id="402" name="Google Shape;402;p56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solidFill>
              <a:srgbClr val="A7291E"/>
            </a:solidFill>
            <a:ln cap="flat" cmpd="sng" w="38100">
              <a:solidFill>
                <a:srgbClr val="A729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6"/>
            <p:cNvSpPr txBox="1"/>
            <p:nvPr/>
          </p:nvSpPr>
          <p:spPr>
            <a:xfrm>
              <a:off x="3256094" y="2092214"/>
              <a:ext cx="594300" cy="4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endPara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4" name="Google Shape;404;p56"/>
          <p:cNvSpPr txBox="1"/>
          <p:nvPr/>
        </p:nvSpPr>
        <p:spPr>
          <a:xfrm>
            <a:off x="421655" y="2895782"/>
            <a:ext cx="14253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b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Interface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56"/>
          <p:cNvSpPr txBox="1"/>
          <p:nvPr/>
        </p:nvSpPr>
        <p:spPr>
          <a:xfrm>
            <a:off x="7052899" y="2977503"/>
            <a:ext cx="14253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ML</a:t>
            </a:r>
            <a:b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6" name="Google Shape;406;p56"/>
          <p:cNvCxnSpPr/>
          <p:nvPr/>
        </p:nvCxnSpPr>
        <p:spPr>
          <a:xfrm>
            <a:off x="2067628" y="3316875"/>
            <a:ext cx="1368000" cy="2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56"/>
          <p:cNvCxnSpPr/>
          <p:nvPr/>
        </p:nvCxnSpPr>
        <p:spPr>
          <a:xfrm>
            <a:off x="5467319" y="3331592"/>
            <a:ext cx="114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7"/>
          <p:cNvSpPr txBox="1"/>
          <p:nvPr>
            <p:ph type="title"/>
          </p:nvPr>
        </p:nvSpPr>
        <p:spPr>
          <a:xfrm>
            <a:off x="376625" y="445025"/>
            <a:ext cx="2656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How It Works</a:t>
            </a:r>
            <a:endParaRPr/>
          </a:p>
        </p:txBody>
      </p:sp>
      <p:pic>
        <p:nvPicPr>
          <p:cNvPr id="413" name="Google Shape;41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25" y="962525"/>
            <a:ext cx="8614973" cy="40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8"/>
          <p:cNvSpPr txBox="1"/>
          <p:nvPr>
            <p:ph type="title"/>
          </p:nvPr>
        </p:nvSpPr>
        <p:spPr>
          <a:xfrm>
            <a:off x="2995000" y="220050"/>
            <a:ext cx="3380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MLOps Lifecycle</a:t>
            </a:r>
            <a:endParaRPr/>
          </a:p>
        </p:txBody>
      </p:sp>
      <p:sp>
        <p:nvSpPr>
          <p:cNvPr id="419" name="Google Shape;419;p58"/>
          <p:cNvSpPr txBox="1"/>
          <p:nvPr/>
        </p:nvSpPr>
        <p:spPr>
          <a:xfrm>
            <a:off x="1482200" y="1691525"/>
            <a:ext cx="22368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Data Collection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1"/>
                </a:solidFill>
              </a:rPr>
              <a:t>•Student handwritten responses</a:t>
            </a:r>
            <a:endParaRPr sz="105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1"/>
                </a:solidFill>
              </a:rPr>
              <a:t>•Marking Scheme</a:t>
            </a:r>
            <a:endParaRPr sz="1050">
              <a:solidFill>
                <a:schemeClr val="accent1"/>
              </a:solidFill>
            </a:endParaRPr>
          </a:p>
        </p:txBody>
      </p:sp>
      <p:pic>
        <p:nvPicPr>
          <p:cNvPr id="420" name="Google Shape;42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588" y="1062875"/>
            <a:ext cx="6286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9450" y="1062875"/>
            <a:ext cx="6286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8"/>
          <p:cNvSpPr txBox="1"/>
          <p:nvPr/>
        </p:nvSpPr>
        <p:spPr>
          <a:xfrm>
            <a:off x="3850225" y="1691525"/>
            <a:ext cx="2028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Data Preprocessing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1"/>
                </a:solidFill>
              </a:rPr>
              <a:t>•</a:t>
            </a:r>
            <a:r>
              <a:rPr lang="en" sz="1050">
                <a:solidFill>
                  <a:schemeClr val="accent1"/>
                </a:solidFill>
              </a:rPr>
              <a:t> Image Enhancement</a:t>
            </a:r>
            <a:endParaRPr sz="105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1"/>
                </a:solidFill>
              </a:rPr>
              <a:t>•</a:t>
            </a:r>
            <a:r>
              <a:rPr lang="en" sz="1050">
                <a:solidFill>
                  <a:schemeClr val="accent1"/>
                </a:solidFill>
              </a:rPr>
              <a:t>OCR Text Extraction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23" name="Google Shape;423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7750" y="1062875"/>
            <a:ext cx="6286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8"/>
          <p:cNvSpPr txBox="1"/>
          <p:nvPr/>
        </p:nvSpPr>
        <p:spPr>
          <a:xfrm>
            <a:off x="6220875" y="1631125"/>
            <a:ext cx="24177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•One-Shot Inference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1"/>
                </a:solidFill>
              </a:rPr>
              <a:t>•Infer marks and feedback using a prompt.</a:t>
            </a:r>
            <a:endParaRPr sz="105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1"/>
                </a:solidFill>
              </a:rPr>
              <a:t>•Output structured scores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25" name="Google Shape;425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77800" y="2657013"/>
            <a:ext cx="6286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8"/>
          <p:cNvSpPr txBox="1"/>
          <p:nvPr/>
        </p:nvSpPr>
        <p:spPr>
          <a:xfrm>
            <a:off x="7286400" y="3285675"/>
            <a:ext cx="19077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Model Validation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1"/>
                </a:solidFill>
              </a:rPr>
              <a:t>•Accuracy</a:t>
            </a:r>
            <a:endParaRPr sz="105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1"/>
                </a:solidFill>
              </a:rPr>
              <a:t>•Runtime performance </a:t>
            </a:r>
            <a:endParaRPr sz="1050">
              <a:solidFill>
                <a:schemeClr val="accent1"/>
              </a:solidFill>
            </a:endParaRPr>
          </a:p>
        </p:txBody>
      </p:sp>
      <p:pic>
        <p:nvPicPr>
          <p:cNvPr id="427" name="Google Shape;427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475" y="3603900"/>
            <a:ext cx="6286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8"/>
          <p:cNvSpPr txBox="1"/>
          <p:nvPr/>
        </p:nvSpPr>
        <p:spPr>
          <a:xfrm>
            <a:off x="5285475" y="4185700"/>
            <a:ext cx="22368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Deployment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1"/>
                </a:solidFill>
              </a:rPr>
              <a:t>•Deploy the one-shot inference pipeline on a cloud platform</a:t>
            </a:r>
            <a:endParaRPr sz="1050">
              <a:solidFill>
                <a:schemeClr val="accent1"/>
              </a:solidFill>
            </a:endParaRPr>
          </a:p>
        </p:txBody>
      </p:sp>
      <p:pic>
        <p:nvPicPr>
          <p:cNvPr id="429" name="Google Shape;429;p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95000" y="3603888"/>
            <a:ext cx="6286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8"/>
          <p:cNvSpPr txBox="1"/>
          <p:nvPr/>
        </p:nvSpPr>
        <p:spPr>
          <a:xfrm>
            <a:off x="2179363" y="4177800"/>
            <a:ext cx="26256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Monitoring and Feedback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1"/>
                </a:solidFill>
              </a:rPr>
              <a:t>•Continuous monitoring of Error rates in OCR</a:t>
            </a:r>
            <a:endParaRPr sz="105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1"/>
                </a:solidFill>
              </a:rPr>
              <a:t>•Collect user feedback for refinement.</a:t>
            </a:r>
            <a:endParaRPr sz="1050">
              <a:solidFill>
                <a:schemeClr val="accent1"/>
              </a:solidFill>
            </a:endParaRPr>
          </a:p>
        </p:txBody>
      </p:sp>
      <p:pic>
        <p:nvPicPr>
          <p:cNvPr id="431" name="Google Shape;431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7850" y="2571750"/>
            <a:ext cx="6286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8"/>
          <p:cNvSpPr txBox="1"/>
          <p:nvPr/>
        </p:nvSpPr>
        <p:spPr>
          <a:xfrm>
            <a:off x="182600" y="3233525"/>
            <a:ext cx="2164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Continuous Improvement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1"/>
                </a:solidFill>
              </a:rPr>
              <a:t>•Update prompts and models </a:t>
            </a:r>
            <a:endParaRPr sz="1050">
              <a:solidFill>
                <a:schemeClr val="accent1"/>
              </a:solidFill>
            </a:endParaRPr>
          </a:p>
        </p:txBody>
      </p:sp>
      <p:cxnSp>
        <p:nvCxnSpPr>
          <p:cNvPr id="433" name="Google Shape;433;p58"/>
          <p:cNvCxnSpPr>
            <a:stCxn id="431" idx="0"/>
          </p:cNvCxnSpPr>
          <p:nvPr/>
        </p:nvCxnSpPr>
        <p:spPr>
          <a:xfrm rot="10800000">
            <a:off x="922175" y="1402050"/>
            <a:ext cx="0" cy="1169700"/>
          </a:xfrm>
          <a:prstGeom prst="straightConnector1">
            <a:avLst/>
          </a:prstGeom>
          <a:noFill/>
          <a:ln cap="flat" cmpd="sng" w="28575">
            <a:solidFill>
              <a:srgbClr val="A7291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58"/>
          <p:cNvCxnSpPr>
            <a:stCxn id="423" idx="3"/>
          </p:cNvCxnSpPr>
          <p:nvPr/>
        </p:nvCxnSpPr>
        <p:spPr>
          <a:xfrm flipH="1" rot="10800000">
            <a:off x="7286400" y="1372100"/>
            <a:ext cx="1377600" cy="5100"/>
          </a:xfrm>
          <a:prstGeom prst="straightConnector1">
            <a:avLst/>
          </a:prstGeom>
          <a:noFill/>
          <a:ln cap="flat" cmpd="sng" w="28575">
            <a:solidFill>
              <a:srgbClr val="A7291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58"/>
          <p:cNvCxnSpPr>
            <a:endCxn id="421" idx="1"/>
          </p:cNvCxnSpPr>
          <p:nvPr/>
        </p:nvCxnSpPr>
        <p:spPr>
          <a:xfrm flipH="1" rot="10800000">
            <a:off x="929750" y="1377200"/>
            <a:ext cx="1049700" cy="50400"/>
          </a:xfrm>
          <a:prstGeom prst="straightConnector1">
            <a:avLst/>
          </a:prstGeom>
          <a:noFill/>
          <a:ln cap="flat" cmpd="sng" w="28575">
            <a:solidFill>
              <a:srgbClr val="A729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58"/>
          <p:cNvCxnSpPr/>
          <p:nvPr/>
        </p:nvCxnSpPr>
        <p:spPr>
          <a:xfrm flipH="1">
            <a:off x="8193925" y="1371600"/>
            <a:ext cx="488100" cy="1285800"/>
          </a:xfrm>
          <a:prstGeom prst="straightConnector1">
            <a:avLst/>
          </a:prstGeom>
          <a:noFill/>
          <a:ln cap="flat" cmpd="sng" w="28575">
            <a:solidFill>
              <a:srgbClr val="A729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58"/>
          <p:cNvCxnSpPr>
            <a:stCxn id="421" idx="3"/>
            <a:endCxn id="420" idx="1"/>
          </p:cNvCxnSpPr>
          <p:nvPr/>
        </p:nvCxnSpPr>
        <p:spPr>
          <a:xfrm>
            <a:off x="2608100" y="1377200"/>
            <a:ext cx="1710600" cy="0"/>
          </a:xfrm>
          <a:prstGeom prst="straightConnector1">
            <a:avLst/>
          </a:prstGeom>
          <a:noFill/>
          <a:ln cap="flat" cmpd="sng" w="28575">
            <a:solidFill>
              <a:srgbClr val="A729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58"/>
          <p:cNvCxnSpPr>
            <a:stCxn id="420" idx="3"/>
            <a:endCxn id="423" idx="1"/>
          </p:cNvCxnSpPr>
          <p:nvPr/>
        </p:nvCxnSpPr>
        <p:spPr>
          <a:xfrm>
            <a:off x="4947238" y="1377200"/>
            <a:ext cx="1710600" cy="0"/>
          </a:xfrm>
          <a:prstGeom prst="straightConnector1">
            <a:avLst/>
          </a:prstGeom>
          <a:noFill/>
          <a:ln cap="flat" cmpd="sng" w="28575">
            <a:solidFill>
              <a:srgbClr val="A729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58"/>
          <p:cNvCxnSpPr>
            <a:stCxn id="427" idx="1"/>
            <a:endCxn id="429" idx="3"/>
          </p:cNvCxnSpPr>
          <p:nvPr/>
        </p:nvCxnSpPr>
        <p:spPr>
          <a:xfrm rot="10800000">
            <a:off x="3623675" y="3918225"/>
            <a:ext cx="1963800" cy="0"/>
          </a:xfrm>
          <a:prstGeom prst="straightConnector1">
            <a:avLst/>
          </a:prstGeom>
          <a:noFill/>
          <a:ln cap="flat" cmpd="sng" w="28575">
            <a:solidFill>
              <a:srgbClr val="A729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58"/>
          <p:cNvCxnSpPr>
            <a:stCxn id="429" idx="1"/>
            <a:endCxn id="431" idx="3"/>
          </p:cNvCxnSpPr>
          <p:nvPr/>
        </p:nvCxnSpPr>
        <p:spPr>
          <a:xfrm rot="10800000">
            <a:off x="1236400" y="2886213"/>
            <a:ext cx="1758600" cy="1032000"/>
          </a:xfrm>
          <a:prstGeom prst="straightConnector1">
            <a:avLst/>
          </a:prstGeom>
          <a:noFill/>
          <a:ln cap="flat" cmpd="sng" w="28575">
            <a:solidFill>
              <a:srgbClr val="A729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58"/>
          <p:cNvCxnSpPr>
            <a:endCxn id="427" idx="3"/>
          </p:cNvCxnSpPr>
          <p:nvPr/>
        </p:nvCxnSpPr>
        <p:spPr>
          <a:xfrm flipH="1">
            <a:off x="6216125" y="3098025"/>
            <a:ext cx="1335000" cy="820200"/>
          </a:xfrm>
          <a:prstGeom prst="straightConnector1">
            <a:avLst/>
          </a:prstGeom>
          <a:noFill/>
          <a:ln cap="flat" cmpd="sng" w="28575">
            <a:solidFill>
              <a:srgbClr val="A7291E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42" name="Google Shape;442;p5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96824" y="2417224"/>
            <a:ext cx="2817475" cy="135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9"/>
          <p:cNvSpPr txBox="1"/>
          <p:nvPr>
            <p:ph type="title"/>
          </p:nvPr>
        </p:nvSpPr>
        <p:spPr>
          <a:xfrm>
            <a:off x="2391100" y="2263950"/>
            <a:ext cx="41847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esson 1">
  <a:themeElements>
    <a:clrScheme name="Simple Light">
      <a:dk1>
        <a:srgbClr val="137C3F"/>
      </a:dk1>
      <a:lt1>
        <a:srgbClr val="FFFCF5"/>
      </a:lt1>
      <a:dk2>
        <a:srgbClr val="146AEB"/>
      </a:dk2>
      <a:lt2>
        <a:srgbClr val="FBA084"/>
      </a:lt2>
      <a:accent1>
        <a:srgbClr val="000000"/>
      </a:accent1>
      <a:accent2>
        <a:srgbClr val="FFFFB3"/>
      </a:accent2>
      <a:accent3>
        <a:srgbClr val="B6D7A8"/>
      </a:accent3>
      <a:accent4>
        <a:srgbClr val="A4C2F4"/>
      </a:accent4>
      <a:accent5>
        <a:srgbClr val="B6D7A8"/>
      </a:accent5>
      <a:accent6>
        <a:srgbClr val="B4A7D6"/>
      </a:accent6>
      <a:hlink>
        <a:srgbClr val="146A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