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freepik.es/fotos-premium/pareja-joven-atletica-cuerda-batalla-haciendo-ejercicio-gimnasio-entrenamiento-funcional_17219717.ht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625818" cy="2391948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  <a:latin typeface="Algerian" panose="04020705040A02060702" pitchFamily="82" charset="0"/>
              </a:rPr>
              <a:t>Fitness Track</a:t>
            </a:r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ing</a:t>
            </a:r>
            <a:endParaRPr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175" y="2112743"/>
            <a:ext cx="8447650" cy="3313528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bg1"/>
                </a:solidFill>
              </a:rPr>
              <a:t>Aptech E-Project Presentation</a:t>
            </a:r>
          </a:p>
          <a:p>
            <a:r>
              <a:rPr b="1" dirty="0">
                <a:solidFill>
                  <a:schemeClr val="bg1"/>
                </a:solidFill>
              </a:rPr>
              <a:t>5th Semester</a:t>
            </a:r>
          </a:p>
          <a:p>
            <a:r>
              <a:rPr b="1" dirty="0">
                <a:solidFill>
                  <a:schemeClr val="bg1"/>
                </a:solidFill>
              </a:rPr>
              <a:t>Faculty: Sir Ha</a:t>
            </a:r>
            <a:r>
              <a:rPr lang="en-US" b="1" dirty="0">
                <a:solidFill>
                  <a:schemeClr val="bg1"/>
                </a:solidFill>
              </a:rPr>
              <a:t>ris</a:t>
            </a:r>
            <a:r>
              <a:rPr b="1" dirty="0">
                <a:solidFill>
                  <a:schemeClr val="bg1"/>
                </a:solidFill>
              </a:rPr>
              <a:t> Naseer</a:t>
            </a:r>
          </a:p>
          <a:p>
            <a:r>
              <a:rPr b="1" dirty="0">
                <a:solidFill>
                  <a:schemeClr val="bg1"/>
                </a:solidFill>
              </a:rPr>
              <a:t>Coordinator: Miss Maha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1. Project Introduction</a:t>
            </a:r>
          </a:p>
          <a:p>
            <a:r>
              <a:rPr dirty="0">
                <a:solidFill>
                  <a:schemeClr val="bg1"/>
                </a:solidFill>
              </a:rPr>
              <a:t>2. Group Members</a:t>
            </a:r>
          </a:p>
          <a:p>
            <a:r>
              <a:rPr dirty="0">
                <a:solidFill>
                  <a:schemeClr val="bg1"/>
                </a:solidFill>
              </a:rPr>
              <a:t>3. Requirements</a:t>
            </a:r>
          </a:p>
          <a:p>
            <a:r>
              <a:rPr dirty="0">
                <a:solidFill>
                  <a:schemeClr val="bg1"/>
                </a:solidFill>
              </a:rPr>
              <a:t>4. </a:t>
            </a:r>
            <a:r>
              <a:rPr lang="en-US" dirty="0">
                <a:solidFill>
                  <a:schemeClr val="bg1"/>
                </a:solidFill>
              </a:rPr>
              <a:t>Our Project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5. </a:t>
            </a:r>
            <a:r>
              <a:rPr lang="en-US" dirty="0">
                <a:solidFill>
                  <a:schemeClr val="bg1"/>
                </a:solidFill>
              </a:rPr>
              <a:t>About The Project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6. </a:t>
            </a:r>
            <a:r>
              <a:rPr lang="en-US" dirty="0">
                <a:solidFill>
                  <a:schemeClr val="bg1"/>
                </a:solidFill>
              </a:rPr>
              <a:t>Key Features</a:t>
            </a:r>
            <a:endParaRPr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</a:t>
            </a:r>
            <a:r>
              <a:rPr dirty="0">
                <a:solidFill>
                  <a:schemeClr val="bg1"/>
                </a:solidFill>
              </a:rPr>
              <a:t>.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Fitness Track</a:t>
            </a:r>
            <a:r>
              <a:rPr lang="en-US" dirty="0">
                <a:solidFill>
                  <a:schemeClr val="bg1"/>
                </a:solidFill>
              </a:rPr>
              <a:t>ing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Web/App</a:t>
            </a:r>
            <a:r>
              <a:rPr dirty="0">
                <a:solidFill>
                  <a:schemeClr val="bg1"/>
                </a:solidFill>
              </a:rPr>
              <a:t> is designed to help users monitor health &amp; workout progress.</a:t>
            </a:r>
          </a:p>
          <a:p>
            <a:r>
              <a:rPr dirty="0">
                <a:solidFill>
                  <a:schemeClr val="bg1"/>
                </a:solidFill>
              </a:rPr>
              <a:t>Features include user registration, workout &amp; nutrition tracking, image upload, and dashboards.</a:t>
            </a:r>
          </a:p>
          <a:p>
            <a:r>
              <a:rPr dirty="0">
                <a:solidFill>
                  <a:schemeClr val="bg1"/>
                </a:solidFill>
              </a:rPr>
              <a:t>This MERN-based project is responsive and provides visual progress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Shaikh Minhaj Uddin (1398610)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dirty="0">
                <a:solidFill>
                  <a:schemeClr val="bg1"/>
                </a:solidFill>
              </a:rPr>
              <a:t>Rabia Kanwal (1421223)</a:t>
            </a:r>
          </a:p>
          <a:p>
            <a:r>
              <a:rPr dirty="0">
                <a:solidFill>
                  <a:schemeClr val="bg1"/>
                </a:solidFill>
              </a:rPr>
              <a:t>Tooba Tariq (1398417)</a:t>
            </a:r>
          </a:p>
          <a:p>
            <a:r>
              <a:rPr dirty="0">
                <a:solidFill>
                  <a:schemeClr val="bg1"/>
                </a:solidFill>
              </a:rPr>
              <a:t>Filza (1393490)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43" y="1565031"/>
            <a:ext cx="927764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b="1" dirty="0">
                <a:solidFill>
                  <a:schemeClr val="bg1"/>
                </a:solidFill>
              </a:rPr>
              <a:t>Hardware Requirements:</a:t>
            </a:r>
          </a:p>
          <a:p>
            <a:r>
              <a:rPr lang="en-US" dirty="0">
                <a:solidFill>
                  <a:schemeClr val="bg1"/>
                </a:solidFill>
              </a:rPr>
              <a:t>A minimum computer system that will help you access all the tools in the courses is a Pentium 166 or better</a:t>
            </a:r>
          </a:p>
          <a:p>
            <a:r>
              <a:rPr lang="en-US" dirty="0">
                <a:solidFill>
                  <a:schemeClr val="bg1"/>
                </a:solidFill>
              </a:rPr>
              <a:t>128 Megabytes of RAM or better</a:t>
            </a:r>
          </a:p>
          <a:p>
            <a:r>
              <a:rPr lang="en-US" dirty="0">
                <a:solidFill>
                  <a:schemeClr val="bg1"/>
                </a:solidFill>
              </a:rPr>
              <a:t>Windows 2000 Server (or higher if possible)</a:t>
            </a:r>
          </a:p>
          <a:p>
            <a:pPr marL="0" indent="0">
              <a:buNone/>
            </a:pPr>
            <a:r>
              <a:rPr b="1" dirty="0">
                <a:solidFill>
                  <a:schemeClr val="bg1"/>
                </a:solidFill>
              </a:rPr>
              <a:t>Software Requirements: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Use software as per your requirement</a:t>
            </a:r>
          </a:p>
          <a:p>
            <a:r>
              <a:rPr lang="en-US" dirty="0">
                <a:solidFill>
                  <a:schemeClr val="bg1"/>
                </a:solidFill>
              </a:rPr>
              <a:t>Windows OS /MongoDB/Express/React/Node.js/Notepad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0677" y="162096"/>
            <a:ext cx="9861452" cy="169483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Our Project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26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/>
            <a:r>
              <a:rPr lang="en-US" dirty="0">
                <a:solidFill>
                  <a:schemeClr val="bg1"/>
                </a:solidFill>
              </a:rPr>
              <a:t> In response to the growing global focus on health and wellness, our project introduces a </a:t>
            </a:r>
            <a:r>
              <a:rPr lang="en-US" b="1" dirty="0">
                <a:solidFill>
                  <a:schemeClr val="bg1"/>
                </a:solidFill>
              </a:rPr>
              <a:t>Fitness Tracking</a:t>
            </a:r>
            <a:r>
              <a:rPr lang="en-US" dirty="0">
                <a:solidFill>
                  <a:schemeClr val="bg1"/>
                </a:solidFill>
              </a:rPr>
              <a:t> application designed to help users effectively manage their fitness journeys. Leveraging modern technology, this app allows users to track workouts, monitor nutrition, and visualize progress over time — all in one convenient platform. Our goal is to provide a comprehensive, user-friendly tool that supports individuals in achieving their personal fitness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8871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About The Project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059" y="2658795"/>
            <a:ext cx="6625882" cy="7146387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Our Fitness Tracking includes a fully responsive and user-friendly </a:t>
            </a:r>
            <a:r>
              <a:rPr lang="en-US" b="1" dirty="0">
                <a:solidFill>
                  <a:schemeClr val="bg1"/>
                </a:solidFill>
              </a:rPr>
              <a:t>website interface</a:t>
            </a:r>
            <a:r>
              <a:rPr lang="en-US" dirty="0">
                <a:solidFill>
                  <a:schemeClr val="bg1"/>
                </a:solidFill>
              </a:rPr>
              <a:t> that serves as the central hub for users to access and manage their fitness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User Panel:</a:t>
            </a:r>
          </a:p>
          <a:p>
            <a:r>
              <a:rPr dirty="0">
                <a:solidFill>
                  <a:schemeClr val="bg1"/>
                </a:solidFill>
              </a:rPr>
              <a:t>- Registration, Login, Profile Management</a:t>
            </a:r>
          </a:p>
          <a:p>
            <a:r>
              <a:rPr dirty="0">
                <a:solidFill>
                  <a:schemeClr val="bg1"/>
                </a:solidFill>
              </a:rPr>
              <a:t>- Workout, Nutrition, and Progress Tracking</a:t>
            </a:r>
          </a:p>
          <a:p>
            <a:r>
              <a:rPr dirty="0">
                <a:solidFill>
                  <a:schemeClr val="bg1"/>
                </a:solidFill>
              </a:rPr>
              <a:t>- Dashboards with Graphs and Stats</a:t>
            </a:r>
          </a:p>
          <a:p>
            <a:r>
              <a:rPr dirty="0">
                <a:solidFill>
                  <a:schemeClr val="bg1"/>
                </a:solidFill>
              </a:rPr>
              <a:t>Additional Features:</a:t>
            </a:r>
          </a:p>
          <a:p>
            <a:r>
              <a:rPr dirty="0">
                <a:solidFill>
                  <a:schemeClr val="bg1"/>
                </a:solidFill>
              </a:rPr>
              <a:t>- Notifications, Export Reports, Mobile Responsive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Presented by:</a:t>
            </a:r>
          </a:p>
          <a:p>
            <a:r>
              <a:rPr dirty="0">
                <a:solidFill>
                  <a:schemeClr val="bg1"/>
                </a:solidFill>
              </a:rPr>
              <a:t>Shaikh Minhaj Uddin, Rabia Kanwal, Tooba Tariq, Filza</a:t>
            </a:r>
          </a:p>
          <a:p>
            <a:r>
              <a:rPr dirty="0">
                <a:solidFill>
                  <a:schemeClr val="bg1"/>
                </a:solidFill>
              </a:rPr>
              <a:t>Aptech – 5th Semester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349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Calibri</vt:lpstr>
      <vt:lpstr>Office Theme</vt:lpstr>
      <vt:lpstr>Fitness Tracking</vt:lpstr>
      <vt:lpstr>Agenda</vt:lpstr>
      <vt:lpstr>Project Introduction</vt:lpstr>
      <vt:lpstr>Group Members</vt:lpstr>
      <vt:lpstr>Project Requirements</vt:lpstr>
      <vt:lpstr>Our Project</vt:lpstr>
      <vt:lpstr>About The Project</vt:lpstr>
      <vt:lpstr>Key Features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 App</dc:title>
  <dc:subject/>
  <dc:creator>MINHAJ-SHAIKH</dc:creator>
  <cp:keywords/>
  <dc:description>generated using python-pptx</dc:description>
  <cp:lastModifiedBy>MINHAJ-SHAIKH</cp:lastModifiedBy>
  <cp:revision>7</cp:revision>
  <dcterms:created xsi:type="dcterms:W3CDTF">2013-01-27T09:14:16Z</dcterms:created>
  <dcterms:modified xsi:type="dcterms:W3CDTF">2025-07-26T06:54:28Z</dcterms:modified>
  <cp:category/>
</cp:coreProperties>
</file>