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1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1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2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2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2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2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2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2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2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4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ctrTitle"/>
          </p:nvPr>
        </p:nvSpPr>
        <p:spPr>
          <a:xfrm>
            <a:off x="1181968" y="1890788"/>
            <a:ext cx="788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Raleway"/>
                <a:ea typeface="Raleway"/>
                <a:cs typeface="Raleway"/>
                <a:sym typeface="Raleway"/>
              </a:rPr>
              <a:t>Crop Production Analysis</a:t>
            </a:r>
            <a:endParaRPr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 Analysis of Seasonal and State-wise Crop Production (1997-2015)</a:t>
            </a:r>
            <a:endParaRPr sz="1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Prepared By :- Shaikh Minhazuddin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understand the distribution and trends of crop production across different seasons and states in India from 1997 to 2015.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Insights from the analysis can support policymakers, farmers, and agricultural planners in making data-driven decisions.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5" name="Google Shape;205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6" name="Google Shape;20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3" type="body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/>
          <p:nvPr>
            <p:ph idx="2" type="body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17"/>
          <p:cNvSpPr txBox="1"/>
          <p:nvPr>
            <p:ph idx="4" type="body"/>
          </p:nvPr>
        </p:nvSpPr>
        <p:spPr>
          <a:xfrm flipH="1" rot="10800000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612275" y="2195150"/>
            <a:ext cx="835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Number of seasons.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Total crop variety.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Total production.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Number of districts involved in crop production.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State of Production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Area of Production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and various other necessary field.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Overall Crop Production</a:t>
            </a:r>
            <a:endParaRPr/>
          </a:p>
        </p:txBody>
      </p:sp>
      <p:sp>
        <p:nvSpPr>
          <p:cNvPr id="218" name="Google Shape;218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19" name="Google Shape;2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8"/>
          <p:cNvSpPr txBox="1"/>
          <p:nvPr>
            <p:ph idx="3" type="body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18"/>
          <p:cNvSpPr txBox="1"/>
          <p:nvPr>
            <p:ph idx="2" type="body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3" name="Google Shape;223;p18"/>
          <p:cNvSpPr txBox="1"/>
          <p:nvPr>
            <p:ph idx="4" type="body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Seasons – 6 (Autumn, Kharif, Rabi, Summer, Whole Year, and Winter)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Total Crop Variety – There are total 124 distinct crop variety.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Total Production</a:t>
            </a:r>
            <a:r>
              <a:rPr lang="en-US"/>
              <a:t> – 141.18 Billion Unit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Districts – 646 District were used for agriculture.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My Design</a:t>
            </a:r>
            <a:endParaRPr/>
          </a:p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75" y="1757675"/>
            <a:ext cx="9163350" cy="4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