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ALTIQ Hospitality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Prepared by –</a:t>
            </a:r>
          </a:p>
          <a:p>
            <a:pPr algn="l"/>
            <a:r>
              <a:rPr lang="en-US" sz="1600" dirty="0"/>
              <a:t> Shaikh Minhazuddin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Objective :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000" dirty="0"/>
              <a:t>Highlight key metrics by city.</a:t>
            </a:r>
          </a:p>
          <a:p>
            <a:r>
              <a:rPr lang="en-US" sz="2000" dirty="0"/>
              <a:t>Analyze Explore revenue by property type.</a:t>
            </a:r>
          </a:p>
          <a:p>
            <a:r>
              <a:rPr lang="en-US" sz="2000" dirty="0"/>
              <a:t>Explore revenue by property type.</a:t>
            </a:r>
          </a:p>
          <a:p>
            <a:r>
              <a:rPr lang="en-US" sz="2000" dirty="0"/>
              <a:t>Find the platform wise booking share.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75EF-AB5D-9378-E193-1BDCFB3B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Performance Indexes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933A8-B784-3461-A487-DA262F77C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Successful Booking : 135k </a:t>
            </a:r>
          </a:p>
          <a:p>
            <a:r>
              <a:rPr lang="en-US" dirty="0"/>
              <a:t>Total Number of Guest : 274k</a:t>
            </a:r>
          </a:p>
          <a:p>
            <a:r>
              <a:rPr lang="en-US" dirty="0" err="1"/>
              <a:t>Totat</a:t>
            </a:r>
            <a:r>
              <a:rPr lang="en-US" dirty="0"/>
              <a:t> Profit  Generated : 2 Billion</a:t>
            </a:r>
          </a:p>
          <a:p>
            <a:r>
              <a:rPr lang="en-US" dirty="0"/>
              <a:t>Average Rating : 3.62</a:t>
            </a:r>
          </a:p>
          <a:p>
            <a:r>
              <a:rPr lang="en-US" dirty="0"/>
              <a:t>Highest Earning City : Mumbai</a:t>
            </a:r>
          </a:p>
          <a:p>
            <a:r>
              <a:rPr lang="en-US" dirty="0"/>
              <a:t>Top Booking Platform : </a:t>
            </a:r>
            <a:r>
              <a:rPr lang="en-US" dirty="0" err="1"/>
              <a:t>makeyourtrip</a:t>
            </a:r>
            <a:endParaRPr lang="en-US" dirty="0"/>
          </a:p>
          <a:p>
            <a:r>
              <a:rPr lang="en-US" dirty="0"/>
              <a:t>Top Earning Branch : </a:t>
            </a:r>
            <a:r>
              <a:rPr lang="en-US" dirty="0" err="1"/>
              <a:t>Altiq</a:t>
            </a:r>
            <a:r>
              <a:rPr lang="en-US" dirty="0"/>
              <a:t> Exotica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86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618E-1D62-F003-1EE9-E39C7AC5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8" y="627530"/>
            <a:ext cx="3774746" cy="4545106"/>
          </a:xfrm>
        </p:spPr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DFBAD-BAC0-4134-37A9-A6119B660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606" y="434246"/>
            <a:ext cx="4706987" cy="27123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3BA88-A5A3-B346-E46F-9F1B0039D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93" y="3263152"/>
            <a:ext cx="7610899" cy="337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294A-18CE-A119-9A4B-2F3774A1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5483"/>
            <a:ext cx="3658205" cy="941294"/>
          </a:xfrm>
        </p:spPr>
        <p:txBody>
          <a:bodyPr/>
          <a:lstStyle/>
          <a:p>
            <a:r>
              <a:rPr lang="en-US" dirty="0"/>
              <a:t>Dash Board -1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8546F-300D-4FC0-E166-99BB9FA18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299222"/>
            <a:ext cx="10211405" cy="5354430"/>
          </a:xfrm>
        </p:spPr>
      </p:pic>
    </p:spTree>
    <p:extLst>
      <p:ext uri="{BB962C8B-B14F-4D97-AF65-F5344CB8AC3E}">
        <p14:creationId xmlns:p14="http://schemas.microsoft.com/office/powerpoint/2010/main" val="388995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3354-3850-329D-DA9E-3FD338C3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335476" cy="887506"/>
          </a:xfrm>
        </p:spPr>
        <p:txBody>
          <a:bodyPr/>
          <a:lstStyle/>
          <a:p>
            <a:r>
              <a:rPr lang="en-US" dirty="0"/>
              <a:t>Dashboard -2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E6C82-37AA-5086-1765-216F594FF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497106"/>
            <a:ext cx="10139687" cy="5106483"/>
          </a:xfrm>
        </p:spPr>
      </p:pic>
    </p:spTree>
    <p:extLst>
      <p:ext uri="{BB962C8B-B14F-4D97-AF65-F5344CB8AC3E}">
        <p14:creationId xmlns:p14="http://schemas.microsoft.com/office/powerpoint/2010/main" val="332463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8E69-E1A5-04E0-FCC8-BA6D1D90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43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{40ADE155-B5BF-4433-82B0-F52EC5240421}tf55705232_win32</Template>
  <TotalTime>33</TotalTime>
  <Words>88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Goudy Old Style</vt:lpstr>
      <vt:lpstr>Wingdings 2</vt:lpstr>
      <vt:lpstr>SlateVTI</vt:lpstr>
      <vt:lpstr>ALTIQ Hospitality Analysis</vt:lpstr>
      <vt:lpstr>Objective :</vt:lpstr>
      <vt:lpstr>Key Performance Indexes</vt:lpstr>
      <vt:lpstr>Dataset</vt:lpstr>
      <vt:lpstr>Dash Board -1</vt:lpstr>
      <vt:lpstr>Dashboard -2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ALTIQ Hospitality Analysis</dc:title>
  <dc:creator>Shaikh</dc:creator>
  <cp:lastModifiedBy>Shaikh</cp:lastModifiedBy>
  <cp:revision>1</cp:revision>
  <dcterms:created xsi:type="dcterms:W3CDTF">2024-06-07T03:39:26Z</dcterms:created>
  <dcterms:modified xsi:type="dcterms:W3CDTF">2024-06-07T04:13:15Z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