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2"/>
    <p:restoredTop sz="94614"/>
  </p:normalViewPr>
  <p:slideViewPr>
    <p:cSldViewPr snapToGrid="0">
      <p:cViewPr>
        <p:scale>
          <a:sx n="41" d="100"/>
          <a:sy n="41" d="100"/>
        </p:scale>
        <p:origin x="108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239-1427-FA45-B349-6FFB512DDA21}" type="datetimeFigureOut">
              <a:rPr lang="en-AE" smtClean="0"/>
              <a:t>17/11/2022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FCD-7071-7B44-B3B1-97CE0BD01C8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80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239-1427-FA45-B349-6FFB512DDA21}" type="datetimeFigureOut">
              <a:rPr lang="en-AE" smtClean="0"/>
              <a:t>17/11/2022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FCD-7071-7B44-B3B1-97CE0BD01C8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9593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239-1427-FA45-B349-6FFB512DDA21}" type="datetimeFigureOut">
              <a:rPr lang="en-AE" smtClean="0"/>
              <a:t>17/11/2022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FCD-7071-7B44-B3B1-97CE0BD01C8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7754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239-1427-FA45-B349-6FFB512DDA21}" type="datetimeFigureOut">
              <a:rPr lang="en-AE" smtClean="0"/>
              <a:t>17/11/2022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FCD-7071-7B44-B3B1-97CE0BD01C8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823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239-1427-FA45-B349-6FFB512DDA21}" type="datetimeFigureOut">
              <a:rPr lang="en-AE" smtClean="0"/>
              <a:t>17/11/2022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FCD-7071-7B44-B3B1-97CE0BD01C8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896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239-1427-FA45-B349-6FFB512DDA21}" type="datetimeFigureOut">
              <a:rPr lang="en-AE" smtClean="0"/>
              <a:t>17/11/2022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FCD-7071-7B44-B3B1-97CE0BD01C8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9279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239-1427-FA45-B349-6FFB512DDA21}" type="datetimeFigureOut">
              <a:rPr lang="en-AE" smtClean="0"/>
              <a:t>17/11/2022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FCD-7071-7B44-B3B1-97CE0BD01C8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6854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239-1427-FA45-B349-6FFB512DDA21}" type="datetimeFigureOut">
              <a:rPr lang="en-AE" smtClean="0"/>
              <a:t>17/11/2022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FCD-7071-7B44-B3B1-97CE0BD01C8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456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239-1427-FA45-B349-6FFB512DDA21}" type="datetimeFigureOut">
              <a:rPr lang="en-AE" smtClean="0"/>
              <a:t>17/11/2022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FCD-7071-7B44-B3B1-97CE0BD01C8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795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239-1427-FA45-B349-6FFB512DDA21}" type="datetimeFigureOut">
              <a:rPr lang="en-AE" smtClean="0"/>
              <a:t>17/11/2022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FCD-7071-7B44-B3B1-97CE0BD01C8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4081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C239-1427-FA45-B349-6FFB512DDA21}" type="datetimeFigureOut">
              <a:rPr lang="en-AE" smtClean="0"/>
              <a:t>17/11/2022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2FCD-7071-7B44-B3B1-97CE0BD01C8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030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BC239-1427-FA45-B349-6FFB512DDA21}" type="datetimeFigureOut">
              <a:rPr lang="en-AE" smtClean="0"/>
              <a:t>17/11/2022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2FCD-7071-7B44-B3B1-97CE0BD01C8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09682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C8DEB-93BB-96DD-D545-C02ABDD4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918976" flipH="1">
            <a:off x="-653051" y="-1250839"/>
            <a:ext cx="16063373" cy="846366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1919013-5C3E-30EF-72CE-B3B1E5C1858C}"/>
              </a:ext>
            </a:extLst>
          </p:cNvPr>
          <p:cNvGrpSpPr/>
          <p:nvPr/>
        </p:nvGrpSpPr>
        <p:grpSpPr>
          <a:xfrm rot="20032518">
            <a:off x="-2370216" y="-3964821"/>
            <a:ext cx="15069454" cy="16063373"/>
            <a:chOff x="-2193414" y="-5434592"/>
            <a:chExt cx="16650825" cy="166508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96D22F-DC19-505E-5B53-8E2A7AE0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398924">
              <a:off x="-2193414" y="-2627559"/>
              <a:ext cx="16650825" cy="93518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48D1B9-F125-17CF-50FA-86BA2EA7E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486458" flipH="1">
              <a:off x="531434" y="-1785096"/>
              <a:ext cx="16650825" cy="9351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434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90FB881-630E-BDC6-DF7E-DFC1C890AFCC}"/>
              </a:ext>
            </a:extLst>
          </p:cNvPr>
          <p:cNvGrpSpPr/>
          <p:nvPr/>
        </p:nvGrpSpPr>
        <p:grpSpPr>
          <a:xfrm>
            <a:off x="2078664" y="495300"/>
            <a:ext cx="8034671" cy="6362700"/>
            <a:chOff x="1475708" y="29028"/>
            <a:chExt cx="9158514" cy="707317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8B5EBC3-14DD-D375-BD0F-1B3A4E0B7E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43" t="36118" r="6681" b="29320"/>
            <a:stretch/>
          </p:blipFill>
          <p:spPr>
            <a:xfrm>
              <a:off x="1475708" y="3429000"/>
              <a:ext cx="9158514" cy="367320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28B628D-1FCC-3860-E7C2-C30E062A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3708" y="1726475"/>
              <a:ext cx="2532623" cy="19311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A3B6652-BB5D-436E-9A3C-FCCBD3C4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1406" y="1726475"/>
              <a:ext cx="2532623" cy="19311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26F567D-3A98-24FF-38C7-C6A206F4A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7557" y="1726475"/>
              <a:ext cx="2532623" cy="19311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C828507-5575-CE2C-B3F9-15FEADB9AD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1" b="10598"/>
            <a:stretch/>
          </p:blipFill>
          <p:spPr>
            <a:xfrm>
              <a:off x="1983708" y="29028"/>
              <a:ext cx="2532623" cy="17264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3CF5216-CC50-5B56-6D89-9A4702A9E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1" b="10598"/>
            <a:stretch/>
          </p:blipFill>
          <p:spPr>
            <a:xfrm>
              <a:off x="4829688" y="29028"/>
              <a:ext cx="2532623" cy="172647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3E25368-1B90-7E99-8C08-766F15C03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1" b="10598"/>
            <a:stretch/>
          </p:blipFill>
          <p:spPr>
            <a:xfrm>
              <a:off x="7624760" y="29028"/>
              <a:ext cx="2532623" cy="1726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00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27AB9A1-B6A6-28A1-D82B-D09570ED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71" y="495300"/>
            <a:ext cx="10508342" cy="714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7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62A016-6724-7B53-1B42-100C4484CF4C}"/>
              </a:ext>
            </a:extLst>
          </p:cNvPr>
          <p:cNvGrpSpPr/>
          <p:nvPr/>
        </p:nvGrpSpPr>
        <p:grpSpPr>
          <a:xfrm>
            <a:off x="-490871" y="0"/>
            <a:ext cx="13173742" cy="10287000"/>
            <a:chOff x="1475708" y="29028"/>
            <a:chExt cx="9158514" cy="7073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22EFDC-A3A2-A677-3F23-D8484CC49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43" t="36118" r="6681" b="29320"/>
            <a:stretch/>
          </p:blipFill>
          <p:spPr>
            <a:xfrm>
              <a:off x="1475708" y="3429000"/>
              <a:ext cx="9158514" cy="367320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A0C349-4A97-2117-3CA1-5F4C546F7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3708" y="1726475"/>
              <a:ext cx="2532623" cy="19311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C23450-E8D9-639B-86C8-21763CFFF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1406" y="1726475"/>
              <a:ext cx="2532623" cy="19311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5DC33-3457-6B69-59B3-A8E334623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7557" y="1726475"/>
              <a:ext cx="2532623" cy="19311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60EF45-18DD-E1DB-124E-0E90370AE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1" b="10598"/>
            <a:stretch/>
          </p:blipFill>
          <p:spPr>
            <a:xfrm>
              <a:off x="1983708" y="29028"/>
              <a:ext cx="2532623" cy="17264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DE3E3F4-E53B-7D2B-396F-5E5AAEFE76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1" b="10598"/>
            <a:stretch/>
          </p:blipFill>
          <p:spPr>
            <a:xfrm>
              <a:off x="4829688" y="29028"/>
              <a:ext cx="2532623" cy="1726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56533D-5EB1-7E16-55C6-CEAB3A6EE0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1" b="10598"/>
            <a:stretch/>
          </p:blipFill>
          <p:spPr>
            <a:xfrm>
              <a:off x="7624760" y="29028"/>
              <a:ext cx="2532623" cy="172647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27AB9A1-B6A6-28A1-D82B-D09570ED7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0" t="2762" r="23712" b="3097"/>
          <a:stretch/>
        </p:blipFill>
        <p:spPr>
          <a:xfrm>
            <a:off x="7704358" y="587465"/>
            <a:ext cx="10858500" cy="132386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8DC9DE3-B6EC-AE7A-8F75-D0B5AE4ACFC5}"/>
              </a:ext>
            </a:extLst>
          </p:cNvPr>
          <p:cNvGrpSpPr/>
          <p:nvPr/>
        </p:nvGrpSpPr>
        <p:grpSpPr>
          <a:xfrm rot="19657040">
            <a:off x="-8022418" y="-6889442"/>
            <a:ext cx="25033860" cy="21524876"/>
            <a:chOff x="-2193414" y="-5434593"/>
            <a:chExt cx="16650825" cy="166508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699FDD-7CCE-A43A-6540-E4E7A8D91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398924">
              <a:off x="-2193414" y="-2627559"/>
              <a:ext cx="16650825" cy="93518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519EF6-CF3B-A542-578B-AB999720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486458" flipH="1">
              <a:off x="531434" y="-1785097"/>
              <a:ext cx="16650825" cy="9351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9537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snalnasseri1@hotmail.com</dc:creator>
  <cp:lastModifiedBy>snalnasseri1@hotmail.com</cp:lastModifiedBy>
  <cp:revision>3</cp:revision>
  <dcterms:created xsi:type="dcterms:W3CDTF">2022-11-16T07:11:07Z</dcterms:created>
  <dcterms:modified xsi:type="dcterms:W3CDTF">2022-11-17T16:43:56Z</dcterms:modified>
</cp:coreProperties>
</file>