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3"/>
  </p:notesMasterIdLst>
  <p:sldIdLst>
    <p:sldId id="256" r:id="rId2"/>
    <p:sldId id="257" r:id="rId3"/>
    <p:sldId id="312" r:id="rId4"/>
    <p:sldId id="259" r:id="rId5"/>
    <p:sldId id="258" r:id="rId6"/>
    <p:sldId id="313" r:id="rId7"/>
    <p:sldId id="269" r:id="rId8"/>
    <p:sldId id="314" r:id="rId9"/>
    <p:sldId id="260" r:id="rId10"/>
    <p:sldId id="263" r:id="rId11"/>
    <p:sldId id="266" r:id="rId12"/>
  </p:sldIdLst>
  <p:sldSz cx="9144000" cy="5143500" type="screen16x9"/>
  <p:notesSz cx="6858000" cy="9144000"/>
  <p:embeddedFontLst>
    <p:embeddedFont>
      <p:font typeface="Lilita One" panose="020B0604020202020204" charset="0"/>
      <p:regular r:id="rId14"/>
    </p:embeddedFont>
    <p:embeddedFont>
      <p:font typeface="Manrope" panose="020B0604020202020204" charset="0"/>
      <p:regular r:id="rId15"/>
      <p:bold r:id="rId16"/>
    </p:embeddedFont>
    <p:embeddedFont>
      <p:font typeface="Manrope Medium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F4E70F-D68D-41E7-A02D-5BFA79FB51E1}">
  <a:tblStyle styleId="{FDF4E70F-D68D-41E7-A02D-5BFA79FB51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568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Google Shape;1960;ge1d838b62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1" name="Google Shape;1961;ge1d838b62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e1d838b62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e1d838b62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112606cc6f6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2" name="Google Shape;1202;g112606cc6f6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e1d838b62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e1d838b62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e1d838b62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e1d838b62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9623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g11010c73bbc_0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8" name="Google Shape;2308;g11010c73bbc_0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e1d838b62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e1d838b62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9857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3" name="Google Shape;1493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112606cc6f6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112606cc6f6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68375" y="3502975"/>
            <a:ext cx="9322450" cy="1766600"/>
            <a:chOff x="-68375" y="3502975"/>
            <a:chExt cx="9322450" cy="1766600"/>
          </a:xfrm>
        </p:grpSpPr>
        <p:sp>
          <p:nvSpPr>
            <p:cNvPr id="10" name="Google Shape;10;p2"/>
            <p:cNvSpPr/>
            <p:nvPr/>
          </p:nvSpPr>
          <p:spPr>
            <a:xfrm>
              <a:off x="-65798" y="3505555"/>
              <a:ext cx="9267568" cy="1007807"/>
            </a:xfrm>
            <a:custGeom>
              <a:avLst/>
              <a:gdLst/>
              <a:ahLst/>
              <a:cxnLst/>
              <a:rect l="l" t="t" r="r" b="b"/>
              <a:pathLst>
                <a:path w="100565" h="10936" extrusionOk="0">
                  <a:moveTo>
                    <a:pt x="1" y="1"/>
                  </a:moveTo>
                  <a:lnTo>
                    <a:pt x="1" y="10935"/>
                  </a:lnTo>
                  <a:lnTo>
                    <a:pt x="100565" y="10935"/>
                  </a:lnTo>
                  <a:lnTo>
                    <a:pt x="100565" y="1"/>
                  </a:lnTo>
                  <a:close/>
                </a:path>
              </a:pathLst>
            </a:custGeom>
            <a:solidFill>
              <a:srgbClr val="D8D1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65798" y="3506477"/>
              <a:ext cx="9268489" cy="410274"/>
            </a:xfrm>
            <a:custGeom>
              <a:avLst/>
              <a:gdLst/>
              <a:ahLst/>
              <a:cxnLst/>
              <a:rect l="l" t="t" r="r" b="b"/>
              <a:pathLst>
                <a:path w="100575" h="4452" extrusionOk="0">
                  <a:moveTo>
                    <a:pt x="1" y="0"/>
                  </a:moveTo>
                  <a:lnTo>
                    <a:pt x="61685" y="4451"/>
                  </a:lnTo>
                  <a:lnTo>
                    <a:pt x="100574" y="0"/>
                  </a:lnTo>
                  <a:close/>
                </a:path>
              </a:pathLst>
            </a:custGeom>
            <a:solidFill>
              <a:srgbClr val="F9E3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65798" y="4441869"/>
              <a:ext cx="9267568" cy="561777"/>
            </a:xfrm>
            <a:custGeom>
              <a:avLst/>
              <a:gdLst/>
              <a:ahLst/>
              <a:cxnLst/>
              <a:rect l="l" t="t" r="r" b="b"/>
              <a:pathLst>
                <a:path w="100565" h="6096" extrusionOk="0">
                  <a:moveTo>
                    <a:pt x="1" y="0"/>
                  </a:moveTo>
                  <a:lnTo>
                    <a:pt x="1" y="6096"/>
                  </a:lnTo>
                  <a:lnTo>
                    <a:pt x="100565" y="6096"/>
                  </a:lnTo>
                  <a:lnTo>
                    <a:pt x="100565" y="0"/>
                  </a:lnTo>
                  <a:close/>
                </a:path>
              </a:pathLst>
            </a:custGeom>
            <a:solidFill>
              <a:srgbClr val="C9D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68375" y="4648299"/>
              <a:ext cx="9271069" cy="561765"/>
            </a:xfrm>
            <a:custGeom>
              <a:avLst/>
              <a:gdLst/>
              <a:ahLst/>
              <a:cxnLst/>
              <a:rect l="l" t="t" r="r" b="b"/>
              <a:pathLst>
                <a:path w="100603" h="8421" extrusionOk="0">
                  <a:moveTo>
                    <a:pt x="33503" y="0"/>
                  </a:moveTo>
                  <a:cubicBezTo>
                    <a:pt x="33503" y="0"/>
                    <a:pt x="473" y="3478"/>
                    <a:pt x="38" y="3922"/>
                  </a:cubicBezTo>
                  <a:lnTo>
                    <a:pt x="0" y="7986"/>
                  </a:lnTo>
                  <a:lnTo>
                    <a:pt x="100602" y="8421"/>
                  </a:lnTo>
                  <a:lnTo>
                    <a:pt x="100602" y="1607"/>
                  </a:lnTo>
                  <a:lnTo>
                    <a:pt x="65408" y="0"/>
                  </a:lnTo>
                  <a:close/>
                </a:path>
              </a:pathLst>
            </a:custGeom>
            <a:solidFill>
              <a:srgbClr val="FFF3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455329" y="3502975"/>
              <a:ext cx="2764256" cy="1000803"/>
            </a:xfrm>
            <a:custGeom>
              <a:avLst/>
              <a:gdLst/>
              <a:ahLst/>
              <a:cxnLst/>
              <a:rect l="l" t="t" r="r" b="b"/>
              <a:pathLst>
                <a:path w="31339" h="10860" extrusionOk="0">
                  <a:moveTo>
                    <a:pt x="31339" y="0"/>
                  </a:moveTo>
                  <a:lnTo>
                    <a:pt x="23429" y="38"/>
                  </a:lnTo>
                  <a:lnTo>
                    <a:pt x="18958" y="1078"/>
                  </a:lnTo>
                  <a:lnTo>
                    <a:pt x="21387" y="1815"/>
                  </a:lnTo>
                  <a:lnTo>
                    <a:pt x="17607" y="3979"/>
                  </a:lnTo>
                  <a:lnTo>
                    <a:pt x="388" y="4858"/>
                  </a:lnTo>
                  <a:lnTo>
                    <a:pt x="0" y="5831"/>
                  </a:lnTo>
                  <a:lnTo>
                    <a:pt x="6484" y="8052"/>
                  </a:lnTo>
                  <a:lnTo>
                    <a:pt x="388" y="10727"/>
                  </a:lnTo>
                  <a:lnTo>
                    <a:pt x="29212" y="10859"/>
                  </a:lnTo>
                  <a:lnTo>
                    <a:pt x="25546" y="7599"/>
                  </a:lnTo>
                  <a:lnTo>
                    <a:pt x="31140" y="3280"/>
                  </a:lnTo>
                  <a:lnTo>
                    <a:pt x="27464" y="2023"/>
                  </a:lnTo>
                  <a:lnTo>
                    <a:pt x="31339" y="0"/>
                  </a:lnTo>
                  <a:close/>
                </a:path>
              </a:pathLst>
            </a:custGeom>
            <a:solidFill>
              <a:srgbClr val="E5C3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455329" y="3881832"/>
              <a:ext cx="2653383" cy="621954"/>
            </a:xfrm>
            <a:custGeom>
              <a:avLst/>
              <a:gdLst/>
              <a:ahLst/>
              <a:cxnLst/>
              <a:rect l="l" t="t" r="r" b="b"/>
              <a:pathLst>
                <a:path w="30082" h="6749" extrusionOk="0">
                  <a:moveTo>
                    <a:pt x="30082" y="0"/>
                  </a:moveTo>
                  <a:lnTo>
                    <a:pt x="76" y="1560"/>
                  </a:lnTo>
                  <a:lnTo>
                    <a:pt x="0" y="1720"/>
                  </a:lnTo>
                  <a:lnTo>
                    <a:pt x="6484" y="3941"/>
                  </a:lnTo>
                  <a:lnTo>
                    <a:pt x="388" y="6616"/>
                  </a:lnTo>
                  <a:lnTo>
                    <a:pt x="29212" y="6748"/>
                  </a:lnTo>
                  <a:lnTo>
                    <a:pt x="25546" y="3488"/>
                  </a:lnTo>
                  <a:lnTo>
                    <a:pt x="30082" y="0"/>
                  </a:lnTo>
                  <a:close/>
                </a:path>
              </a:pathLst>
            </a:custGeom>
            <a:solidFill>
              <a:srgbClr val="D8B4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595375" y="4215025"/>
              <a:ext cx="2658700" cy="1051125"/>
            </a:xfrm>
            <a:custGeom>
              <a:avLst/>
              <a:gdLst/>
              <a:ahLst/>
              <a:cxnLst/>
              <a:rect l="l" t="t" r="r" b="b"/>
              <a:pathLst>
                <a:path w="106348" h="42045" extrusionOk="0">
                  <a:moveTo>
                    <a:pt x="0" y="0"/>
                  </a:moveTo>
                  <a:lnTo>
                    <a:pt x="106348" y="7969"/>
                  </a:lnTo>
                  <a:lnTo>
                    <a:pt x="106348" y="40396"/>
                  </a:lnTo>
                  <a:lnTo>
                    <a:pt x="65128" y="42045"/>
                  </a:lnTo>
                  <a:close/>
                </a:path>
              </a:pathLst>
            </a:custGeom>
            <a:solidFill>
              <a:srgbClr val="D8B4B5"/>
            </a:solidFill>
            <a:ln>
              <a:noFill/>
            </a:ln>
          </p:spPr>
        </p:sp>
        <p:sp>
          <p:nvSpPr>
            <p:cNvPr id="17" name="Google Shape;17;p2"/>
            <p:cNvSpPr/>
            <p:nvPr/>
          </p:nvSpPr>
          <p:spPr>
            <a:xfrm>
              <a:off x="3201600" y="4235625"/>
              <a:ext cx="5111125" cy="1033950"/>
            </a:xfrm>
            <a:custGeom>
              <a:avLst/>
              <a:gdLst/>
              <a:ahLst/>
              <a:cxnLst/>
              <a:rect l="l" t="t" r="r" b="b"/>
              <a:pathLst>
                <a:path w="204445" h="41358" extrusionOk="0">
                  <a:moveTo>
                    <a:pt x="139481" y="0"/>
                  </a:moveTo>
                  <a:lnTo>
                    <a:pt x="73202" y="825"/>
                  </a:lnTo>
                  <a:lnTo>
                    <a:pt x="29678" y="15252"/>
                  </a:lnTo>
                  <a:lnTo>
                    <a:pt x="0" y="38747"/>
                  </a:lnTo>
                  <a:lnTo>
                    <a:pt x="204445" y="41358"/>
                  </a:lnTo>
                  <a:lnTo>
                    <a:pt x="161047" y="11542"/>
                  </a:lnTo>
                  <a:close/>
                </a:path>
              </a:pathLst>
            </a:custGeom>
            <a:solidFill>
              <a:srgbClr val="D8B4B5"/>
            </a:solidFill>
            <a:ln>
              <a:noFill/>
            </a:ln>
          </p:spPr>
        </p:sp>
      </p:grpSp>
      <p:sp>
        <p:nvSpPr>
          <p:cNvPr id="18" name="Google Shape;18;p2"/>
          <p:cNvSpPr/>
          <p:nvPr/>
        </p:nvSpPr>
        <p:spPr>
          <a:xfrm>
            <a:off x="6352808" y="2455699"/>
            <a:ext cx="4030990" cy="1426114"/>
          </a:xfrm>
          <a:custGeom>
            <a:avLst/>
            <a:gdLst/>
            <a:ahLst/>
            <a:cxnLst/>
            <a:rect l="l" t="t" r="r" b="b"/>
            <a:pathLst>
              <a:path w="52605" h="18611" extrusionOk="0">
                <a:moveTo>
                  <a:pt x="45206" y="1"/>
                </a:moveTo>
                <a:cubicBezTo>
                  <a:pt x="42238" y="1"/>
                  <a:pt x="38720" y="4530"/>
                  <a:pt x="38494" y="7714"/>
                </a:cubicBezTo>
                <a:cubicBezTo>
                  <a:pt x="38234" y="7579"/>
                  <a:pt x="37650" y="7390"/>
                  <a:pt x="37177" y="7390"/>
                </a:cubicBezTo>
                <a:cubicBezTo>
                  <a:pt x="36722" y="7390"/>
                  <a:pt x="36371" y="7564"/>
                  <a:pt x="36510" y="8129"/>
                </a:cubicBezTo>
                <a:cubicBezTo>
                  <a:pt x="36081" y="8072"/>
                  <a:pt x="35619" y="7991"/>
                  <a:pt x="35166" y="7991"/>
                </a:cubicBezTo>
                <a:cubicBezTo>
                  <a:pt x="34719" y="7991"/>
                  <a:pt x="34281" y="8070"/>
                  <a:pt x="33892" y="8328"/>
                </a:cubicBezTo>
                <a:cubicBezTo>
                  <a:pt x="35328" y="6372"/>
                  <a:pt x="31198" y="6201"/>
                  <a:pt x="30112" y="6060"/>
                </a:cubicBezTo>
                <a:cubicBezTo>
                  <a:pt x="31625" y="3387"/>
                  <a:pt x="29021" y="670"/>
                  <a:pt x="26598" y="670"/>
                </a:cubicBezTo>
                <a:cubicBezTo>
                  <a:pt x="25663" y="670"/>
                  <a:pt x="24754" y="1075"/>
                  <a:pt x="24120" y="2043"/>
                </a:cubicBezTo>
                <a:cubicBezTo>
                  <a:pt x="22768" y="4113"/>
                  <a:pt x="22617" y="4207"/>
                  <a:pt x="20472" y="4859"/>
                </a:cubicBezTo>
                <a:cubicBezTo>
                  <a:pt x="18629" y="5427"/>
                  <a:pt x="17854" y="6986"/>
                  <a:pt x="17145" y="8829"/>
                </a:cubicBezTo>
                <a:cubicBezTo>
                  <a:pt x="16641" y="8521"/>
                  <a:pt x="16104" y="8325"/>
                  <a:pt x="15613" y="8325"/>
                </a:cubicBezTo>
                <a:cubicBezTo>
                  <a:pt x="14881" y="8325"/>
                  <a:pt x="14251" y="8761"/>
                  <a:pt x="13979" y="9916"/>
                </a:cubicBezTo>
                <a:cubicBezTo>
                  <a:pt x="13951" y="9916"/>
                  <a:pt x="13923" y="9917"/>
                  <a:pt x="13894" y="9917"/>
                </a:cubicBezTo>
                <a:cubicBezTo>
                  <a:pt x="13382" y="9917"/>
                  <a:pt x="12870" y="9793"/>
                  <a:pt x="12348" y="9793"/>
                </a:cubicBezTo>
                <a:cubicBezTo>
                  <a:pt x="12215" y="9793"/>
                  <a:pt x="12082" y="9801"/>
                  <a:pt x="11947" y="9821"/>
                </a:cubicBezTo>
                <a:cubicBezTo>
                  <a:pt x="11928" y="9906"/>
                  <a:pt x="11919" y="9972"/>
                  <a:pt x="11900" y="10057"/>
                </a:cubicBezTo>
                <a:cubicBezTo>
                  <a:pt x="11409" y="9641"/>
                  <a:pt x="10889" y="9112"/>
                  <a:pt x="10331" y="8706"/>
                </a:cubicBezTo>
                <a:cubicBezTo>
                  <a:pt x="10331" y="8706"/>
                  <a:pt x="10275" y="8781"/>
                  <a:pt x="10227" y="8838"/>
                </a:cubicBezTo>
                <a:cubicBezTo>
                  <a:pt x="9934" y="7307"/>
                  <a:pt x="8091" y="6617"/>
                  <a:pt x="6910" y="6277"/>
                </a:cubicBezTo>
                <a:cubicBezTo>
                  <a:pt x="6472" y="6151"/>
                  <a:pt x="6138" y="6089"/>
                  <a:pt x="5882" y="6089"/>
                </a:cubicBezTo>
                <a:cubicBezTo>
                  <a:pt x="4988" y="6089"/>
                  <a:pt x="5046" y="6844"/>
                  <a:pt x="4973" y="8262"/>
                </a:cubicBezTo>
                <a:cubicBezTo>
                  <a:pt x="4340" y="8498"/>
                  <a:pt x="3508" y="8630"/>
                  <a:pt x="3054" y="9226"/>
                </a:cubicBezTo>
                <a:cubicBezTo>
                  <a:pt x="2251" y="10303"/>
                  <a:pt x="3130" y="11806"/>
                  <a:pt x="2676" y="12845"/>
                </a:cubicBezTo>
                <a:cubicBezTo>
                  <a:pt x="2204" y="13932"/>
                  <a:pt x="446" y="14216"/>
                  <a:pt x="1438" y="15973"/>
                </a:cubicBezTo>
                <a:cubicBezTo>
                  <a:pt x="1291" y="15947"/>
                  <a:pt x="1172" y="15935"/>
                  <a:pt x="1076" y="15935"/>
                </a:cubicBezTo>
                <a:cubicBezTo>
                  <a:pt x="1" y="15935"/>
                  <a:pt x="1952" y="17465"/>
                  <a:pt x="2525" y="17665"/>
                </a:cubicBezTo>
                <a:cubicBezTo>
                  <a:pt x="3990" y="18156"/>
                  <a:pt x="5162" y="17665"/>
                  <a:pt x="6457" y="18610"/>
                </a:cubicBezTo>
                <a:lnTo>
                  <a:pt x="43531" y="16824"/>
                </a:lnTo>
                <a:lnTo>
                  <a:pt x="43531" y="16824"/>
                </a:lnTo>
                <a:cubicBezTo>
                  <a:pt x="43390" y="17574"/>
                  <a:pt x="43828" y="17819"/>
                  <a:pt x="44398" y="17819"/>
                </a:cubicBezTo>
                <a:cubicBezTo>
                  <a:pt x="45041" y="17819"/>
                  <a:pt x="45852" y="17505"/>
                  <a:pt x="46178" y="17249"/>
                </a:cubicBezTo>
                <a:cubicBezTo>
                  <a:pt x="47132" y="16503"/>
                  <a:pt x="47935" y="14405"/>
                  <a:pt x="47435" y="13148"/>
                </a:cubicBezTo>
                <a:cubicBezTo>
                  <a:pt x="47803" y="12628"/>
                  <a:pt x="48039" y="12014"/>
                  <a:pt x="47699" y="11447"/>
                </a:cubicBezTo>
                <a:lnTo>
                  <a:pt x="47699" y="11447"/>
                </a:lnTo>
                <a:cubicBezTo>
                  <a:pt x="47710" y="11447"/>
                  <a:pt x="47721" y="11447"/>
                  <a:pt x="47732" y="11447"/>
                </a:cubicBezTo>
                <a:cubicBezTo>
                  <a:pt x="48711" y="11447"/>
                  <a:pt x="51599" y="9822"/>
                  <a:pt x="49627" y="9074"/>
                </a:cubicBezTo>
                <a:lnTo>
                  <a:pt x="49627" y="9074"/>
                </a:lnTo>
                <a:cubicBezTo>
                  <a:pt x="49681" y="9088"/>
                  <a:pt x="49736" y="9095"/>
                  <a:pt x="49792" y="9095"/>
                </a:cubicBezTo>
                <a:cubicBezTo>
                  <a:pt x="50679" y="9095"/>
                  <a:pt x="51859" y="7486"/>
                  <a:pt x="52037" y="6438"/>
                </a:cubicBezTo>
                <a:cubicBezTo>
                  <a:pt x="52604" y="3083"/>
                  <a:pt x="48191" y="758"/>
                  <a:pt x="45960" y="106"/>
                </a:cubicBezTo>
                <a:cubicBezTo>
                  <a:pt x="45714" y="34"/>
                  <a:pt x="45462" y="1"/>
                  <a:pt x="45206" y="1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1591700" y="1171750"/>
            <a:ext cx="5960700" cy="11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2279650" y="2432950"/>
            <a:ext cx="4491600" cy="472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5477409" y="-261758"/>
            <a:ext cx="2590469" cy="977154"/>
          </a:xfrm>
          <a:custGeom>
            <a:avLst/>
            <a:gdLst/>
            <a:ahLst/>
            <a:cxnLst/>
            <a:rect l="l" t="t" r="r" b="b"/>
            <a:pathLst>
              <a:path w="33806" h="12752" extrusionOk="0">
                <a:moveTo>
                  <a:pt x="15214" y="0"/>
                </a:moveTo>
                <a:cubicBezTo>
                  <a:pt x="14240" y="0"/>
                  <a:pt x="13479" y="561"/>
                  <a:pt x="13335" y="2124"/>
                </a:cubicBezTo>
                <a:cubicBezTo>
                  <a:pt x="13250" y="2116"/>
                  <a:pt x="13170" y="2112"/>
                  <a:pt x="13094" y="2112"/>
                </a:cubicBezTo>
                <a:cubicBezTo>
                  <a:pt x="10960" y="2112"/>
                  <a:pt x="12148" y="5260"/>
                  <a:pt x="10153" y="5260"/>
                </a:cubicBezTo>
                <a:cubicBezTo>
                  <a:pt x="10032" y="5260"/>
                  <a:pt x="9899" y="5249"/>
                  <a:pt x="9753" y="5224"/>
                </a:cubicBezTo>
                <a:lnTo>
                  <a:pt x="9753" y="5224"/>
                </a:lnTo>
                <a:cubicBezTo>
                  <a:pt x="9829" y="5621"/>
                  <a:pt x="9697" y="6094"/>
                  <a:pt x="9867" y="6491"/>
                </a:cubicBezTo>
                <a:cubicBezTo>
                  <a:pt x="9829" y="6490"/>
                  <a:pt x="9792" y="6490"/>
                  <a:pt x="9754" y="6490"/>
                </a:cubicBezTo>
                <a:cubicBezTo>
                  <a:pt x="7390" y="6490"/>
                  <a:pt x="4711" y="7074"/>
                  <a:pt x="2590" y="8107"/>
                </a:cubicBezTo>
                <a:cubicBezTo>
                  <a:pt x="0" y="9354"/>
                  <a:pt x="492" y="12274"/>
                  <a:pt x="3535" y="12728"/>
                </a:cubicBezTo>
                <a:cubicBezTo>
                  <a:pt x="3644" y="12744"/>
                  <a:pt x="3750" y="12751"/>
                  <a:pt x="3853" y="12751"/>
                </a:cubicBezTo>
                <a:cubicBezTo>
                  <a:pt x="5362" y="12751"/>
                  <a:pt x="6269" y="11171"/>
                  <a:pt x="7585" y="11171"/>
                </a:cubicBezTo>
                <a:cubicBezTo>
                  <a:pt x="7636" y="11171"/>
                  <a:pt x="7688" y="11173"/>
                  <a:pt x="7740" y="11178"/>
                </a:cubicBezTo>
                <a:cubicBezTo>
                  <a:pt x="8392" y="11235"/>
                  <a:pt x="8893" y="11707"/>
                  <a:pt x="9630" y="11736"/>
                </a:cubicBezTo>
                <a:cubicBezTo>
                  <a:pt x="9649" y="11736"/>
                  <a:pt x="9667" y="11737"/>
                  <a:pt x="9686" y="11737"/>
                </a:cubicBezTo>
                <a:cubicBezTo>
                  <a:pt x="10360" y="11737"/>
                  <a:pt x="11074" y="11404"/>
                  <a:pt x="11672" y="11036"/>
                </a:cubicBezTo>
                <a:cubicBezTo>
                  <a:pt x="12002" y="11092"/>
                  <a:pt x="12342" y="11121"/>
                  <a:pt x="12695" y="11121"/>
                </a:cubicBezTo>
                <a:cubicBezTo>
                  <a:pt x="13302" y="11121"/>
                  <a:pt x="13951" y="11036"/>
                  <a:pt x="14668" y="10857"/>
                </a:cubicBezTo>
                <a:cubicBezTo>
                  <a:pt x="16259" y="10475"/>
                  <a:pt x="17252" y="9346"/>
                  <a:pt x="18634" y="9346"/>
                </a:cubicBezTo>
                <a:cubicBezTo>
                  <a:pt x="18926" y="9346"/>
                  <a:pt x="19236" y="9396"/>
                  <a:pt x="19573" y="9515"/>
                </a:cubicBezTo>
                <a:cubicBezTo>
                  <a:pt x="21397" y="10139"/>
                  <a:pt x="22313" y="11792"/>
                  <a:pt x="24392" y="11878"/>
                </a:cubicBezTo>
                <a:cubicBezTo>
                  <a:pt x="24464" y="11880"/>
                  <a:pt x="24534" y="11882"/>
                  <a:pt x="24605" y="11882"/>
                </a:cubicBezTo>
                <a:cubicBezTo>
                  <a:pt x="26439" y="11882"/>
                  <a:pt x="28084" y="10938"/>
                  <a:pt x="28475" y="9118"/>
                </a:cubicBezTo>
                <a:cubicBezTo>
                  <a:pt x="28979" y="9375"/>
                  <a:pt x="29529" y="9496"/>
                  <a:pt x="30061" y="9496"/>
                </a:cubicBezTo>
                <a:cubicBezTo>
                  <a:pt x="31642" y="9496"/>
                  <a:pt x="33072" y="8426"/>
                  <a:pt x="32718" y="6680"/>
                </a:cubicBezTo>
                <a:cubicBezTo>
                  <a:pt x="33805" y="5924"/>
                  <a:pt x="32974" y="4856"/>
                  <a:pt x="31943" y="4610"/>
                </a:cubicBezTo>
                <a:cubicBezTo>
                  <a:pt x="32072" y="2698"/>
                  <a:pt x="30236" y="1656"/>
                  <a:pt x="28481" y="1656"/>
                </a:cubicBezTo>
                <a:cubicBezTo>
                  <a:pt x="27131" y="1656"/>
                  <a:pt x="25828" y="2274"/>
                  <a:pt x="25508" y="3589"/>
                </a:cubicBezTo>
                <a:cubicBezTo>
                  <a:pt x="24598" y="2756"/>
                  <a:pt x="23695" y="2366"/>
                  <a:pt x="22530" y="2366"/>
                </a:cubicBezTo>
                <a:cubicBezTo>
                  <a:pt x="22242" y="2366"/>
                  <a:pt x="21938" y="2390"/>
                  <a:pt x="21614" y="2436"/>
                </a:cubicBezTo>
                <a:cubicBezTo>
                  <a:pt x="20903" y="2541"/>
                  <a:pt x="20588" y="2640"/>
                  <a:pt x="20365" y="2640"/>
                </a:cubicBezTo>
                <a:cubicBezTo>
                  <a:pt x="20062" y="2640"/>
                  <a:pt x="19927" y="2458"/>
                  <a:pt x="19204" y="1860"/>
                </a:cubicBezTo>
                <a:cubicBezTo>
                  <a:pt x="18100" y="942"/>
                  <a:pt x="16477" y="0"/>
                  <a:pt x="15214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-751017" y="-211800"/>
            <a:ext cx="2481811" cy="927193"/>
          </a:xfrm>
          <a:custGeom>
            <a:avLst/>
            <a:gdLst/>
            <a:ahLst/>
            <a:cxnLst/>
            <a:rect l="l" t="t" r="r" b="b"/>
            <a:pathLst>
              <a:path w="32388" h="12100" extrusionOk="0">
                <a:moveTo>
                  <a:pt x="15035" y="1"/>
                </a:moveTo>
                <a:cubicBezTo>
                  <a:pt x="14202" y="1"/>
                  <a:pt x="13526" y="500"/>
                  <a:pt x="13278" y="1859"/>
                </a:cubicBezTo>
                <a:cubicBezTo>
                  <a:pt x="13132" y="1831"/>
                  <a:pt x="12999" y="1817"/>
                  <a:pt x="12877" y="1817"/>
                </a:cubicBezTo>
                <a:cubicBezTo>
                  <a:pt x="11122" y="1817"/>
                  <a:pt x="11786" y="4562"/>
                  <a:pt x="10145" y="4562"/>
                </a:cubicBezTo>
                <a:cubicBezTo>
                  <a:pt x="9992" y="4562"/>
                  <a:pt x="9818" y="4538"/>
                  <a:pt x="9621" y="4486"/>
                </a:cubicBezTo>
                <a:lnTo>
                  <a:pt x="9621" y="4486"/>
                </a:lnTo>
                <a:cubicBezTo>
                  <a:pt x="9659" y="4873"/>
                  <a:pt x="9489" y="5308"/>
                  <a:pt x="9611" y="5686"/>
                </a:cubicBezTo>
                <a:cubicBezTo>
                  <a:pt x="9152" y="5644"/>
                  <a:pt x="8677" y="5623"/>
                  <a:pt x="8193" y="5623"/>
                </a:cubicBezTo>
                <a:cubicBezTo>
                  <a:pt x="6298" y="5623"/>
                  <a:pt x="4272" y="5948"/>
                  <a:pt x="2571" y="6603"/>
                </a:cubicBezTo>
                <a:cubicBezTo>
                  <a:pt x="0" y="7567"/>
                  <a:pt x="227" y="10364"/>
                  <a:pt x="3072" y="11064"/>
                </a:cubicBezTo>
                <a:cubicBezTo>
                  <a:pt x="3243" y="11106"/>
                  <a:pt x="3407" y="11124"/>
                  <a:pt x="3567" y="11124"/>
                </a:cubicBezTo>
                <a:cubicBezTo>
                  <a:pt x="4842" y="11124"/>
                  <a:pt x="5781" y="9931"/>
                  <a:pt x="6896" y="9931"/>
                </a:cubicBezTo>
                <a:cubicBezTo>
                  <a:pt x="6990" y="9931"/>
                  <a:pt x="7086" y="9939"/>
                  <a:pt x="7183" y="9958"/>
                </a:cubicBezTo>
                <a:cubicBezTo>
                  <a:pt x="7816" y="10071"/>
                  <a:pt x="8241" y="10553"/>
                  <a:pt x="8922" y="10648"/>
                </a:cubicBezTo>
                <a:cubicBezTo>
                  <a:pt x="9008" y="10659"/>
                  <a:pt x="9095" y="10664"/>
                  <a:pt x="9184" y="10664"/>
                </a:cubicBezTo>
                <a:cubicBezTo>
                  <a:pt x="9764" y="10664"/>
                  <a:pt x="10383" y="10436"/>
                  <a:pt x="10916" y="10166"/>
                </a:cubicBezTo>
                <a:cubicBezTo>
                  <a:pt x="11406" y="10298"/>
                  <a:pt x="11925" y="10366"/>
                  <a:pt x="12490" y="10366"/>
                </a:cubicBezTo>
                <a:cubicBezTo>
                  <a:pt x="12894" y="10366"/>
                  <a:pt x="13322" y="10331"/>
                  <a:pt x="13779" y="10260"/>
                </a:cubicBezTo>
                <a:cubicBezTo>
                  <a:pt x="15234" y="10046"/>
                  <a:pt x="16244" y="9157"/>
                  <a:pt x="17459" y="9157"/>
                </a:cubicBezTo>
                <a:cubicBezTo>
                  <a:pt x="17800" y="9157"/>
                  <a:pt x="18156" y="9227"/>
                  <a:pt x="18542" y="9400"/>
                </a:cubicBezTo>
                <a:cubicBezTo>
                  <a:pt x="20206" y="10156"/>
                  <a:pt x="20933" y="11801"/>
                  <a:pt x="22899" y="12056"/>
                </a:cubicBezTo>
                <a:cubicBezTo>
                  <a:pt x="23119" y="12085"/>
                  <a:pt x="23339" y="12099"/>
                  <a:pt x="23555" y="12099"/>
                </a:cubicBezTo>
                <a:cubicBezTo>
                  <a:pt x="25113" y="12099"/>
                  <a:pt x="26521" y="11349"/>
                  <a:pt x="27010" y="9797"/>
                </a:cubicBezTo>
                <a:cubicBezTo>
                  <a:pt x="27555" y="10139"/>
                  <a:pt x="28179" y="10303"/>
                  <a:pt x="28777" y="10303"/>
                </a:cubicBezTo>
                <a:cubicBezTo>
                  <a:pt x="30162" y="10303"/>
                  <a:pt x="31413" y="9425"/>
                  <a:pt x="31235" y="7841"/>
                </a:cubicBezTo>
                <a:cubicBezTo>
                  <a:pt x="32388" y="7217"/>
                  <a:pt x="31679" y="6130"/>
                  <a:pt x="30715" y="5809"/>
                </a:cubicBezTo>
                <a:cubicBezTo>
                  <a:pt x="31025" y="3881"/>
                  <a:pt x="29094" y="2706"/>
                  <a:pt x="27317" y="2706"/>
                </a:cubicBezTo>
                <a:cubicBezTo>
                  <a:pt x="26166" y="2706"/>
                  <a:pt x="25079" y="3198"/>
                  <a:pt x="24704" y="4297"/>
                </a:cubicBezTo>
                <a:cubicBezTo>
                  <a:pt x="23794" y="3300"/>
                  <a:pt x="22851" y="2859"/>
                  <a:pt x="21490" y="2859"/>
                </a:cubicBezTo>
                <a:cubicBezTo>
                  <a:pt x="21368" y="2859"/>
                  <a:pt x="21242" y="2863"/>
                  <a:pt x="21113" y="2870"/>
                </a:cubicBezTo>
                <a:cubicBezTo>
                  <a:pt x="20508" y="2898"/>
                  <a:pt x="20197" y="2953"/>
                  <a:pt x="19987" y="2953"/>
                </a:cubicBezTo>
                <a:cubicBezTo>
                  <a:pt x="19635" y="2953"/>
                  <a:pt x="19565" y="2800"/>
                  <a:pt x="18873" y="2114"/>
                </a:cubicBezTo>
                <a:cubicBezTo>
                  <a:pt x="17846" y="1098"/>
                  <a:pt x="16269" y="1"/>
                  <a:pt x="15035" y="1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2"/>
          <p:cNvGrpSpPr/>
          <p:nvPr/>
        </p:nvGrpSpPr>
        <p:grpSpPr>
          <a:xfrm>
            <a:off x="8001301" y="2988057"/>
            <a:ext cx="733996" cy="551903"/>
            <a:chOff x="3005133" y="3226715"/>
            <a:chExt cx="454965" cy="342096"/>
          </a:xfrm>
        </p:grpSpPr>
        <p:sp>
          <p:nvSpPr>
            <p:cNvPr id="24" name="Google Shape;24;p2"/>
            <p:cNvSpPr/>
            <p:nvPr/>
          </p:nvSpPr>
          <p:spPr>
            <a:xfrm>
              <a:off x="3191462" y="3340657"/>
              <a:ext cx="268636" cy="228153"/>
            </a:xfrm>
            <a:custGeom>
              <a:avLst/>
              <a:gdLst/>
              <a:ahLst/>
              <a:cxnLst/>
              <a:rect l="l" t="t" r="r" b="b"/>
              <a:pathLst>
                <a:path w="2004" h="1702" extrusionOk="0">
                  <a:moveTo>
                    <a:pt x="2004" y="1"/>
                  </a:moveTo>
                  <a:cubicBezTo>
                    <a:pt x="1767" y="256"/>
                    <a:pt x="1399" y="1059"/>
                    <a:pt x="1399" y="1059"/>
                  </a:cubicBezTo>
                  <a:cubicBezTo>
                    <a:pt x="1474" y="804"/>
                    <a:pt x="1323" y="360"/>
                    <a:pt x="1323" y="360"/>
                  </a:cubicBezTo>
                  <a:cubicBezTo>
                    <a:pt x="1323" y="690"/>
                    <a:pt x="1059" y="1201"/>
                    <a:pt x="1059" y="1201"/>
                  </a:cubicBezTo>
                  <a:cubicBezTo>
                    <a:pt x="1163" y="709"/>
                    <a:pt x="1011" y="67"/>
                    <a:pt x="1011" y="67"/>
                  </a:cubicBezTo>
                  <a:cubicBezTo>
                    <a:pt x="1011" y="511"/>
                    <a:pt x="699" y="1087"/>
                    <a:pt x="699" y="1087"/>
                  </a:cubicBezTo>
                  <a:cubicBezTo>
                    <a:pt x="747" y="691"/>
                    <a:pt x="548" y="379"/>
                    <a:pt x="548" y="379"/>
                  </a:cubicBezTo>
                  <a:lnTo>
                    <a:pt x="548" y="379"/>
                  </a:lnTo>
                  <a:cubicBezTo>
                    <a:pt x="633" y="757"/>
                    <a:pt x="350" y="1456"/>
                    <a:pt x="350" y="1456"/>
                  </a:cubicBezTo>
                  <a:cubicBezTo>
                    <a:pt x="406" y="1314"/>
                    <a:pt x="378" y="946"/>
                    <a:pt x="378" y="946"/>
                  </a:cubicBezTo>
                  <a:lnTo>
                    <a:pt x="378" y="946"/>
                  </a:lnTo>
                  <a:cubicBezTo>
                    <a:pt x="284" y="1352"/>
                    <a:pt x="0" y="1692"/>
                    <a:pt x="0" y="1692"/>
                  </a:cubicBezTo>
                  <a:lnTo>
                    <a:pt x="1673" y="1702"/>
                  </a:lnTo>
                  <a:cubicBezTo>
                    <a:pt x="1588" y="1069"/>
                    <a:pt x="2004" y="1"/>
                    <a:pt x="2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005133" y="3226715"/>
              <a:ext cx="296653" cy="342096"/>
            </a:xfrm>
            <a:custGeom>
              <a:avLst/>
              <a:gdLst/>
              <a:ahLst/>
              <a:cxnLst/>
              <a:rect l="l" t="t" r="r" b="b"/>
              <a:pathLst>
                <a:path w="2213" h="2552" extrusionOk="0">
                  <a:moveTo>
                    <a:pt x="2212" y="0"/>
                  </a:moveTo>
                  <a:cubicBezTo>
                    <a:pt x="1957" y="369"/>
                    <a:pt x="1551" y="1588"/>
                    <a:pt x="1551" y="1588"/>
                  </a:cubicBezTo>
                  <a:cubicBezTo>
                    <a:pt x="1626" y="1219"/>
                    <a:pt x="1466" y="539"/>
                    <a:pt x="1466" y="539"/>
                  </a:cubicBezTo>
                  <a:cubicBezTo>
                    <a:pt x="1466" y="1040"/>
                    <a:pt x="1154" y="1796"/>
                    <a:pt x="1154" y="1796"/>
                  </a:cubicBezTo>
                  <a:cubicBezTo>
                    <a:pt x="1267" y="1068"/>
                    <a:pt x="1116" y="95"/>
                    <a:pt x="1116" y="95"/>
                  </a:cubicBezTo>
                  <a:cubicBezTo>
                    <a:pt x="1116" y="775"/>
                    <a:pt x="776" y="1635"/>
                    <a:pt x="776" y="1635"/>
                  </a:cubicBezTo>
                  <a:cubicBezTo>
                    <a:pt x="823" y="1040"/>
                    <a:pt x="606" y="586"/>
                    <a:pt x="606" y="586"/>
                  </a:cubicBezTo>
                  <a:lnTo>
                    <a:pt x="606" y="586"/>
                  </a:lnTo>
                  <a:cubicBezTo>
                    <a:pt x="700" y="1162"/>
                    <a:pt x="379" y="2193"/>
                    <a:pt x="379" y="2193"/>
                  </a:cubicBezTo>
                  <a:cubicBezTo>
                    <a:pt x="436" y="1975"/>
                    <a:pt x="417" y="1437"/>
                    <a:pt x="417" y="1437"/>
                  </a:cubicBezTo>
                  <a:lnTo>
                    <a:pt x="417" y="1437"/>
                  </a:lnTo>
                  <a:cubicBezTo>
                    <a:pt x="313" y="2022"/>
                    <a:pt x="1" y="2542"/>
                    <a:pt x="1" y="2542"/>
                  </a:cubicBezTo>
                  <a:lnTo>
                    <a:pt x="1844" y="2552"/>
                  </a:lnTo>
                  <a:cubicBezTo>
                    <a:pt x="1759" y="1607"/>
                    <a:pt x="2212" y="0"/>
                    <a:pt x="2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2"/>
          <p:cNvSpPr/>
          <p:nvPr/>
        </p:nvSpPr>
        <p:spPr>
          <a:xfrm>
            <a:off x="-2516700" y="1547361"/>
            <a:ext cx="4796345" cy="1502512"/>
          </a:xfrm>
          <a:custGeom>
            <a:avLst/>
            <a:gdLst/>
            <a:ahLst/>
            <a:cxnLst/>
            <a:rect l="l" t="t" r="r" b="b"/>
            <a:pathLst>
              <a:path w="62593" h="19608" extrusionOk="0">
                <a:moveTo>
                  <a:pt x="8797" y="0"/>
                </a:moveTo>
                <a:cubicBezTo>
                  <a:pt x="8493" y="0"/>
                  <a:pt x="8193" y="36"/>
                  <a:pt x="7901" y="111"/>
                </a:cubicBezTo>
                <a:cubicBezTo>
                  <a:pt x="5245" y="791"/>
                  <a:pt x="0" y="3248"/>
                  <a:pt x="671" y="6773"/>
                </a:cubicBezTo>
                <a:cubicBezTo>
                  <a:pt x="885" y="7867"/>
                  <a:pt x="2286" y="9563"/>
                  <a:pt x="3341" y="9563"/>
                </a:cubicBezTo>
                <a:cubicBezTo>
                  <a:pt x="3407" y="9563"/>
                  <a:pt x="3472" y="9556"/>
                  <a:pt x="3535" y="9542"/>
                </a:cubicBezTo>
                <a:lnTo>
                  <a:pt x="3535" y="9542"/>
                </a:lnTo>
                <a:cubicBezTo>
                  <a:pt x="1179" y="10328"/>
                  <a:pt x="4622" y="12047"/>
                  <a:pt x="5785" y="12047"/>
                </a:cubicBezTo>
                <a:cubicBezTo>
                  <a:pt x="5798" y="12047"/>
                  <a:pt x="5810" y="12047"/>
                  <a:pt x="5822" y="12047"/>
                </a:cubicBezTo>
                <a:lnTo>
                  <a:pt x="5822" y="12047"/>
                </a:lnTo>
                <a:cubicBezTo>
                  <a:pt x="5406" y="12642"/>
                  <a:pt x="5699" y="13294"/>
                  <a:pt x="6134" y="13842"/>
                </a:cubicBezTo>
                <a:cubicBezTo>
                  <a:pt x="5548" y="15165"/>
                  <a:pt x="6493" y="17377"/>
                  <a:pt x="7646" y="18171"/>
                </a:cubicBezTo>
                <a:cubicBezTo>
                  <a:pt x="8031" y="18441"/>
                  <a:pt x="8988" y="18769"/>
                  <a:pt x="9751" y="18769"/>
                </a:cubicBezTo>
                <a:cubicBezTo>
                  <a:pt x="10431" y="18769"/>
                  <a:pt x="10958" y="18509"/>
                  <a:pt x="10793" y="17717"/>
                </a:cubicBezTo>
                <a:lnTo>
                  <a:pt x="10793" y="17717"/>
                </a:lnTo>
                <a:lnTo>
                  <a:pt x="54880" y="19607"/>
                </a:lnTo>
                <a:cubicBezTo>
                  <a:pt x="56430" y="18615"/>
                  <a:pt x="57810" y="19125"/>
                  <a:pt x="59558" y="18605"/>
                </a:cubicBezTo>
                <a:cubicBezTo>
                  <a:pt x="60279" y="18388"/>
                  <a:pt x="62593" y="16769"/>
                  <a:pt x="61320" y="16769"/>
                </a:cubicBezTo>
                <a:cubicBezTo>
                  <a:pt x="61207" y="16769"/>
                  <a:pt x="61065" y="16782"/>
                  <a:pt x="60891" y="16810"/>
                </a:cubicBezTo>
                <a:cubicBezTo>
                  <a:pt x="62053" y="14957"/>
                  <a:pt x="59974" y="14655"/>
                  <a:pt x="59407" y="13512"/>
                </a:cubicBezTo>
                <a:cubicBezTo>
                  <a:pt x="58878" y="12415"/>
                  <a:pt x="59918" y="10846"/>
                  <a:pt x="58963" y="9712"/>
                </a:cubicBezTo>
                <a:cubicBezTo>
                  <a:pt x="58415" y="9070"/>
                  <a:pt x="57423" y="8928"/>
                  <a:pt x="56685" y="8692"/>
                </a:cubicBezTo>
                <a:cubicBezTo>
                  <a:pt x="56597" y="7200"/>
                  <a:pt x="56663" y="6406"/>
                  <a:pt x="55600" y="6406"/>
                </a:cubicBezTo>
                <a:cubicBezTo>
                  <a:pt x="55296" y="6406"/>
                  <a:pt x="54899" y="6471"/>
                  <a:pt x="54379" y="6603"/>
                </a:cubicBezTo>
                <a:cubicBezTo>
                  <a:pt x="52971" y="6962"/>
                  <a:pt x="50788" y="7690"/>
                  <a:pt x="50420" y="9297"/>
                </a:cubicBezTo>
                <a:cubicBezTo>
                  <a:pt x="50375" y="9243"/>
                  <a:pt x="50296" y="9164"/>
                  <a:pt x="50288" y="9164"/>
                </a:cubicBezTo>
                <a:cubicBezTo>
                  <a:pt x="50288" y="9164"/>
                  <a:pt x="50287" y="9164"/>
                  <a:pt x="50287" y="9164"/>
                </a:cubicBezTo>
                <a:cubicBezTo>
                  <a:pt x="49626" y="9590"/>
                  <a:pt x="49002" y="10147"/>
                  <a:pt x="48416" y="10601"/>
                </a:cubicBezTo>
                <a:cubicBezTo>
                  <a:pt x="48397" y="10516"/>
                  <a:pt x="48378" y="10431"/>
                  <a:pt x="48369" y="10346"/>
                </a:cubicBezTo>
                <a:cubicBezTo>
                  <a:pt x="48214" y="10326"/>
                  <a:pt x="48059" y="10318"/>
                  <a:pt x="47905" y="10318"/>
                </a:cubicBezTo>
                <a:cubicBezTo>
                  <a:pt x="47292" y="10318"/>
                  <a:pt x="46688" y="10443"/>
                  <a:pt x="46084" y="10443"/>
                </a:cubicBezTo>
                <a:cubicBezTo>
                  <a:pt x="46036" y="10443"/>
                  <a:pt x="45988" y="10442"/>
                  <a:pt x="45940" y="10440"/>
                </a:cubicBezTo>
                <a:cubicBezTo>
                  <a:pt x="45618" y="9224"/>
                  <a:pt x="44875" y="8763"/>
                  <a:pt x="44005" y="8763"/>
                </a:cubicBezTo>
                <a:cubicBezTo>
                  <a:pt x="43421" y="8763"/>
                  <a:pt x="42780" y="8970"/>
                  <a:pt x="42169" y="9297"/>
                </a:cubicBezTo>
                <a:cubicBezTo>
                  <a:pt x="41319" y="7359"/>
                  <a:pt x="40430" y="5705"/>
                  <a:pt x="38228" y="5119"/>
                </a:cubicBezTo>
                <a:cubicBezTo>
                  <a:pt x="35677" y="4430"/>
                  <a:pt x="35488" y="4326"/>
                  <a:pt x="33881" y="2161"/>
                </a:cubicBezTo>
                <a:cubicBezTo>
                  <a:pt x="33122" y="1136"/>
                  <a:pt x="32038" y="708"/>
                  <a:pt x="30924" y="708"/>
                </a:cubicBezTo>
                <a:cubicBezTo>
                  <a:pt x="28042" y="708"/>
                  <a:pt x="24956" y="3574"/>
                  <a:pt x="26755" y="6395"/>
                </a:cubicBezTo>
                <a:cubicBezTo>
                  <a:pt x="25470" y="6546"/>
                  <a:pt x="20546" y="6726"/>
                  <a:pt x="22257" y="8777"/>
                </a:cubicBezTo>
                <a:cubicBezTo>
                  <a:pt x="21786" y="8506"/>
                  <a:pt x="21252" y="8421"/>
                  <a:pt x="20711" y="8421"/>
                </a:cubicBezTo>
                <a:cubicBezTo>
                  <a:pt x="20177" y="8421"/>
                  <a:pt x="19635" y="8503"/>
                  <a:pt x="19138" y="8569"/>
                </a:cubicBezTo>
                <a:cubicBezTo>
                  <a:pt x="19301" y="7969"/>
                  <a:pt x="18880" y="7783"/>
                  <a:pt x="18338" y="7783"/>
                </a:cubicBezTo>
                <a:cubicBezTo>
                  <a:pt x="17779" y="7783"/>
                  <a:pt x="17092" y="7981"/>
                  <a:pt x="16785" y="8125"/>
                </a:cubicBezTo>
                <a:cubicBezTo>
                  <a:pt x="16515" y="4775"/>
                  <a:pt x="12329" y="0"/>
                  <a:pt x="8797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32"/>
          <p:cNvSpPr/>
          <p:nvPr/>
        </p:nvSpPr>
        <p:spPr>
          <a:xfrm>
            <a:off x="5732019" y="-723548"/>
            <a:ext cx="3947104" cy="1488860"/>
          </a:xfrm>
          <a:custGeom>
            <a:avLst/>
            <a:gdLst/>
            <a:ahLst/>
            <a:cxnLst/>
            <a:rect l="l" t="t" r="r" b="b"/>
            <a:pathLst>
              <a:path w="33806" h="12752" extrusionOk="0">
                <a:moveTo>
                  <a:pt x="15214" y="0"/>
                </a:moveTo>
                <a:cubicBezTo>
                  <a:pt x="14240" y="0"/>
                  <a:pt x="13479" y="561"/>
                  <a:pt x="13335" y="2124"/>
                </a:cubicBezTo>
                <a:cubicBezTo>
                  <a:pt x="13250" y="2116"/>
                  <a:pt x="13170" y="2112"/>
                  <a:pt x="13094" y="2112"/>
                </a:cubicBezTo>
                <a:cubicBezTo>
                  <a:pt x="10960" y="2112"/>
                  <a:pt x="12148" y="5260"/>
                  <a:pt x="10153" y="5260"/>
                </a:cubicBezTo>
                <a:cubicBezTo>
                  <a:pt x="10032" y="5260"/>
                  <a:pt x="9899" y="5249"/>
                  <a:pt x="9753" y="5224"/>
                </a:cubicBezTo>
                <a:lnTo>
                  <a:pt x="9753" y="5224"/>
                </a:lnTo>
                <a:cubicBezTo>
                  <a:pt x="9829" y="5621"/>
                  <a:pt x="9697" y="6094"/>
                  <a:pt x="9867" y="6491"/>
                </a:cubicBezTo>
                <a:cubicBezTo>
                  <a:pt x="9829" y="6490"/>
                  <a:pt x="9792" y="6490"/>
                  <a:pt x="9754" y="6490"/>
                </a:cubicBezTo>
                <a:cubicBezTo>
                  <a:pt x="7390" y="6490"/>
                  <a:pt x="4711" y="7074"/>
                  <a:pt x="2590" y="8107"/>
                </a:cubicBezTo>
                <a:cubicBezTo>
                  <a:pt x="0" y="9354"/>
                  <a:pt x="492" y="12274"/>
                  <a:pt x="3535" y="12728"/>
                </a:cubicBezTo>
                <a:cubicBezTo>
                  <a:pt x="3644" y="12744"/>
                  <a:pt x="3750" y="12751"/>
                  <a:pt x="3853" y="12751"/>
                </a:cubicBezTo>
                <a:cubicBezTo>
                  <a:pt x="5362" y="12751"/>
                  <a:pt x="6269" y="11171"/>
                  <a:pt x="7585" y="11171"/>
                </a:cubicBezTo>
                <a:cubicBezTo>
                  <a:pt x="7636" y="11171"/>
                  <a:pt x="7688" y="11173"/>
                  <a:pt x="7740" y="11178"/>
                </a:cubicBezTo>
                <a:cubicBezTo>
                  <a:pt x="8392" y="11235"/>
                  <a:pt x="8893" y="11707"/>
                  <a:pt x="9630" y="11736"/>
                </a:cubicBezTo>
                <a:cubicBezTo>
                  <a:pt x="9649" y="11736"/>
                  <a:pt x="9667" y="11737"/>
                  <a:pt x="9686" y="11737"/>
                </a:cubicBezTo>
                <a:cubicBezTo>
                  <a:pt x="10360" y="11737"/>
                  <a:pt x="11074" y="11404"/>
                  <a:pt x="11672" y="11036"/>
                </a:cubicBezTo>
                <a:cubicBezTo>
                  <a:pt x="12002" y="11092"/>
                  <a:pt x="12342" y="11121"/>
                  <a:pt x="12695" y="11121"/>
                </a:cubicBezTo>
                <a:cubicBezTo>
                  <a:pt x="13302" y="11121"/>
                  <a:pt x="13951" y="11036"/>
                  <a:pt x="14668" y="10857"/>
                </a:cubicBezTo>
                <a:cubicBezTo>
                  <a:pt x="16259" y="10475"/>
                  <a:pt x="17252" y="9346"/>
                  <a:pt x="18634" y="9346"/>
                </a:cubicBezTo>
                <a:cubicBezTo>
                  <a:pt x="18926" y="9346"/>
                  <a:pt x="19236" y="9396"/>
                  <a:pt x="19573" y="9515"/>
                </a:cubicBezTo>
                <a:cubicBezTo>
                  <a:pt x="21397" y="10139"/>
                  <a:pt x="22313" y="11792"/>
                  <a:pt x="24392" y="11878"/>
                </a:cubicBezTo>
                <a:cubicBezTo>
                  <a:pt x="24464" y="11880"/>
                  <a:pt x="24534" y="11882"/>
                  <a:pt x="24605" y="11882"/>
                </a:cubicBezTo>
                <a:cubicBezTo>
                  <a:pt x="26439" y="11882"/>
                  <a:pt x="28084" y="10938"/>
                  <a:pt x="28475" y="9118"/>
                </a:cubicBezTo>
                <a:cubicBezTo>
                  <a:pt x="28979" y="9375"/>
                  <a:pt x="29529" y="9496"/>
                  <a:pt x="30061" y="9496"/>
                </a:cubicBezTo>
                <a:cubicBezTo>
                  <a:pt x="31642" y="9496"/>
                  <a:pt x="33072" y="8426"/>
                  <a:pt x="32718" y="6680"/>
                </a:cubicBezTo>
                <a:cubicBezTo>
                  <a:pt x="33805" y="5924"/>
                  <a:pt x="32974" y="4856"/>
                  <a:pt x="31943" y="4610"/>
                </a:cubicBezTo>
                <a:cubicBezTo>
                  <a:pt x="32072" y="2698"/>
                  <a:pt x="30236" y="1656"/>
                  <a:pt x="28481" y="1656"/>
                </a:cubicBezTo>
                <a:cubicBezTo>
                  <a:pt x="27131" y="1656"/>
                  <a:pt x="25828" y="2274"/>
                  <a:pt x="25508" y="3589"/>
                </a:cubicBezTo>
                <a:cubicBezTo>
                  <a:pt x="24598" y="2756"/>
                  <a:pt x="23695" y="2366"/>
                  <a:pt x="22530" y="2366"/>
                </a:cubicBezTo>
                <a:cubicBezTo>
                  <a:pt x="22242" y="2366"/>
                  <a:pt x="21938" y="2390"/>
                  <a:pt x="21614" y="2436"/>
                </a:cubicBezTo>
                <a:cubicBezTo>
                  <a:pt x="20903" y="2541"/>
                  <a:pt x="20588" y="2640"/>
                  <a:pt x="20365" y="2640"/>
                </a:cubicBezTo>
                <a:cubicBezTo>
                  <a:pt x="20062" y="2640"/>
                  <a:pt x="19927" y="2458"/>
                  <a:pt x="19204" y="1860"/>
                </a:cubicBezTo>
                <a:cubicBezTo>
                  <a:pt x="18100" y="942"/>
                  <a:pt x="16477" y="0"/>
                  <a:pt x="15214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32"/>
          <p:cNvSpPr/>
          <p:nvPr/>
        </p:nvSpPr>
        <p:spPr>
          <a:xfrm rot="-544783">
            <a:off x="-2395870" y="1012733"/>
            <a:ext cx="4796355" cy="1502515"/>
          </a:xfrm>
          <a:custGeom>
            <a:avLst/>
            <a:gdLst/>
            <a:ahLst/>
            <a:cxnLst/>
            <a:rect l="l" t="t" r="r" b="b"/>
            <a:pathLst>
              <a:path w="62593" h="19608" extrusionOk="0">
                <a:moveTo>
                  <a:pt x="8797" y="0"/>
                </a:moveTo>
                <a:cubicBezTo>
                  <a:pt x="8493" y="0"/>
                  <a:pt x="8193" y="36"/>
                  <a:pt x="7901" y="111"/>
                </a:cubicBezTo>
                <a:cubicBezTo>
                  <a:pt x="5245" y="791"/>
                  <a:pt x="0" y="3248"/>
                  <a:pt x="671" y="6773"/>
                </a:cubicBezTo>
                <a:cubicBezTo>
                  <a:pt x="885" y="7867"/>
                  <a:pt x="2286" y="9563"/>
                  <a:pt x="3341" y="9563"/>
                </a:cubicBezTo>
                <a:cubicBezTo>
                  <a:pt x="3407" y="9563"/>
                  <a:pt x="3472" y="9556"/>
                  <a:pt x="3535" y="9542"/>
                </a:cubicBezTo>
                <a:lnTo>
                  <a:pt x="3535" y="9542"/>
                </a:lnTo>
                <a:cubicBezTo>
                  <a:pt x="1179" y="10328"/>
                  <a:pt x="4622" y="12047"/>
                  <a:pt x="5785" y="12047"/>
                </a:cubicBezTo>
                <a:cubicBezTo>
                  <a:pt x="5798" y="12047"/>
                  <a:pt x="5810" y="12047"/>
                  <a:pt x="5822" y="12047"/>
                </a:cubicBezTo>
                <a:lnTo>
                  <a:pt x="5822" y="12047"/>
                </a:lnTo>
                <a:cubicBezTo>
                  <a:pt x="5406" y="12642"/>
                  <a:pt x="5699" y="13294"/>
                  <a:pt x="6134" y="13842"/>
                </a:cubicBezTo>
                <a:cubicBezTo>
                  <a:pt x="5548" y="15165"/>
                  <a:pt x="6493" y="17377"/>
                  <a:pt x="7646" y="18171"/>
                </a:cubicBezTo>
                <a:cubicBezTo>
                  <a:pt x="8031" y="18441"/>
                  <a:pt x="8988" y="18769"/>
                  <a:pt x="9751" y="18769"/>
                </a:cubicBezTo>
                <a:cubicBezTo>
                  <a:pt x="10431" y="18769"/>
                  <a:pt x="10958" y="18509"/>
                  <a:pt x="10793" y="17717"/>
                </a:cubicBezTo>
                <a:lnTo>
                  <a:pt x="10793" y="17717"/>
                </a:lnTo>
                <a:lnTo>
                  <a:pt x="54880" y="19607"/>
                </a:lnTo>
                <a:cubicBezTo>
                  <a:pt x="56430" y="18615"/>
                  <a:pt x="57810" y="19125"/>
                  <a:pt x="59558" y="18605"/>
                </a:cubicBezTo>
                <a:cubicBezTo>
                  <a:pt x="60279" y="18388"/>
                  <a:pt x="62593" y="16769"/>
                  <a:pt x="61320" y="16769"/>
                </a:cubicBezTo>
                <a:cubicBezTo>
                  <a:pt x="61207" y="16769"/>
                  <a:pt x="61065" y="16782"/>
                  <a:pt x="60891" y="16810"/>
                </a:cubicBezTo>
                <a:cubicBezTo>
                  <a:pt x="62053" y="14957"/>
                  <a:pt x="59974" y="14655"/>
                  <a:pt x="59407" y="13512"/>
                </a:cubicBezTo>
                <a:cubicBezTo>
                  <a:pt x="58878" y="12415"/>
                  <a:pt x="59918" y="10846"/>
                  <a:pt x="58963" y="9712"/>
                </a:cubicBezTo>
                <a:cubicBezTo>
                  <a:pt x="58415" y="9070"/>
                  <a:pt x="57423" y="8928"/>
                  <a:pt x="56685" y="8692"/>
                </a:cubicBezTo>
                <a:cubicBezTo>
                  <a:pt x="56597" y="7200"/>
                  <a:pt x="56663" y="6406"/>
                  <a:pt x="55600" y="6406"/>
                </a:cubicBezTo>
                <a:cubicBezTo>
                  <a:pt x="55296" y="6406"/>
                  <a:pt x="54899" y="6471"/>
                  <a:pt x="54379" y="6603"/>
                </a:cubicBezTo>
                <a:cubicBezTo>
                  <a:pt x="52971" y="6962"/>
                  <a:pt x="50788" y="7690"/>
                  <a:pt x="50420" y="9297"/>
                </a:cubicBezTo>
                <a:cubicBezTo>
                  <a:pt x="50375" y="9243"/>
                  <a:pt x="50296" y="9164"/>
                  <a:pt x="50288" y="9164"/>
                </a:cubicBezTo>
                <a:cubicBezTo>
                  <a:pt x="50288" y="9164"/>
                  <a:pt x="50287" y="9164"/>
                  <a:pt x="50287" y="9164"/>
                </a:cubicBezTo>
                <a:cubicBezTo>
                  <a:pt x="49626" y="9590"/>
                  <a:pt x="49002" y="10147"/>
                  <a:pt x="48416" y="10601"/>
                </a:cubicBezTo>
                <a:cubicBezTo>
                  <a:pt x="48397" y="10516"/>
                  <a:pt x="48378" y="10431"/>
                  <a:pt x="48369" y="10346"/>
                </a:cubicBezTo>
                <a:cubicBezTo>
                  <a:pt x="48214" y="10326"/>
                  <a:pt x="48059" y="10318"/>
                  <a:pt x="47905" y="10318"/>
                </a:cubicBezTo>
                <a:cubicBezTo>
                  <a:pt x="47292" y="10318"/>
                  <a:pt x="46688" y="10443"/>
                  <a:pt x="46084" y="10443"/>
                </a:cubicBezTo>
                <a:cubicBezTo>
                  <a:pt x="46036" y="10443"/>
                  <a:pt x="45988" y="10442"/>
                  <a:pt x="45940" y="10440"/>
                </a:cubicBezTo>
                <a:cubicBezTo>
                  <a:pt x="45618" y="9224"/>
                  <a:pt x="44875" y="8763"/>
                  <a:pt x="44005" y="8763"/>
                </a:cubicBezTo>
                <a:cubicBezTo>
                  <a:pt x="43421" y="8763"/>
                  <a:pt x="42780" y="8970"/>
                  <a:pt x="42169" y="9297"/>
                </a:cubicBezTo>
                <a:cubicBezTo>
                  <a:pt x="41319" y="7359"/>
                  <a:pt x="40430" y="5705"/>
                  <a:pt x="38228" y="5119"/>
                </a:cubicBezTo>
                <a:cubicBezTo>
                  <a:pt x="35677" y="4430"/>
                  <a:pt x="35488" y="4326"/>
                  <a:pt x="33881" y="2161"/>
                </a:cubicBezTo>
                <a:cubicBezTo>
                  <a:pt x="33122" y="1136"/>
                  <a:pt x="32038" y="708"/>
                  <a:pt x="30924" y="708"/>
                </a:cubicBezTo>
                <a:cubicBezTo>
                  <a:pt x="28042" y="708"/>
                  <a:pt x="24956" y="3574"/>
                  <a:pt x="26755" y="6395"/>
                </a:cubicBezTo>
                <a:cubicBezTo>
                  <a:pt x="25470" y="6546"/>
                  <a:pt x="20546" y="6726"/>
                  <a:pt x="22257" y="8777"/>
                </a:cubicBezTo>
                <a:cubicBezTo>
                  <a:pt x="21786" y="8506"/>
                  <a:pt x="21252" y="8421"/>
                  <a:pt x="20711" y="8421"/>
                </a:cubicBezTo>
                <a:cubicBezTo>
                  <a:pt x="20177" y="8421"/>
                  <a:pt x="19635" y="8503"/>
                  <a:pt x="19138" y="8569"/>
                </a:cubicBezTo>
                <a:cubicBezTo>
                  <a:pt x="19301" y="7969"/>
                  <a:pt x="18880" y="7783"/>
                  <a:pt x="18338" y="7783"/>
                </a:cubicBezTo>
                <a:cubicBezTo>
                  <a:pt x="17779" y="7783"/>
                  <a:pt x="17092" y="7981"/>
                  <a:pt x="16785" y="8125"/>
                </a:cubicBezTo>
                <a:cubicBezTo>
                  <a:pt x="16515" y="4775"/>
                  <a:pt x="12329" y="0"/>
                  <a:pt x="8797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2"/>
          <p:cNvSpPr/>
          <p:nvPr/>
        </p:nvSpPr>
        <p:spPr>
          <a:xfrm flipH="1">
            <a:off x="7772806" y="2994951"/>
            <a:ext cx="2492263" cy="940077"/>
          </a:xfrm>
          <a:custGeom>
            <a:avLst/>
            <a:gdLst/>
            <a:ahLst/>
            <a:cxnLst/>
            <a:rect l="l" t="t" r="r" b="b"/>
            <a:pathLst>
              <a:path w="33806" h="12752" extrusionOk="0">
                <a:moveTo>
                  <a:pt x="15214" y="0"/>
                </a:moveTo>
                <a:cubicBezTo>
                  <a:pt x="14240" y="0"/>
                  <a:pt x="13479" y="561"/>
                  <a:pt x="13335" y="2124"/>
                </a:cubicBezTo>
                <a:cubicBezTo>
                  <a:pt x="13250" y="2116"/>
                  <a:pt x="13170" y="2112"/>
                  <a:pt x="13094" y="2112"/>
                </a:cubicBezTo>
                <a:cubicBezTo>
                  <a:pt x="10960" y="2112"/>
                  <a:pt x="12148" y="5260"/>
                  <a:pt x="10153" y="5260"/>
                </a:cubicBezTo>
                <a:cubicBezTo>
                  <a:pt x="10032" y="5260"/>
                  <a:pt x="9899" y="5249"/>
                  <a:pt x="9753" y="5224"/>
                </a:cubicBezTo>
                <a:lnTo>
                  <a:pt x="9753" y="5224"/>
                </a:lnTo>
                <a:cubicBezTo>
                  <a:pt x="9829" y="5621"/>
                  <a:pt x="9697" y="6094"/>
                  <a:pt x="9867" y="6491"/>
                </a:cubicBezTo>
                <a:cubicBezTo>
                  <a:pt x="9829" y="6490"/>
                  <a:pt x="9792" y="6490"/>
                  <a:pt x="9754" y="6490"/>
                </a:cubicBezTo>
                <a:cubicBezTo>
                  <a:pt x="7390" y="6490"/>
                  <a:pt x="4711" y="7074"/>
                  <a:pt x="2590" y="8107"/>
                </a:cubicBezTo>
                <a:cubicBezTo>
                  <a:pt x="0" y="9354"/>
                  <a:pt x="492" y="12274"/>
                  <a:pt x="3535" y="12728"/>
                </a:cubicBezTo>
                <a:cubicBezTo>
                  <a:pt x="3644" y="12744"/>
                  <a:pt x="3750" y="12751"/>
                  <a:pt x="3853" y="12751"/>
                </a:cubicBezTo>
                <a:cubicBezTo>
                  <a:pt x="5362" y="12751"/>
                  <a:pt x="6269" y="11171"/>
                  <a:pt x="7585" y="11171"/>
                </a:cubicBezTo>
                <a:cubicBezTo>
                  <a:pt x="7636" y="11171"/>
                  <a:pt x="7688" y="11173"/>
                  <a:pt x="7740" y="11178"/>
                </a:cubicBezTo>
                <a:cubicBezTo>
                  <a:pt x="8392" y="11235"/>
                  <a:pt x="8893" y="11707"/>
                  <a:pt x="9630" y="11736"/>
                </a:cubicBezTo>
                <a:cubicBezTo>
                  <a:pt x="9649" y="11736"/>
                  <a:pt x="9667" y="11737"/>
                  <a:pt x="9686" y="11737"/>
                </a:cubicBezTo>
                <a:cubicBezTo>
                  <a:pt x="10360" y="11737"/>
                  <a:pt x="11074" y="11404"/>
                  <a:pt x="11672" y="11036"/>
                </a:cubicBezTo>
                <a:cubicBezTo>
                  <a:pt x="12002" y="11092"/>
                  <a:pt x="12342" y="11121"/>
                  <a:pt x="12695" y="11121"/>
                </a:cubicBezTo>
                <a:cubicBezTo>
                  <a:pt x="13302" y="11121"/>
                  <a:pt x="13951" y="11036"/>
                  <a:pt x="14668" y="10857"/>
                </a:cubicBezTo>
                <a:cubicBezTo>
                  <a:pt x="16259" y="10475"/>
                  <a:pt x="17252" y="9346"/>
                  <a:pt x="18634" y="9346"/>
                </a:cubicBezTo>
                <a:cubicBezTo>
                  <a:pt x="18926" y="9346"/>
                  <a:pt x="19236" y="9396"/>
                  <a:pt x="19573" y="9515"/>
                </a:cubicBezTo>
                <a:cubicBezTo>
                  <a:pt x="21397" y="10139"/>
                  <a:pt x="22313" y="11792"/>
                  <a:pt x="24392" y="11878"/>
                </a:cubicBezTo>
                <a:cubicBezTo>
                  <a:pt x="24464" y="11880"/>
                  <a:pt x="24534" y="11882"/>
                  <a:pt x="24605" y="11882"/>
                </a:cubicBezTo>
                <a:cubicBezTo>
                  <a:pt x="26439" y="11882"/>
                  <a:pt x="28084" y="10938"/>
                  <a:pt x="28475" y="9118"/>
                </a:cubicBezTo>
                <a:cubicBezTo>
                  <a:pt x="28979" y="9375"/>
                  <a:pt x="29529" y="9496"/>
                  <a:pt x="30061" y="9496"/>
                </a:cubicBezTo>
                <a:cubicBezTo>
                  <a:pt x="31642" y="9496"/>
                  <a:pt x="33072" y="8426"/>
                  <a:pt x="32718" y="6680"/>
                </a:cubicBezTo>
                <a:cubicBezTo>
                  <a:pt x="33805" y="5924"/>
                  <a:pt x="32974" y="4856"/>
                  <a:pt x="31943" y="4610"/>
                </a:cubicBezTo>
                <a:cubicBezTo>
                  <a:pt x="32072" y="2698"/>
                  <a:pt x="30236" y="1656"/>
                  <a:pt x="28481" y="1656"/>
                </a:cubicBezTo>
                <a:cubicBezTo>
                  <a:pt x="27131" y="1656"/>
                  <a:pt x="25828" y="2274"/>
                  <a:pt x="25508" y="3589"/>
                </a:cubicBezTo>
                <a:cubicBezTo>
                  <a:pt x="24598" y="2756"/>
                  <a:pt x="23695" y="2366"/>
                  <a:pt x="22530" y="2366"/>
                </a:cubicBezTo>
                <a:cubicBezTo>
                  <a:pt x="22242" y="2366"/>
                  <a:pt x="21938" y="2390"/>
                  <a:pt x="21614" y="2436"/>
                </a:cubicBezTo>
                <a:cubicBezTo>
                  <a:pt x="20903" y="2541"/>
                  <a:pt x="20588" y="2640"/>
                  <a:pt x="20365" y="2640"/>
                </a:cubicBezTo>
                <a:cubicBezTo>
                  <a:pt x="20062" y="2640"/>
                  <a:pt x="19927" y="2458"/>
                  <a:pt x="19204" y="1860"/>
                </a:cubicBezTo>
                <a:cubicBezTo>
                  <a:pt x="18100" y="942"/>
                  <a:pt x="16477" y="0"/>
                  <a:pt x="15214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1" name="Google Shape;611;p32"/>
          <p:cNvGrpSpPr/>
          <p:nvPr/>
        </p:nvGrpSpPr>
        <p:grpSpPr>
          <a:xfrm flipH="1">
            <a:off x="-41125" y="4571272"/>
            <a:ext cx="9271069" cy="638999"/>
            <a:chOff x="-68375" y="4177775"/>
            <a:chExt cx="9271069" cy="1032308"/>
          </a:xfrm>
        </p:grpSpPr>
        <p:sp>
          <p:nvSpPr>
            <p:cNvPr id="612" name="Google Shape;612;p32"/>
            <p:cNvSpPr/>
            <p:nvPr/>
          </p:nvSpPr>
          <p:spPr>
            <a:xfrm>
              <a:off x="-65798" y="4177775"/>
              <a:ext cx="9267568" cy="610338"/>
            </a:xfrm>
            <a:custGeom>
              <a:avLst/>
              <a:gdLst/>
              <a:ahLst/>
              <a:cxnLst/>
              <a:rect l="l" t="t" r="r" b="b"/>
              <a:pathLst>
                <a:path w="100565" h="10936" extrusionOk="0">
                  <a:moveTo>
                    <a:pt x="1" y="1"/>
                  </a:moveTo>
                  <a:lnTo>
                    <a:pt x="1" y="10935"/>
                  </a:lnTo>
                  <a:lnTo>
                    <a:pt x="100565" y="10935"/>
                  </a:lnTo>
                  <a:lnTo>
                    <a:pt x="100565" y="1"/>
                  </a:lnTo>
                  <a:close/>
                </a:path>
              </a:pathLst>
            </a:custGeom>
            <a:solidFill>
              <a:srgbClr val="D8D1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-65798" y="4178333"/>
              <a:ext cx="9268489" cy="248466"/>
            </a:xfrm>
            <a:custGeom>
              <a:avLst/>
              <a:gdLst/>
              <a:ahLst/>
              <a:cxnLst/>
              <a:rect l="l" t="t" r="r" b="b"/>
              <a:pathLst>
                <a:path w="100575" h="4452" extrusionOk="0">
                  <a:moveTo>
                    <a:pt x="1" y="0"/>
                  </a:moveTo>
                  <a:lnTo>
                    <a:pt x="61685" y="4451"/>
                  </a:lnTo>
                  <a:lnTo>
                    <a:pt x="100574" y="0"/>
                  </a:lnTo>
                  <a:close/>
                </a:path>
              </a:pathLst>
            </a:custGeom>
            <a:solidFill>
              <a:srgbClr val="F9E3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2"/>
            <p:cNvSpPr/>
            <p:nvPr/>
          </p:nvSpPr>
          <p:spPr>
            <a:xfrm>
              <a:off x="-65798" y="4744833"/>
              <a:ext cx="9267568" cy="340218"/>
            </a:xfrm>
            <a:custGeom>
              <a:avLst/>
              <a:gdLst/>
              <a:ahLst/>
              <a:cxnLst/>
              <a:rect l="l" t="t" r="r" b="b"/>
              <a:pathLst>
                <a:path w="100565" h="6096" extrusionOk="0">
                  <a:moveTo>
                    <a:pt x="1" y="0"/>
                  </a:moveTo>
                  <a:lnTo>
                    <a:pt x="1" y="6096"/>
                  </a:lnTo>
                  <a:lnTo>
                    <a:pt x="100565" y="6096"/>
                  </a:lnTo>
                  <a:lnTo>
                    <a:pt x="100565" y="0"/>
                  </a:lnTo>
                  <a:close/>
                </a:path>
              </a:pathLst>
            </a:custGeom>
            <a:solidFill>
              <a:srgbClr val="C9D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2"/>
            <p:cNvSpPr/>
            <p:nvPr/>
          </p:nvSpPr>
          <p:spPr>
            <a:xfrm>
              <a:off x="-68375" y="4869853"/>
              <a:ext cx="9271069" cy="340229"/>
            </a:xfrm>
            <a:custGeom>
              <a:avLst/>
              <a:gdLst/>
              <a:ahLst/>
              <a:cxnLst/>
              <a:rect l="l" t="t" r="r" b="b"/>
              <a:pathLst>
                <a:path w="100603" h="8421" extrusionOk="0">
                  <a:moveTo>
                    <a:pt x="33503" y="0"/>
                  </a:moveTo>
                  <a:cubicBezTo>
                    <a:pt x="33503" y="0"/>
                    <a:pt x="473" y="3478"/>
                    <a:pt x="38" y="3922"/>
                  </a:cubicBezTo>
                  <a:lnTo>
                    <a:pt x="0" y="7986"/>
                  </a:lnTo>
                  <a:lnTo>
                    <a:pt x="100602" y="8421"/>
                  </a:lnTo>
                  <a:lnTo>
                    <a:pt x="100602" y="1607"/>
                  </a:lnTo>
                  <a:lnTo>
                    <a:pt x="65408" y="0"/>
                  </a:lnTo>
                  <a:close/>
                </a:path>
              </a:pathLst>
            </a:custGeom>
            <a:solidFill>
              <a:srgbClr val="FFF3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6" name="Google Shape;616;p32"/>
          <p:cNvGrpSpPr/>
          <p:nvPr/>
        </p:nvGrpSpPr>
        <p:grpSpPr>
          <a:xfrm>
            <a:off x="7626373" y="1259625"/>
            <a:ext cx="1419073" cy="3443653"/>
            <a:chOff x="3594050" y="3357900"/>
            <a:chExt cx="169900" cy="412300"/>
          </a:xfrm>
        </p:grpSpPr>
        <p:sp>
          <p:nvSpPr>
            <p:cNvPr id="617" name="Google Shape;617;p32"/>
            <p:cNvSpPr/>
            <p:nvPr/>
          </p:nvSpPr>
          <p:spPr>
            <a:xfrm>
              <a:off x="3700125" y="3618975"/>
              <a:ext cx="21050" cy="72075"/>
            </a:xfrm>
            <a:custGeom>
              <a:avLst/>
              <a:gdLst/>
              <a:ahLst/>
              <a:cxnLst/>
              <a:rect l="l" t="t" r="r" b="b"/>
              <a:pathLst>
                <a:path w="842" h="2883" extrusionOk="0">
                  <a:moveTo>
                    <a:pt x="57" y="0"/>
                  </a:moveTo>
                  <a:lnTo>
                    <a:pt x="0" y="95"/>
                  </a:lnTo>
                  <a:cubicBezTo>
                    <a:pt x="766" y="671"/>
                    <a:pt x="738" y="2146"/>
                    <a:pt x="624" y="2883"/>
                  </a:cubicBezTo>
                  <a:lnTo>
                    <a:pt x="662" y="2883"/>
                  </a:lnTo>
                  <a:cubicBezTo>
                    <a:pt x="785" y="2146"/>
                    <a:pt x="842" y="596"/>
                    <a:pt x="57" y="0"/>
                  </a:cubicBez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3713625" y="3686550"/>
              <a:ext cx="5425" cy="12775"/>
            </a:xfrm>
            <a:custGeom>
              <a:avLst/>
              <a:gdLst/>
              <a:ahLst/>
              <a:cxnLst/>
              <a:rect l="l" t="t" r="r" b="b"/>
              <a:pathLst>
                <a:path w="217" h="511" extrusionOk="0">
                  <a:moveTo>
                    <a:pt x="99" y="0"/>
                  </a:moveTo>
                  <a:cubicBezTo>
                    <a:pt x="8" y="0"/>
                    <a:pt x="0" y="343"/>
                    <a:pt x="75" y="511"/>
                  </a:cubicBezTo>
                  <a:cubicBezTo>
                    <a:pt x="75" y="511"/>
                    <a:pt x="198" y="236"/>
                    <a:pt x="188" y="161"/>
                  </a:cubicBezTo>
                  <a:cubicBezTo>
                    <a:pt x="179" y="95"/>
                    <a:pt x="217" y="10"/>
                    <a:pt x="103" y="0"/>
                  </a:cubicBezTo>
                  <a:cubicBezTo>
                    <a:pt x="102" y="0"/>
                    <a:pt x="101" y="0"/>
                    <a:pt x="99" y="0"/>
                  </a:cubicBezTo>
                  <a:close/>
                </a:path>
              </a:pathLst>
            </a:custGeom>
            <a:solidFill>
              <a:srgbClr val="F96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3594050" y="3676850"/>
              <a:ext cx="19150" cy="92400"/>
            </a:xfrm>
            <a:custGeom>
              <a:avLst/>
              <a:gdLst/>
              <a:ahLst/>
              <a:cxnLst/>
              <a:rect l="l" t="t" r="r" b="b"/>
              <a:pathLst>
                <a:path w="766" h="3696" extrusionOk="0">
                  <a:moveTo>
                    <a:pt x="766" y="1"/>
                  </a:moveTo>
                  <a:lnTo>
                    <a:pt x="529" y="237"/>
                  </a:lnTo>
                  <a:cubicBezTo>
                    <a:pt x="529" y="237"/>
                    <a:pt x="57" y="2316"/>
                    <a:pt x="0" y="3696"/>
                  </a:cubicBezTo>
                  <a:lnTo>
                    <a:pt x="321" y="3696"/>
                  </a:lnTo>
                  <a:cubicBezTo>
                    <a:pt x="321" y="3696"/>
                    <a:pt x="416" y="1617"/>
                    <a:pt x="766" y="1"/>
                  </a:cubicBezTo>
                  <a:close/>
                </a:path>
              </a:pathLst>
            </a:custGeom>
            <a:solidFill>
              <a:srgbClr val="F96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3601600" y="3595225"/>
              <a:ext cx="44675" cy="97725"/>
            </a:xfrm>
            <a:custGeom>
              <a:avLst/>
              <a:gdLst/>
              <a:ahLst/>
              <a:cxnLst/>
              <a:rect l="l" t="t" r="r" b="b"/>
              <a:pathLst>
                <a:path w="1787" h="3909" extrusionOk="0">
                  <a:moveTo>
                    <a:pt x="866" y="1"/>
                  </a:moveTo>
                  <a:cubicBezTo>
                    <a:pt x="1" y="1"/>
                    <a:pt x="82" y="2990"/>
                    <a:pt x="180" y="3908"/>
                  </a:cubicBezTo>
                  <a:lnTo>
                    <a:pt x="322" y="3814"/>
                  </a:lnTo>
                  <a:cubicBezTo>
                    <a:pt x="407" y="3322"/>
                    <a:pt x="1787" y="336"/>
                    <a:pt x="1031" y="34"/>
                  </a:cubicBezTo>
                  <a:cubicBezTo>
                    <a:pt x="972" y="11"/>
                    <a:pt x="917" y="1"/>
                    <a:pt x="866" y="1"/>
                  </a:cubicBezTo>
                  <a:close/>
                </a:path>
              </a:pathLst>
            </a:custGeom>
            <a:solidFill>
              <a:srgbClr val="F96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2"/>
            <p:cNvSpPr/>
            <p:nvPr/>
          </p:nvSpPr>
          <p:spPr>
            <a:xfrm>
              <a:off x="3678150" y="3683225"/>
              <a:ext cx="16575" cy="86025"/>
            </a:xfrm>
            <a:custGeom>
              <a:avLst/>
              <a:gdLst/>
              <a:ahLst/>
              <a:cxnLst/>
              <a:rect l="l" t="t" r="r" b="b"/>
              <a:pathLst>
                <a:path w="663" h="3441" extrusionOk="0">
                  <a:moveTo>
                    <a:pt x="511" y="1"/>
                  </a:moveTo>
                  <a:cubicBezTo>
                    <a:pt x="511" y="1"/>
                    <a:pt x="48" y="2061"/>
                    <a:pt x="1" y="3441"/>
                  </a:cubicBezTo>
                  <a:lnTo>
                    <a:pt x="322" y="3441"/>
                  </a:lnTo>
                  <a:cubicBezTo>
                    <a:pt x="312" y="3441"/>
                    <a:pt x="312" y="1607"/>
                    <a:pt x="662" y="1"/>
                  </a:cubicBezTo>
                  <a:close/>
                </a:path>
              </a:pathLst>
            </a:custGeom>
            <a:solidFill>
              <a:srgbClr val="F96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2"/>
            <p:cNvSpPr/>
            <p:nvPr/>
          </p:nvSpPr>
          <p:spPr>
            <a:xfrm>
              <a:off x="3676025" y="3607825"/>
              <a:ext cx="27225" cy="93400"/>
            </a:xfrm>
            <a:custGeom>
              <a:avLst/>
              <a:gdLst/>
              <a:ahLst/>
              <a:cxnLst/>
              <a:rect l="l" t="t" r="r" b="b"/>
              <a:pathLst>
                <a:path w="1089" h="3736" extrusionOk="0">
                  <a:moveTo>
                    <a:pt x="818" y="0"/>
                  </a:moveTo>
                  <a:cubicBezTo>
                    <a:pt x="728" y="0"/>
                    <a:pt x="613" y="76"/>
                    <a:pt x="473" y="267"/>
                  </a:cubicBezTo>
                  <a:cubicBezTo>
                    <a:pt x="38" y="872"/>
                    <a:pt x="0" y="1514"/>
                    <a:pt x="10" y="1798"/>
                  </a:cubicBezTo>
                  <a:cubicBezTo>
                    <a:pt x="29" y="2081"/>
                    <a:pt x="520" y="3111"/>
                    <a:pt x="473" y="3669"/>
                  </a:cubicBezTo>
                  <a:lnTo>
                    <a:pt x="596" y="3735"/>
                  </a:lnTo>
                  <a:cubicBezTo>
                    <a:pt x="728" y="3357"/>
                    <a:pt x="851" y="2913"/>
                    <a:pt x="832" y="2762"/>
                  </a:cubicBezTo>
                  <a:cubicBezTo>
                    <a:pt x="804" y="2601"/>
                    <a:pt x="860" y="1694"/>
                    <a:pt x="1031" y="692"/>
                  </a:cubicBezTo>
                  <a:cubicBezTo>
                    <a:pt x="1089" y="362"/>
                    <a:pt x="1014" y="0"/>
                    <a:pt x="818" y="0"/>
                  </a:cubicBezTo>
                  <a:close/>
                </a:path>
              </a:pathLst>
            </a:custGeom>
            <a:solidFill>
              <a:srgbClr val="F96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3662325" y="3357900"/>
              <a:ext cx="10650" cy="28850"/>
            </a:xfrm>
            <a:custGeom>
              <a:avLst/>
              <a:gdLst/>
              <a:ahLst/>
              <a:cxnLst/>
              <a:rect l="l" t="t" r="r" b="b"/>
              <a:pathLst>
                <a:path w="426" h="1154" extrusionOk="0">
                  <a:moveTo>
                    <a:pt x="369" y="0"/>
                  </a:moveTo>
                  <a:lnTo>
                    <a:pt x="0" y="1012"/>
                  </a:lnTo>
                  <a:lnTo>
                    <a:pt x="104" y="1153"/>
                  </a:lnTo>
                  <a:lnTo>
                    <a:pt x="426" y="10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2"/>
            <p:cNvSpPr/>
            <p:nvPr/>
          </p:nvSpPr>
          <p:spPr>
            <a:xfrm>
              <a:off x="3610100" y="3390775"/>
              <a:ext cx="106575" cy="254550"/>
            </a:xfrm>
            <a:custGeom>
              <a:avLst/>
              <a:gdLst/>
              <a:ahLst/>
              <a:cxnLst/>
              <a:rect l="l" t="t" r="r" b="b"/>
              <a:pathLst>
                <a:path w="4263" h="10182" extrusionOk="0">
                  <a:moveTo>
                    <a:pt x="2362" y="1"/>
                  </a:moveTo>
                  <a:cubicBezTo>
                    <a:pt x="2164" y="1"/>
                    <a:pt x="1730" y="292"/>
                    <a:pt x="1730" y="292"/>
                  </a:cubicBezTo>
                  <a:cubicBezTo>
                    <a:pt x="2288" y="793"/>
                    <a:pt x="993" y="2390"/>
                    <a:pt x="823" y="3949"/>
                  </a:cubicBezTo>
                  <a:cubicBezTo>
                    <a:pt x="738" y="4649"/>
                    <a:pt x="539" y="6114"/>
                    <a:pt x="379" y="7078"/>
                  </a:cubicBezTo>
                  <a:cubicBezTo>
                    <a:pt x="256" y="7493"/>
                    <a:pt x="1" y="8438"/>
                    <a:pt x="180" y="9346"/>
                  </a:cubicBezTo>
                  <a:cubicBezTo>
                    <a:pt x="253" y="9733"/>
                    <a:pt x="1716" y="10182"/>
                    <a:pt x="3083" y="10182"/>
                  </a:cubicBezTo>
                  <a:cubicBezTo>
                    <a:pt x="3318" y="10182"/>
                    <a:pt x="3550" y="10169"/>
                    <a:pt x="3772" y="10140"/>
                  </a:cubicBezTo>
                  <a:cubicBezTo>
                    <a:pt x="3772" y="10140"/>
                    <a:pt x="4263" y="9374"/>
                    <a:pt x="4055" y="8939"/>
                  </a:cubicBezTo>
                  <a:cubicBezTo>
                    <a:pt x="3922" y="8643"/>
                    <a:pt x="3766" y="8587"/>
                    <a:pt x="3601" y="8587"/>
                  </a:cubicBezTo>
                  <a:cubicBezTo>
                    <a:pt x="3500" y="8587"/>
                    <a:pt x="3396" y="8607"/>
                    <a:pt x="3291" y="8607"/>
                  </a:cubicBezTo>
                  <a:cubicBezTo>
                    <a:pt x="3199" y="8607"/>
                    <a:pt x="3107" y="8591"/>
                    <a:pt x="3016" y="8533"/>
                  </a:cubicBezTo>
                  <a:cubicBezTo>
                    <a:pt x="2694" y="8334"/>
                    <a:pt x="2345" y="8023"/>
                    <a:pt x="2061" y="7720"/>
                  </a:cubicBezTo>
                  <a:cubicBezTo>
                    <a:pt x="2042" y="7503"/>
                    <a:pt x="2014" y="7257"/>
                    <a:pt x="1948" y="7191"/>
                  </a:cubicBezTo>
                  <a:cubicBezTo>
                    <a:pt x="1863" y="7096"/>
                    <a:pt x="1721" y="7030"/>
                    <a:pt x="1541" y="7021"/>
                  </a:cubicBezTo>
                  <a:cubicBezTo>
                    <a:pt x="1305" y="6123"/>
                    <a:pt x="1135" y="4923"/>
                    <a:pt x="1314" y="3902"/>
                  </a:cubicBezTo>
                  <a:cubicBezTo>
                    <a:pt x="1551" y="2494"/>
                    <a:pt x="2439" y="774"/>
                    <a:pt x="2458" y="103"/>
                  </a:cubicBezTo>
                  <a:cubicBezTo>
                    <a:pt x="2462" y="29"/>
                    <a:pt x="2424" y="1"/>
                    <a:pt x="2362" y="1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3610100" y="3390500"/>
              <a:ext cx="102575" cy="254825"/>
            </a:xfrm>
            <a:custGeom>
              <a:avLst/>
              <a:gdLst/>
              <a:ahLst/>
              <a:cxnLst/>
              <a:rect l="l" t="t" r="r" b="b"/>
              <a:pathLst>
                <a:path w="4103" h="10193" extrusionOk="0">
                  <a:moveTo>
                    <a:pt x="2345" y="1"/>
                  </a:moveTo>
                  <a:lnTo>
                    <a:pt x="2345" y="1"/>
                  </a:lnTo>
                  <a:cubicBezTo>
                    <a:pt x="2137" y="29"/>
                    <a:pt x="1730" y="303"/>
                    <a:pt x="1730" y="303"/>
                  </a:cubicBezTo>
                  <a:cubicBezTo>
                    <a:pt x="2288" y="804"/>
                    <a:pt x="993" y="2401"/>
                    <a:pt x="823" y="3960"/>
                  </a:cubicBezTo>
                  <a:cubicBezTo>
                    <a:pt x="738" y="4660"/>
                    <a:pt x="539" y="6125"/>
                    <a:pt x="379" y="7089"/>
                  </a:cubicBezTo>
                  <a:cubicBezTo>
                    <a:pt x="256" y="7504"/>
                    <a:pt x="1" y="8449"/>
                    <a:pt x="180" y="9357"/>
                  </a:cubicBezTo>
                  <a:cubicBezTo>
                    <a:pt x="253" y="9744"/>
                    <a:pt x="1716" y="10193"/>
                    <a:pt x="3083" y="10193"/>
                  </a:cubicBezTo>
                  <a:cubicBezTo>
                    <a:pt x="3318" y="10193"/>
                    <a:pt x="3550" y="10180"/>
                    <a:pt x="3772" y="10151"/>
                  </a:cubicBezTo>
                  <a:cubicBezTo>
                    <a:pt x="3772" y="10151"/>
                    <a:pt x="4065" y="9678"/>
                    <a:pt x="4102" y="9262"/>
                  </a:cubicBezTo>
                  <a:cubicBezTo>
                    <a:pt x="2751" y="9262"/>
                    <a:pt x="1352" y="8931"/>
                    <a:pt x="1125" y="8629"/>
                  </a:cubicBezTo>
                  <a:cubicBezTo>
                    <a:pt x="530" y="7835"/>
                    <a:pt x="1267" y="7410"/>
                    <a:pt x="1069" y="4414"/>
                  </a:cubicBezTo>
                  <a:cubicBezTo>
                    <a:pt x="974" y="3091"/>
                    <a:pt x="2335" y="917"/>
                    <a:pt x="2345" y="1"/>
                  </a:cubicBez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3604425" y="3394525"/>
              <a:ext cx="104700" cy="251000"/>
            </a:xfrm>
            <a:custGeom>
              <a:avLst/>
              <a:gdLst/>
              <a:ahLst/>
              <a:cxnLst/>
              <a:rect l="l" t="t" r="r" b="b"/>
              <a:pathLst>
                <a:path w="4188" h="10040" extrusionOk="0">
                  <a:moveTo>
                    <a:pt x="2184" y="0"/>
                  </a:moveTo>
                  <a:lnTo>
                    <a:pt x="2184" y="0"/>
                  </a:lnTo>
                  <a:cubicBezTo>
                    <a:pt x="2033" y="76"/>
                    <a:pt x="1957" y="142"/>
                    <a:pt x="1957" y="142"/>
                  </a:cubicBezTo>
                  <a:cubicBezTo>
                    <a:pt x="2515" y="643"/>
                    <a:pt x="1220" y="2240"/>
                    <a:pt x="1050" y="3799"/>
                  </a:cubicBezTo>
                  <a:cubicBezTo>
                    <a:pt x="918" y="4943"/>
                    <a:pt x="681" y="6360"/>
                    <a:pt x="559" y="6899"/>
                  </a:cubicBezTo>
                  <a:cubicBezTo>
                    <a:pt x="473" y="7324"/>
                    <a:pt x="1" y="8336"/>
                    <a:pt x="388" y="9337"/>
                  </a:cubicBezTo>
                  <a:cubicBezTo>
                    <a:pt x="521" y="9689"/>
                    <a:pt x="1865" y="10040"/>
                    <a:pt x="3192" y="10040"/>
                  </a:cubicBezTo>
                  <a:cubicBezTo>
                    <a:pt x="3471" y="10040"/>
                    <a:pt x="3751" y="10024"/>
                    <a:pt x="4017" y="9990"/>
                  </a:cubicBezTo>
                  <a:cubicBezTo>
                    <a:pt x="4017" y="9990"/>
                    <a:pt x="4103" y="9923"/>
                    <a:pt x="4188" y="9574"/>
                  </a:cubicBezTo>
                  <a:cubicBezTo>
                    <a:pt x="3753" y="9356"/>
                    <a:pt x="1201" y="9328"/>
                    <a:pt x="880" y="8846"/>
                  </a:cubicBezTo>
                  <a:cubicBezTo>
                    <a:pt x="360" y="8033"/>
                    <a:pt x="1012" y="6663"/>
                    <a:pt x="1059" y="6389"/>
                  </a:cubicBezTo>
                  <a:cubicBezTo>
                    <a:pt x="1230" y="5482"/>
                    <a:pt x="1116" y="4366"/>
                    <a:pt x="1182" y="3705"/>
                  </a:cubicBezTo>
                  <a:cubicBezTo>
                    <a:pt x="1305" y="2259"/>
                    <a:pt x="2647" y="520"/>
                    <a:pt x="2184" y="0"/>
                  </a:cubicBez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3656425" y="3404200"/>
              <a:ext cx="11350" cy="8775"/>
            </a:xfrm>
            <a:custGeom>
              <a:avLst/>
              <a:gdLst/>
              <a:ahLst/>
              <a:cxnLst/>
              <a:rect l="l" t="t" r="r" b="b"/>
              <a:pathLst>
                <a:path w="454" h="351" extrusionOk="0">
                  <a:moveTo>
                    <a:pt x="454" y="1"/>
                  </a:moveTo>
                  <a:lnTo>
                    <a:pt x="10" y="114"/>
                  </a:lnTo>
                  <a:lnTo>
                    <a:pt x="0" y="350"/>
                  </a:lnTo>
                  <a:cubicBezTo>
                    <a:pt x="0" y="350"/>
                    <a:pt x="350" y="331"/>
                    <a:pt x="454" y="1"/>
                  </a:cubicBez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3607500" y="3583775"/>
              <a:ext cx="96675" cy="63275"/>
            </a:xfrm>
            <a:custGeom>
              <a:avLst/>
              <a:gdLst/>
              <a:ahLst/>
              <a:cxnLst/>
              <a:rect l="l" t="t" r="r" b="b"/>
              <a:pathLst>
                <a:path w="3867" h="2531" extrusionOk="0">
                  <a:moveTo>
                    <a:pt x="237" y="0"/>
                  </a:moveTo>
                  <a:cubicBezTo>
                    <a:pt x="114" y="492"/>
                    <a:pt x="1" y="1191"/>
                    <a:pt x="237" y="1834"/>
                  </a:cubicBezTo>
                  <a:cubicBezTo>
                    <a:pt x="376" y="2182"/>
                    <a:pt x="1703" y="2531"/>
                    <a:pt x="3015" y="2531"/>
                  </a:cubicBezTo>
                  <a:cubicBezTo>
                    <a:pt x="3303" y="2531"/>
                    <a:pt x="3592" y="2514"/>
                    <a:pt x="3866" y="2476"/>
                  </a:cubicBezTo>
                  <a:lnTo>
                    <a:pt x="3847" y="2420"/>
                  </a:lnTo>
                  <a:cubicBezTo>
                    <a:pt x="3622" y="2449"/>
                    <a:pt x="3389" y="2462"/>
                    <a:pt x="3156" y="2462"/>
                  </a:cubicBezTo>
                  <a:cubicBezTo>
                    <a:pt x="1805" y="2462"/>
                    <a:pt x="429" y="2018"/>
                    <a:pt x="284" y="1663"/>
                  </a:cubicBezTo>
                  <a:cubicBezTo>
                    <a:pt x="67" y="1078"/>
                    <a:pt x="133" y="473"/>
                    <a:pt x="237" y="0"/>
                  </a:cubicBezTo>
                  <a:close/>
                </a:path>
              </a:pathLst>
            </a:custGeom>
            <a:solidFill>
              <a:srgbClr val="F96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3623575" y="3596525"/>
              <a:ext cx="13500" cy="38075"/>
            </a:xfrm>
            <a:custGeom>
              <a:avLst/>
              <a:gdLst/>
              <a:ahLst/>
              <a:cxnLst/>
              <a:rect l="l" t="t" r="r" b="b"/>
              <a:pathLst>
                <a:path w="540" h="1523" extrusionOk="0">
                  <a:moveTo>
                    <a:pt x="426" y="1"/>
                  </a:moveTo>
                  <a:cubicBezTo>
                    <a:pt x="0" y="577"/>
                    <a:pt x="256" y="1522"/>
                    <a:pt x="256" y="1522"/>
                  </a:cubicBezTo>
                  <a:lnTo>
                    <a:pt x="539" y="1437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3689725" y="3613525"/>
              <a:ext cx="11375" cy="30275"/>
            </a:xfrm>
            <a:custGeom>
              <a:avLst/>
              <a:gdLst/>
              <a:ahLst/>
              <a:cxnLst/>
              <a:rect l="l" t="t" r="r" b="b"/>
              <a:pathLst>
                <a:path w="455" h="1211" extrusionOk="0">
                  <a:moveTo>
                    <a:pt x="303" y="1"/>
                  </a:moveTo>
                  <a:cubicBezTo>
                    <a:pt x="1" y="473"/>
                    <a:pt x="237" y="1211"/>
                    <a:pt x="237" y="1211"/>
                  </a:cubicBezTo>
                  <a:lnTo>
                    <a:pt x="454" y="11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3632075" y="3392575"/>
              <a:ext cx="18925" cy="9400"/>
            </a:xfrm>
            <a:custGeom>
              <a:avLst/>
              <a:gdLst/>
              <a:ahLst/>
              <a:cxnLst/>
              <a:rect l="l" t="t" r="r" b="b"/>
              <a:pathLst>
                <a:path w="757" h="376" extrusionOk="0">
                  <a:moveTo>
                    <a:pt x="75" y="1"/>
                  </a:moveTo>
                  <a:cubicBezTo>
                    <a:pt x="29" y="1"/>
                    <a:pt x="1" y="15"/>
                    <a:pt x="1" y="50"/>
                  </a:cubicBezTo>
                  <a:cubicBezTo>
                    <a:pt x="1" y="201"/>
                    <a:pt x="124" y="296"/>
                    <a:pt x="246" y="362"/>
                  </a:cubicBezTo>
                  <a:cubicBezTo>
                    <a:pt x="269" y="372"/>
                    <a:pt x="300" y="376"/>
                    <a:pt x="334" y="376"/>
                  </a:cubicBezTo>
                  <a:cubicBezTo>
                    <a:pt x="496" y="376"/>
                    <a:pt x="749" y="283"/>
                    <a:pt x="757" y="267"/>
                  </a:cubicBezTo>
                  <a:cubicBezTo>
                    <a:pt x="757" y="244"/>
                    <a:pt x="266" y="1"/>
                    <a:pt x="75" y="1"/>
                  </a:cubicBez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3627600" y="3379100"/>
              <a:ext cx="49150" cy="30400"/>
            </a:xfrm>
            <a:custGeom>
              <a:avLst/>
              <a:gdLst/>
              <a:ahLst/>
              <a:cxnLst/>
              <a:rect l="l" t="t" r="r" b="b"/>
              <a:pathLst>
                <a:path w="1966" h="1216" extrusionOk="0">
                  <a:moveTo>
                    <a:pt x="1371" y="1"/>
                  </a:moveTo>
                  <a:cubicBezTo>
                    <a:pt x="1095" y="1"/>
                    <a:pt x="793" y="343"/>
                    <a:pt x="728" y="343"/>
                  </a:cubicBezTo>
                  <a:cubicBezTo>
                    <a:pt x="643" y="343"/>
                    <a:pt x="558" y="239"/>
                    <a:pt x="454" y="192"/>
                  </a:cubicBezTo>
                  <a:cubicBezTo>
                    <a:pt x="443" y="188"/>
                    <a:pt x="429" y="186"/>
                    <a:pt x="415" y="186"/>
                  </a:cubicBezTo>
                  <a:cubicBezTo>
                    <a:pt x="292" y="186"/>
                    <a:pt x="62" y="316"/>
                    <a:pt x="28" y="400"/>
                  </a:cubicBezTo>
                  <a:cubicBezTo>
                    <a:pt x="0" y="494"/>
                    <a:pt x="180" y="589"/>
                    <a:pt x="359" y="636"/>
                  </a:cubicBezTo>
                  <a:cubicBezTo>
                    <a:pt x="359" y="636"/>
                    <a:pt x="901" y="1215"/>
                    <a:pt x="1281" y="1215"/>
                  </a:cubicBezTo>
                  <a:cubicBezTo>
                    <a:pt x="1330" y="1215"/>
                    <a:pt x="1376" y="1206"/>
                    <a:pt x="1418" y="1184"/>
                  </a:cubicBezTo>
                  <a:cubicBezTo>
                    <a:pt x="1966" y="920"/>
                    <a:pt x="1805" y="192"/>
                    <a:pt x="1503" y="31"/>
                  </a:cubicBezTo>
                  <a:cubicBezTo>
                    <a:pt x="1460" y="10"/>
                    <a:pt x="1416" y="1"/>
                    <a:pt x="1371" y="1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3639875" y="3392625"/>
              <a:ext cx="32625" cy="17050"/>
            </a:xfrm>
            <a:custGeom>
              <a:avLst/>
              <a:gdLst/>
              <a:ahLst/>
              <a:cxnLst/>
              <a:rect l="l" t="t" r="r" b="b"/>
              <a:pathLst>
                <a:path w="1305" h="682" extrusionOk="0">
                  <a:moveTo>
                    <a:pt x="1286" y="1"/>
                  </a:moveTo>
                  <a:lnTo>
                    <a:pt x="1286" y="1"/>
                  </a:lnTo>
                  <a:cubicBezTo>
                    <a:pt x="1248" y="142"/>
                    <a:pt x="1163" y="294"/>
                    <a:pt x="1012" y="416"/>
                  </a:cubicBezTo>
                  <a:cubicBezTo>
                    <a:pt x="947" y="469"/>
                    <a:pt x="863" y="490"/>
                    <a:pt x="771" y="490"/>
                  </a:cubicBezTo>
                  <a:cubicBezTo>
                    <a:pt x="528" y="490"/>
                    <a:pt x="220" y="344"/>
                    <a:pt x="1" y="227"/>
                  </a:cubicBezTo>
                  <a:lnTo>
                    <a:pt x="1" y="227"/>
                  </a:lnTo>
                  <a:cubicBezTo>
                    <a:pt x="185" y="396"/>
                    <a:pt x="541" y="681"/>
                    <a:pt x="800" y="681"/>
                  </a:cubicBezTo>
                  <a:cubicBezTo>
                    <a:pt x="846" y="681"/>
                    <a:pt x="889" y="672"/>
                    <a:pt x="927" y="653"/>
                  </a:cubicBezTo>
                  <a:cubicBezTo>
                    <a:pt x="1210" y="511"/>
                    <a:pt x="1305" y="246"/>
                    <a:pt x="1286" y="1"/>
                  </a:cubicBez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2"/>
            <p:cNvSpPr/>
            <p:nvPr/>
          </p:nvSpPr>
          <p:spPr>
            <a:xfrm>
              <a:off x="3668700" y="3382450"/>
              <a:ext cx="20100" cy="10200"/>
            </a:xfrm>
            <a:custGeom>
              <a:avLst/>
              <a:gdLst/>
              <a:ahLst/>
              <a:cxnLst/>
              <a:rect l="l" t="t" r="r" b="b"/>
              <a:pathLst>
                <a:path w="804" h="408" extrusionOk="0">
                  <a:moveTo>
                    <a:pt x="566" y="0"/>
                  </a:moveTo>
                  <a:cubicBezTo>
                    <a:pt x="391" y="0"/>
                    <a:pt x="135" y="156"/>
                    <a:pt x="1" y="304"/>
                  </a:cubicBezTo>
                  <a:lnTo>
                    <a:pt x="29" y="408"/>
                  </a:lnTo>
                  <a:cubicBezTo>
                    <a:pt x="511" y="398"/>
                    <a:pt x="804" y="398"/>
                    <a:pt x="738" y="124"/>
                  </a:cubicBezTo>
                  <a:cubicBezTo>
                    <a:pt x="713" y="36"/>
                    <a:pt x="649" y="0"/>
                    <a:pt x="566" y="0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3667525" y="3360725"/>
              <a:ext cx="22475" cy="28150"/>
            </a:xfrm>
            <a:custGeom>
              <a:avLst/>
              <a:gdLst/>
              <a:ahLst/>
              <a:cxnLst/>
              <a:rect l="l" t="t" r="r" b="b"/>
              <a:pathLst>
                <a:path w="899" h="1126" extrusionOk="0">
                  <a:moveTo>
                    <a:pt x="851" y="1"/>
                  </a:moveTo>
                  <a:lnTo>
                    <a:pt x="0" y="927"/>
                  </a:lnTo>
                  <a:lnTo>
                    <a:pt x="76" y="1125"/>
                  </a:lnTo>
                  <a:lnTo>
                    <a:pt x="898" y="39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3646975" y="3675675"/>
              <a:ext cx="17250" cy="93575"/>
            </a:xfrm>
            <a:custGeom>
              <a:avLst/>
              <a:gdLst/>
              <a:ahLst/>
              <a:cxnLst/>
              <a:rect l="l" t="t" r="r" b="b"/>
              <a:pathLst>
                <a:path w="690" h="3743" extrusionOk="0">
                  <a:moveTo>
                    <a:pt x="170" y="0"/>
                  </a:moveTo>
                  <a:lnTo>
                    <a:pt x="0" y="237"/>
                  </a:lnTo>
                  <a:cubicBezTo>
                    <a:pt x="0" y="237"/>
                    <a:pt x="66" y="2335"/>
                    <a:pt x="378" y="3743"/>
                  </a:cubicBezTo>
                  <a:lnTo>
                    <a:pt x="690" y="3743"/>
                  </a:lnTo>
                  <a:cubicBezTo>
                    <a:pt x="690" y="3743"/>
                    <a:pt x="246" y="1635"/>
                    <a:pt x="170" y="0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3646975" y="3675675"/>
              <a:ext cx="8275" cy="41375"/>
            </a:xfrm>
            <a:custGeom>
              <a:avLst/>
              <a:gdLst/>
              <a:ahLst/>
              <a:cxnLst/>
              <a:rect l="l" t="t" r="r" b="b"/>
              <a:pathLst>
                <a:path w="331" h="1655" extrusionOk="0">
                  <a:moveTo>
                    <a:pt x="170" y="0"/>
                  </a:moveTo>
                  <a:lnTo>
                    <a:pt x="0" y="237"/>
                  </a:lnTo>
                  <a:cubicBezTo>
                    <a:pt x="0" y="237"/>
                    <a:pt x="10" y="728"/>
                    <a:pt x="66" y="1399"/>
                  </a:cubicBezTo>
                  <a:cubicBezTo>
                    <a:pt x="151" y="1437"/>
                    <a:pt x="246" y="1531"/>
                    <a:pt x="331" y="1654"/>
                  </a:cubicBezTo>
                  <a:cubicBezTo>
                    <a:pt x="255" y="1106"/>
                    <a:pt x="199" y="530"/>
                    <a:pt x="170" y="0"/>
                  </a:cubicBez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3730600" y="3683950"/>
              <a:ext cx="33350" cy="86250"/>
            </a:xfrm>
            <a:custGeom>
              <a:avLst/>
              <a:gdLst/>
              <a:ahLst/>
              <a:cxnLst/>
              <a:rect l="l" t="t" r="r" b="b"/>
              <a:pathLst>
                <a:path w="1334" h="3450" extrusionOk="0">
                  <a:moveTo>
                    <a:pt x="1" y="0"/>
                  </a:moveTo>
                  <a:cubicBezTo>
                    <a:pt x="1" y="0"/>
                    <a:pt x="445" y="2060"/>
                    <a:pt x="983" y="3450"/>
                  </a:cubicBezTo>
                  <a:lnTo>
                    <a:pt x="1314" y="3450"/>
                  </a:lnTo>
                  <a:cubicBezTo>
                    <a:pt x="1333" y="3450"/>
                    <a:pt x="511" y="1607"/>
                    <a:pt x="171" y="0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3730600" y="3683950"/>
              <a:ext cx="13500" cy="33325"/>
            </a:xfrm>
            <a:custGeom>
              <a:avLst/>
              <a:gdLst/>
              <a:ahLst/>
              <a:cxnLst/>
              <a:rect l="l" t="t" r="r" b="b"/>
              <a:pathLst>
                <a:path w="540" h="1333" extrusionOk="0">
                  <a:moveTo>
                    <a:pt x="1" y="0"/>
                  </a:moveTo>
                  <a:cubicBezTo>
                    <a:pt x="1" y="0"/>
                    <a:pt x="95" y="454"/>
                    <a:pt x="265" y="1087"/>
                  </a:cubicBezTo>
                  <a:cubicBezTo>
                    <a:pt x="360" y="1144"/>
                    <a:pt x="445" y="1229"/>
                    <a:pt x="539" y="1333"/>
                  </a:cubicBezTo>
                  <a:cubicBezTo>
                    <a:pt x="398" y="898"/>
                    <a:pt x="265" y="435"/>
                    <a:pt x="171" y="0"/>
                  </a:cubicBez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3618375" y="3593625"/>
              <a:ext cx="49175" cy="91750"/>
            </a:xfrm>
            <a:custGeom>
              <a:avLst/>
              <a:gdLst/>
              <a:ahLst/>
              <a:cxnLst/>
              <a:rect l="l" t="t" r="r" b="b"/>
              <a:pathLst>
                <a:path w="1967" h="3670" extrusionOk="0">
                  <a:moveTo>
                    <a:pt x="872" y="0"/>
                  </a:moveTo>
                  <a:cubicBezTo>
                    <a:pt x="0" y="0"/>
                    <a:pt x="844" y="2742"/>
                    <a:pt x="1191" y="3660"/>
                  </a:cubicBezTo>
                  <a:lnTo>
                    <a:pt x="1267" y="3670"/>
                  </a:lnTo>
                  <a:cubicBezTo>
                    <a:pt x="1220" y="3169"/>
                    <a:pt x="1966" y="324"/>
                    <a:pt x="1050" y="31"/>
                  </a:cubicBezTo>
                  <a:cubicBezTo>
                    <a:pt x="984" y="10"/>
                    <a:pt x="925" y="0"/>
                    <a:pt x="872" y="0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3623575" y="3597225"/>
              <a:ext cx="32150" cy="95250"/>
            </a:xfrm>
            <a:custGeom>
              <a:avLst/>
              <a:gdLst/>
              <a:ahLst/>
              <a:cxnLst/>
              <a:rect l="l" t="t" r="r" b="b"/>
              <a:pathLst>
                <a:path w="1286" h="3810" extrusionOk="0">
                  <a:moveTo>
                    <a:pt x="378" y="1"/>
                  </a:moveTo>
                  <a:lnTo>
                    <a:pt x="378" y="1"/>
                  </a:lnTo>
                  <a:cubicBezTo>
                    <a:pt x="0" y="653"/>
                    <a:pt x="709" y="3025"/>
                    <a:pt x="1012" y="3809"/>
                  </a:cubicBezTo>
                  <a:lnTo>
                    <a:pt x="1135" y="3724"/>
                  </a:lnTo>
                  <a:cubicBezTo>
                    <a:pt x="1097" y="3441"/>
                    <a:pt x="1276" y="2382"/>
                    <a:pt x="1286" y="1437"/>
                  </a:cubicBezTo>
                  <a:lnTo>
                    <a:pt x="1286" y="1437"/>
                  </a:lnTo>
                  <a:cubicBezTo>
                    <a:pt x="1182" y="1674"/>
                    <a:pt x="1040" y="1815"/>
                    <a:pt x="889" y="1815"/>
                  </a:cubicBezTo>
                  <a:cubicBezTo>
                    <a:pt x="577" y="1815"/>
                    <a:pt x="322" y="1258"/>
                    <a:pt x="322" y="568"/>
                  </a:cubicBezTo>
                  <a:cubicBezTo>
                    <a:pt x="322" y="369"/>
                    <a:pt x="341" y="180"/>
                    <a:pt x="378" y="1"/>
                  </a:cubicBez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3692325" y="3605850"/>
              <a:ext cx="47050" cy="96075"/>
            </a:xfrm>
            <a:custGeom>
              <a:avLst/>
              <a:gdLst/>
              <a:ahLst/>
              <a:cxnLst/>
              <a:rect l="l" t="t" r="r" b="b"/>
              <a:pathLst>
                <a:path w="1882" h="3843" extrusionOk="0">
                  <a:moveTo>
                    <a:pt x="417" y="0"/>
                  </a:moveTo>
                  <a:cubicBezTo>
                    <a:pt x="327" y="0"/>
                    <a:pt x="246" y="77"/>
                    <a:pt x="190" y="270"/>
                  </a:cubicBezTo>
                  <a:cubicBezTo>
                    <a:pt x="1" y="884"/>
                    <a:pt x="275" y="1565"/>
                    <a:pt x="416" y="1858"/>
                  </a:cubicBezTo>
                  <a:cubicBezTo>
                    <a:pt x="558" y="2151"/>
                    <a:pt x="1522" y="3200"/>
                    <a:pt x="1730" y="3767"/>
                  </a:cubicBezTo>
                  <a:lnTo>
                    <a:pt x="1881" y="3842"/>
                  </a:lnTo>
                  <a:cubicBezTo>
                    <a:pt x="1834" y="3464"/>
                    <a:pt x="1758" y="2992"/>
                    <a:pt x="1664" y="2841"/>
                  </a:cubicBezTo>
                  <a:cubicBezTo>
                    <a:pt x="1569" y="2680"/>
                    <a:pt x="1229" y="1754"/>
                    <a:pt x="946" y="714"/>
                  </a:cubicBezTo>
                  <a:cubicBezTo>
                    <a:pt x="848" y="371"/>
                    <a:pt x="613" y="0"/>
                    <a:pt x="417" y="0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2"/>
            <p:cNvSpPr/>
            <p:nvPr/>
          </p:nvSpPr>
          <p:spPr>
            <a:xfrm>
              <a:off x="3693750" y="3617325"/>
              <a:ext cx="45150" cy="84375"/>
            </a:xfrm>
            <a:custGeom>
              <a:avLst/>
              <a:gdLst/>
              <a:ahLst/>
              <a:cxnLst/>
              <a:rect l="l" t="t" r="r" b="b"/>
              <a:pathLst>
                <a:path w="1806" h="3375" extrusionOk="0">
                  <a:moveTo>
                    <a:pt x="85" y="0"/>
                  </a:moveTo>
                  <a:cubicBezTo>
                    <a:pt x="0" y="558"/>
                    <a:pt x="227" y="1115"/>
                    <a:pt x="350" y="1380"/>
                  </a:cubicBezTo>
                  <a:cubicBezTo>
                    <a:pt x="492" y="1682"/>
                    <a:pt x="1456" y="2731"/>
                    <a:pt x="1654" y="3298"/>
                  </a:cubicBezTo>
                  <a:lnTo>
                    <a:pt x="1805" y="3374"/>
                  </a:lnTo>
                  <a:cubicBezTo>
                    <a:pt x="1777" y="3005"/>
                    <a:pt x="1701" y="2533"/>
                    <a:pt x="1607" y="2382"/>
                  </a:cubicBezTo>
                  <a:cubicBezTo>
                    <a:pt x="1560" y="2306"/>
                    <a:pt x="1456" y="2032"/>
                    <a:pt x="1323" y="1654"/>
                  </a:cubicBezTo>
                  <a:cubicBezTo>
                    <a:pt x="1323" y="1786"/>
                    <a:pt x="1295" y="1871"/>
                    <a:pt x="1219" y="1881"/>
                  </a:cubicBezTo>
                  <a:cubicBezTo>
                    <a:pt x="1209" y="1884"/>
                    <a:pt x="1198" y="1886"/>
                    <a:pt x="1186" y="1886"/>
                  </a:cubicBezTo>
                  <a:cubicBezTo>
                    <a:pt x="918" y="1886"/>
                    <a:pt x="287" y="1078"/>
                    <a:pt x="142" y="435"/>
                  </a:cubicBezTo>
                  <a:cubicBezTo>
                    <a:pt x="114" y="284"/>
                    <a:pt x="85" y="142"/>
                    <a:pt x="85" y="0"/>
                  </a:cubicBez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2"/>
            <p:cNvSpPr/>
            <p:nvPr/>
          </p:nvSpPr>
          <p:spPr>
            <a:xfrm>
              <a:off x="3651700" y="3399250"/>
              <a:ext cx="15850" cy="9950"/>
            </a:xfrm>
            <a:custGeom>
              <a:avLst/>
              <a:gdLst/>
              <a:ahLst/>
              <a:cxnLst/>
              <a:rect l="l" t="t" r="r" b="b"/>
              <a:pathLst>
                <a:path w="634" h="398" extrusionOk="0">
                  <a:moveTo>
                    <a:pt x="312" y="0"/>
                  </a:moveTo>
                  <a:cubicBezTo>
                    <a:pt x="142" y="0"/>
                    <a:pt x="0" y="95"/>
                    <a:pt x="0" y="199"/>
                  </a:cubicBezTo>
                  <a:cubicBezTo>
                    <a:pt x="0" y="303"/>
                    <a:pt x="142" y="397"/>
                    <a:pt x="312" y="397"/>
                  </a:cubicBezTo>
                  <a:cubicBezTo>
                    <a:pt x="320" y="398"/>
                    <a:pt x="328" y="398"/>
                    <a:pt x="337" y="398"/>
                  </a:cubicBezTo>
                  <a:cubicBezTo>
                    <a:pt x="504" y="398"/>
                    <a:pt x="633" y="307"/>
                    <a:pt x="633" y="199"/>
                  </a:cubicBezTo>
                  <a:cubicBezTo>
                    <a:pt x="633" y="95"/>
                    <a:pt x="492" y="0"/>
                    <a:pt x="312" y="0"/>
                  </a:cubicBez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3634250" y="3385250"/>
              <a:ext cx="9675" cy="4025"/>
            </a:xfrm>
            <a:custGeom>
              <a:avLst/>
              <a:gdLst/>
              <a:ahLst/>
              <a:cxnLst/>
              <a:rect l="l" t="t" r="r" b="b"/>
              <a:pathLst>
                <a:path w="387" h="161" extrusionOk="0">
                  <a:moveTo>
                    <a:pt x="162" y="0"/>
                  </a:moveTo>
                  <a:cubicBezTo>
                    <a:pt x="109" y="0"/>
                    <a:pt x="16" y="20"/>
                    <a:pt x="8" y="59"/>
                  </a:cubicBezTo>
                  <a:cubicBezTo>
                    <a:pt x="0" y="99"/>
                    <a:pt x="183" y="160"/>
                    <a:pt x="290" y="160"/>
                  </a:cubicBezTo>
                  <a:cubicBezTo>
                    <a:pt x="309" y="160"/>
                    <a:pt x="326" y="158"/>
                    <a:pt x="339" y="154"/>
                  </a:cubicBezTo>
                  <a:cubicBezTo>
                    <a:pt x="386" y="135"/>
                    <a:pt x="226" y="3"/>
                    <a:pt x="188" y="3"/>
                  </a:cubicBezTo>
                  <a:cubicBezTo>
                    <a:pt x="181" y="1"/>
                    <a:pt x="173" y="0"/>
                    <a:pt x="162" y="0"/>
                  </a:cubicBezTo>
                  <a:close/>
                </a:path>
              </a:pathLst>
            </a:custGeom>
            <a:solidFill>
              <a:srgbClr val="CC5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3673200" y="3384875"/>
              <a:ext cx="12125" cy="5850"/>
            </a:xfrm>
            <a:custGeom>
              <a:avLst/>
              <a:gdLst/>
              <a:ahLst/>
              <a:cxnLst/>
              <a:rect l="l" t="t" r="r" b="b"/>
              <a:pathLst>
                <a:path w="485" h="234" extrusionOk="0">
                  <a:moveTo>
                    <a:pt x="357" y="0"/>
                  </a:moveTo>
                  <a:cubicBezTo>
                    <a:pt x="249" y="0"/>
                    <a:pt x="89" y="87"/>
                    <a:pt x="0" y="169"/>
                  </a:cubicBezTo>
                  <a:lnTo>
                    <a:pt x="10" y="226"/>
                  </a:lnTo>
                  <a:cubicBezTo>
                    <a:pt x="87" y="230"/>
                    <a:pt x="157" y="234"/>
                    <a:pt x="216" y="234"/>
                  </a:cubicBezTo>
                  <a:cubicBezTo>
                    <a:pt x="394" y="234"/>
                    <a:pt x="484" y="202"/>
                    <a:pt x="463" y="74"/>
                  </a:cubicBezTo>
                  <a:cubicBezTo>
                    <a:pt x="451" y="21"/>
                    <a:pt x="410" y="0"/>
                    <a:pt x="357" y="0"/>
                  </a:cubicBezTo>
                  <a:close/>
                </a:path>
              </a:pathLst>
            </a:custGeom>
            <a:solidFill>
              <a:srgbClr val="F77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2"/>
            <p:cNvSpPr/>
            <p:nvPr/>
          </p:nvSpPr>
          <p:spPr>
            <a:xfrm>
              <a:off x="3672000" y="3387600"/>
              <a:ext cx="6275" cy="2975"/>
            </a:xfrm>
            <a:custGeom>
              <a:avLst/>
              <a:gdLst/>
              <a:ahLst/>
              <a:cxnLst/>
              <a:rect l="l" t="t" r="r" b="b"/>
              <a:pathLst>
                <a:path w="251" h="119" extrusionOk="0">
                  <a:moveTo>
                    <a:pt x="177" y="1"/>
                  </a:moveTo>
                  <a:cubicBezTo>
                    <a:pt x="121" y="1"/>
                    <a:pt x="45" y="44"/>
                    <a:pt x="1" y="88"/>
                  </a:cubicBezTo>
                  <a:lnTo>
                    <a:pt x="10" y="117"/>
                  </a:lnTo>
                  <a:cubicBezTo>
                    <a:pt x="53" y="117"/>
                    <a:pt x="92" y="118"/>
                    <a:pt x="125" y="118"/>
                  </a:cubicBezTo>
                  <a:cubicBezTo>
                    <a:pt x="206" y="118"/>
                    <a:pt x="251" y="108"/>
                    <a:pt x="237" y="41"/>
                  </a:cubicBezTo>
                  <a:cubicBezTo>
                    <a:pt x="227" y="12"/>
                    <a:pt x="205" y="1"/>
                    <a:pt x="177" y="1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2"/>
            <p:cNvSpPr/>
            <p:nvPr/>
          </p:nvSpPr>
          <p:spPr>
            <a:xfrm>
              <a:off x="3632075" y="3393325"/>
              <a:ext cx="8775" cy="3825"/>
            </a:xfrm>
            <a:custGeom>
              <a:avLst/>
              <a:gdLst/>
              <a:ahLst/>
              <a:cxnLst/>
              <a:rect l="l" t="t" r="r" b="b"/>
              <a:pathLst>
                <a:path w="351" h="153" extrusionOk="0">
                  <a:moveTo>
                    <a:pt x="1" y="1"/>
                  </a:moveTo>
                  <a:cubicBezTo>
                    <a:pt x="1" y="1"/>
                    <a:pt x="171" y="124"/>
                    <a:pt x="322" y="152"/>
                  </a:cubicBezTo>
                  <a:cubicBezTo>
                    <a:pt x="324" y="153"/>
                    <a:pt x="326" y="153"/>
                    <a:pt x="328" y="153"/>
                  </a:cubicBezTo>
                  <a:cubicBezTo>
                    <a:pt x="351" y="153"/>
                    <a:pt x="180" y="73"/>
                    <a:pt x="1" y="1"/>
                  </a:cubicBezTo>
                  <a:close/>
                </a:path>
              </a:pathLst>
            </a:custGeom>
            <a:solidFill>
              <a:srgbClr val="CC5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2"/>
            <p:cNvSpPr/>
            <p:nvPr/>
          </p:nvSpPr>
          <p:spPr>
            <a:xfrm>
              <a:off x="3639175" y="3396225"/>
              <a:ext cx="1425" cy="1325"/>
            </a:xfrm>
            <a:custGeom>
              <a:avLst/>
              <a:gdLst/>
              <a:ahLst/>
              <a:cxnLst/>
              <a:rect l="l" t="t" r="r" b="b"/>
              <a:pathLst>
                <a:path w="57" h="53" extrusionOk="0">
                  <a:moveTo>
                    <a:pt x="32" y="1"/>
                  </a:moveTo>
                  <a:cubicBezTo>
                    <a:pt x="26" y="1"/>
                    <a:pt x="19" y="3"/>
                    <a:pt x="10" y="8"/>
                  </a:cubicBezTo>
                  <a:cubicBezTo>
                    <a:pt x="0" y="27"/>
                    <a:pt x="0" y="36"/>
                    <a:pt x="0" y="46"/>
                  </a:cubicBezTo>
                  <a:cubicBezTo>
                    <a:pt x="5" y="50"/>
                    <a:pt x="12" y="53"/>
                    <a:pt x="19" y="53"/>
                  </a:cubicBezTo>
                  <a:cubicBezTo>
                    <a:pt x="26" y="53"/>
                    <a:pt x="33" y="50"/>
                    <a:pt x="38" y="46"/>
                  </a:cubicBezTo>
                  <a:cubicBezTo>
                    <a:pt x="47" y="36"/>
                    <a:pt x="57" y="27"/>
                    <a:pt x="47" y="8"/>
                  </a:cubicBezTo>
                  <a:cubicBezTo>
                    <a:pt x="43" y="3"/>
                    <a:pt x="38" y="1"/>
                    <a:pt x="32" y="1"/>
                  </a:cubicBezTo>
                  <a:close/>
                </a:path>
              </a:pathLst>
            </a:custGeom>
            <a:solidFill>
              <a:srgbClr val="CC5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2"/>
            <p:cNvSpPr/>
            <p:nvPr/>
          </p:nvSpPr>
          <p:spPr>
            <a:xfrm>
              <a:off x="3650025" y="3383975"/>
              <a:ext cx="10750" cy="8100"/>
            </a:xfrm>
            <a:custGeom>
              <a:avLst/>
              <a:gdLst/>
              <a:ahLst/>
              <a:cxnLst/>
              <a:rect l="l" t="t" r="r" b="b"/>
              <a:pathLst>
                <a:path w="430" h="324" extrusionOk="0">
                  <a:moveTo>
                    <a:pt x="162" y="1"/>
                  </a:moveTo>
                  <a:cubicBezTo>
                    <a:pt x="117" y="1"/>
                    <a:pt x="75" y="22"/>
                    <a:pt x="48" y="91"/>
                  </a:cubicBezTo>
                  <a:cubicBezTo>
                    <a:pt x="1" y="205"/>
                    <a:pt x="48" y="280"/>
                    <a:pt x="114" y="309"/>
                  </a:cubicBezTo>
                  <a:cubicBezTo>
                    <a:pt x="131" y="319"/>
                    <a:pt x="149" y="323"/>
                    <a:pt x="167" y="323"/>
                  </a:cubicBezTo>
                  <a:cubicBezTo>
                    <a:pt x="288" y="323"/>
                    <a:pt x="429" y="132"/>
                    <a:pt x="266" y="25"/>
                  </a:cubicBezTo>
                  <a:cubicBezTo>
                    <a:pt x="233" y="13"/>
                    <a:pt x="197" y="1"/>
                    <a:pt x="162" y="1"/>
                  </a:cubicBez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3653350" y="3386350"/>
              <a:ext cx="2850" cy="2900"/>
            </a:xfrm>
            <a:custGeom>
              <a:avLst/>
              <a:gdLst/>
              <a:ahLst/>
              <a:cxnLst/>
              <a:rect l="l" t="t" r="r" b="b"/>
              <a:pathLst>
                <a:path w="114" h="116" extrusionOk="0">
                  <a:moveTo>
                    <a:pt x="52" y="0"/>
                  </a:moveTo>
                  <a:cubicBezTo>
                    <a:pt x="33" y="0"/>
                    <a:pt x="16" y="7"/>
                    <a:pt x="10" y="25"/>
                  </a:cubicBezTo>
                  <a:cubicBezTo>
                    <a:pt x="0" y="63"/>
                    <a:pt x="10" y="100"/>
                    <a:pt x="19" y="110"/>
                  </a:cubicBezTo>
                  <a:cubicBezTo>
                    <a:pt x="30" y="113"/>
                    <a:pt x="41" y="116"/>
                    <a:pt x="52" y="116"/>
                  </a:cubicBezTo>
                  <a:cubicBezTo>
                    <a:pt x="71" y="116"/>
                    <a:pt x="89" y="109"/>
                    <a:pt x="95" y="91"/>
                  </a:cubicBezTo>
                  <a:cubicBezTo>
                    <a:pt x="114" y="63"/>
                    <a:pt x="104" y="15"/>
                    <a:pt x="85" y="6"/>
                  </a:cubicBezTo>
                  <a:cubicBezTo>
                    <a:pt x="75" y="2"/>
                    <a:pt x="63" y="0"/>
                    <a:pt x="52" y="0"/>
                  </a:cubicBezTo>
                  <a:close/>
                </a:path>
              </a:pathLst>
            </a:custGeom>
            <a:solidFill>
              <a:srgbClr val="5E38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2"/>
            <p:cNvSpPr/>
            <p:nvPr/>
          </p:nvSpPr>
          <p:spPr>
            <a:xfrm>
              <a:off x="3654525" y="3386725"/>
              <a:ext cx="975" cy="975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9" y="0"/>
                  </a:moveTo>
                  <a:cubicBezTo>
                    <a:pt x="10" y="0"/>
                    <a:pt x="0" y="0"/>
                    <a:pt x="0" y="10"/>
                  </a:cubicBezTo>
                  <a:lnTo>
                    <a:pt x="0" y="38"/>
                  </a:lnTo>
                  <a:cubicBezTo>
                    <a:pt x="10" y="38"/>
                    <a:pt x="29" y="38"/>
                    <a:pt x="29" y="29"/>
                  </a:cubicBezTo>
                  <a:cubicBezTo>
                    <a:pt x="38" y="10"/>
                    <a:pt x="38" y="0"/>
                    <a:pt x="29" y="0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2"/>
            <p:cNvSpPr/>
            <p:nvPr/>
          </p:nvSpPr>
          <p:spPr>
            <a:xfrm>
              <a:off x="3656425" y="3379625"/>
              <a:ext cx="5200" cy="6875"/>
            </a:xfrm>
            <a:custGeom>
              <a:avLst/>
              <a:gdLst/>
              <a:ahLst/>
              <a:cxnLst/>
              <a:rect l="l" t="t" r="r" b="b"/>
              <a:pathLst>
                <a:path w="208" h="275" extrusionOk="0">
                  <a:moveTo>
                    <a:pt x="47" y="1"/>
                  </a:moveTo>
                  <a:lnTo>
                    <a:pt x="0" y="48"/>
                  </a:lnTo>
                  <a:cubicBezTo>
                    <a:pt x="19" y="76"/>
                    <a:pt x="161" y="143"/>
                    <a:pt x="151" y="275"/>
                  </a:cubicBezTo>
                  <a:lnTo>
                    <a:pt x="199" y="256"/>
                  </a:lnTo>
                  <a:cubicBezTo>
                    <a:pt x="199" y="256"/>
                    <a:pt x="208" y="105"/>
                    <a:pt x="47" y="1"/>
                  </a:cubicBezTo>
                  <a:close/>
                </a:path>
              </a:pathLst>
            </a:custGeom>
            <a:solidFill>
              <a:srgbClr val="CC5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2"/>
            <p:cNvSpPr/>
            <p:nvPr/>
          </p:nvSpPr>
          <p:spPr>
            <a:xfrm>
              <a:off x="3652875" y="3420800"/>
              <a:ext cx="11125" cy="9425"/>
            </a:xfrm>
            <a:custGeom>
              <a:avLst/>
              <a:gdLst/>
              <a:ahLst/>
              <a:cxnLst/>
              <a:rect l="l" t="t" r="r" b="b"/>
              <a:pathLst>
                <a:path w="445" h="377" extrusionOk="0">
                  <a:moveTo>
                    <a:pt x="380" y="1"/>
                  </a:moveTo>
                  <a:cubicBezTo>
                    <a:pt x="355" y="1"/>
                    <a:pt x="326" y="3"/>
                    <a:pt x="293" y="8"/>
                  </a:cubicBezTo>
                  <a:cubicBezTo>
                    <a:pt x="0" y="93"/>
                    <a:pt x="114" y="329"/>
                    <a:pt x="312" y="376"/>
                  </a:cubicBezTo>
                  <a:cubicBezTo>
                    <a:pt x="359" y="244"/>
                    <a:pt x="407" y="131"/>
                    <a:pt x="445" y="8"/>
                  </a:cubicBezTo>
                  <a:cubicBezTo>
                    <a:pt x="426" y="3"/>
                    <a:pt x="404" y="1"/>
                    <a:pt x="380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2"/>
            <p:cNvSpPr/>
            <p:nvPr/>
          </p:nvSpPr>
          <p:spPr>
            <a:xfrm>
              <a:off x="3640575" y="3437750"/>
              <a:ext cx="17525" cy="15375"/>
            </a:xfrm>
            <a:custGeom>
              <a:avLst/>
              <a:gdLst/>
              <a:ahLst/>
              <a:cxnLst/>
              <a:rect l="l" t="t" r="r" b="b"/>
              <a:pathLst>
                <a:path w="701" h="615" extrusionOk="0">
                  <a:moveTo>
                    <a:pt x="700" y="1"/>
                  </a:moveTo>
                  <a:cubicBezTo>
                    <a:pt x="558" y="1"/>
                    <a:pt x="398" y="29"/>
                    <a:pt x="237" y="67"/>
                  </a:cubicBezTo>
                  <a:cubicBezTo>
                    <a:pt x="171" y="237"/>
                    <a:pt x="86" y="426"/>
                    <a:pt x="1" y="615"/>
                  </a:cubicBezTo>
                  <a:cubicBezTo>
                    <a:pt x="152" y="615"/>
                    <a:pt x="332" y="587"/>
                    <a:pt x="502" y="520"/>
                  </a:cubicBezTo>
                  <a:cubicBezTo>
                    <a:pt x="568" y="350"/>
                    <a:pt x="644" y="171"/>
                    <a:pt x="700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2"/>
            <p:cNvSpPr/>
            <p:nvPr/>
          </p:nvSpPr>
          <p:spPr>
            <a:xfrm>
              <a:off x="3633975" y="3460075"/>
              <a:ext cx="15600" cy="32525"/>
            </a:xfrm>
            <a:custGeom>
              <a:avLst/>
              <a:gdLst/>
              <a:ahLst/>
              <a:cxnLst/>
              <a:rect l="l" t="t" r="r" b="b"/>
              <a:pathLst>
                <a:path w="624" h="1301" extrusionOk="0">
                  <a:moveTo>
                    <a:pt x="383" y="1"/>
                  </a:moveTo>
                  <a:cubicBezTo>
                    <a:pt x="298" y="1"/>
                    <a:pt x="213" y="24"/>
                    <a:pt x="142" y="72"/>
                  </a:cubicBezTo>
                  <a:cubicBezTo>
                    <a:pt x="95" y="223"/>
                    <a:pt x="29" y="365"/>
                    <a:pt x="0" y="516"/>
                  </a:cubicBezTo>
                  <a:cubicBezTo>
                    <a:pt x="10" y="847"/>
                    <a:pt x="142" y="1225"/>
                    <a:pt x="340" y="1300"/>
                  </a:cubicBezTo>
                  <a:cubicBezTo>
                    <a:pt x="350" y="1234"/>
                    <a:pt x="350" y="1177"/>
                    <a:pt x="359" y="1121"/>
                  </a:cubicBezTo>
                  <a:cubicBezTo>
                    <a:pt x="426" y="780"/>
                    <a:pt x="520" y="421"/>
                    <a:pt x="624" y="72"/>
                  </a:cubicBezTo>
                  <a:cubicBezTo>
                    <a:pt x="553" y="24"/>
                    <a:pt x="468" y="1"/>
                    <a:pt x="383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2"/>
            <p:cNvSpPr/>
            <p:nvPr/>
          </p:nvSpPr>
          <p:spPr>
            <a:xfrm>
              <a:off x="3628775" y="3489450"/>
              <a:ext cx="7825" cy="14950"/>
            </a:xfrm>
            <a:custGeom>
              <a:avLst/>
              <a:gdLst/>
              <a:ahLst/>
              <a:cxnLst/>
              <a:rect l="l" t="t" r="r" b="b"/>
              <a:pathLst>
                <a:path w="313" h="598" extrusionOk="0">
                  <a:moveTo>
                    <a:pt x="90" y="1"/>
                  </a:moveTo>
                  <a:cubicBezTo>
                    <a:pt x="85" y="1"/>
                    <a:pt x="81" y="1"/>
                    <a:pt x="76" y="2"/>
                  </a:cubicBezTo>
                  <a:lnTo>
                    <a:pt x="76" y="12"/>
                  </a:lnTo>
                  <a:cubicBezTo>
                    <a:pt x="76" y="40"/>
                    <a:pt x="76" y="59"/>
                    <a:pt x="67" y="87"/>
                  </a:cubicBezTo>
                  <a:cubicBezTo>
                    <a:pt x="48" y="229"/>
                    <a:pt x="29" y="409"/>
                    <a:pt x="0" y="598"/>
                  </a:cubicBezTo>
                  <a:cubicBezTo>
                    <a:pt x="161" y="503"/>
                    <a:pt x="312" y="276"/>
                    <a:pt x="227" y="125"/>
                  </a:cubicBezTo>
                  <a:cubicBezTo>
                    <a:pt x="185" y="40"/>
                    <a:pt x="134" y="1"/>
                    <a:pt x="90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2"/>
            <p:cNvSpPr/>
            <p:nvPr/>
          </p:nvSpPr>
          <p:spPr>
            <a:xfrm>
              <a:off x="3630200" y="3507925"/>
              <a:ext cx="12775" cy="28850"/>
            </a:xfrm>
            <a:custGeom>
              <a:avLst/>
              <a:gdLst/>
              <a:ahLst/>
              <a:cxnLst/>
              <a:rect l="l" t="t" r="r" b="b"/>
              <a:pathLst>
                <a:path w="511" h="1154" extrusionOk="0">
                  <a:moveTo>
                    <a:pt x="444" y="1"/>
                  </a:moveTo>
                  <a:cubicBezTo>
                    <a:pt x="406" y="1"/>
                    <a:pt x="388" y="1"/>
                    <a:pt x="350" y="10"/>
                  </a:cubicBezTo>
                  <a:cubicBezTo>
                    <a:pt x="66" y="95"/>
                    <a:pt x="0" y="407"/>
                    <a:pt x="104" y="681"/>
                  </a:cubicBezTo>
                  <a:cubicBezTo>
                    <a:pt x="170" y="879"/>
                    <a:pt x="350" y="1012"/>
                    <a:pt x="510" y="1154"/>
                  </a:cubicBezTo>
                  <a:cubicBezTo>
                    <a:pt x="463" y="775"/>
                    <a:pt x="444" y="388"/>
                    <a:pt x="444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2"/>
            <p:cNvSpPr/>
            <p:nvPr/>
          </p:nvSpPr>
          <p:spPr>
            <a:xfrm>
              <a:off x="3620500" y="3537675"/>
              <a:ext cx="9675" cy="19175"/>
            </a:xfrm>
            <a:custGeom>
              <a:avLst/>
              <a:gdLst/>
              <a:ahLst/>
              <a:cxnLst/>
              <a:rect l="l" t="t" r="r" b="b"/>
              <a:pathLst>
                <a:path w="387" h="767" extrusionOk="0">
                  <a:moveTo>
                    <a:pt x="265" y="0"/>
                  </a:moveTo>
                  <a:cubicBezTo>
                    <a:pt x="240" y="0"/>
                    <a:pt x="208" y="4"/>
                    <a:pt x="171" y="11"/>
                  </a:cubicBezTo>
                  <a:cubicBezTo>
                    <a:pt x="161" y="11"/>
                    <a:pt x="142" y="11"/>
                    <a:pt x="133" y="20"/>
                  </a:cubicBezTo>
                  <a:cubicBezTo>
                    <a:pt x="86" y="304"/>
                    <a:pt x="38" y="559"/>
                    <a:pt x="1" y="767"/>
                  </a:cubicBezTo>
                  <a:cubicBezTo>
                    <a:pt x="152" y="757"/>
                    <a:pt x="369" y="342"/>
                    <a:pt x="379" y="209"/>
                  </a:cubicBezTo>
                  <a:cubicBezTo>
                    <a:pt x="386" y="70"/>
                    <a:pt x="381" y="0"/>
                    <a:pt x="265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2"/>
            <p:cNvSpPr/>
            <p:nvPr/>
          </p:nvSpPr>
          <p:spPr>
            <a:xfrm>
              <a:off x="3635850" y="3553300"/>
              <a:ext cx="21300" cy="23475"/>
            </a:xfrm>
            <a:custGeom>
              <a:avLst/>
              <a:gdLst/>
              <a:ahLst/>
              <a:cxnLst/>
              <a:rect l="l" t="t" r="r" b="b"/>
              <a:pathLst>
                <a:path w="852" h="939" extrusionOk="0">
                  <a:moveTo>
                    <a:pt x="398" y="0"/>
                  </a:moveTo>
                  <a:cubicBezTo>
                    <a:pt x="190" y="170"/>
                    <a:pt x="1" y="520"/>
                    <a:pt x="67" y="718"/>
                  </a:cubicBezTo>
                  <a:cubicBezTo>
                    <a:pt x="114" y="888"/>
                    <a:pt x="186" y="938"/>
                    <a:pt x="277" y="938"/>
                  </a:cubicBezTo>
                  <a:cubicBezTo>
                    <a:pt x="333" y="938"/>
                    <a:pt x="396" y="919"/>
                    <a:pt x="464" y="898"/>
                  </a:cubicBezTo>
                  <a:cubicBezTo>
                    <a:pt x="634" y="832"/>
                    <a:pt x="747" y="803"/>
                    <a:pt x="851" y="633"/>
                  </a:cubicBezTo>
                  <a:cubicBezTo>
                    <a:pt x="776" y="577"/>
                    <a:pt x="653" y="548"/>
                    <a:pt x="521" y="529"/>
                  </a:cubicBezTo>
                  <a:cubicBezTo>
                    <a:pt x="473" y="369"/>
                    <a:pt x="445" y="189"/>
                    <a:pt x="398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2"/>
            <p:cNvSpPr/>
            <p:nvPr/>
          </p:nvSpPr>
          <p:spPr>
            <a:xfrm>
              <a:off x="3611750" y="3571725"/>
              <a:ext cx="16575" cy="19450"/>
            </a:xfrm>
            <a:custGeom>
              <a:avLst/>
              <a:gdLst/>
              <a:ahLst/>
              <a:cxnLst/>
              <a:rect l="l" t="t" r="r" b="b"/>
              <a:pathLst>
                <a:path w="663" h="778" extrusionOk="0">
                  <a:moveTo>
                    <a:pt x="209" y="0"/>
                  </a:moveTo>
                  <a:cubicBezTo>
                    <a:pt x="180" y="123"/>
                    <a:pt x="114" y="293"/>
                    <a:pt x="67" y="473"/>
                  </a:cubicBezTo>
                  <a:cubicBezTo>
                    <a:pt x="48" y="567"/>
                    <a:pt x="20" y="671"/>
                    <a:pt x="1" y="766"/>
                  </a:cubicBezTo>
                  <a:cubicBezTo>
                    <a:pt x="52" y="773"/>
                    <a:pt x="104" y="778"/>
                    <a:pt x="155" y="778"/>
                  </a:cubicBezTo>
                  <a:cubicBezTo>
                    <a:pt x="356" y="778"/>
                    <a:pt x="538" y="707"/>
                    <a:pt x="606" y="473"/>
                  </a:cubicBezTo>
                  <a:cubicBezTo>
                    <a:pt x="662" y="265"/>
                    <a:pt x="625" y="114"/>
                    <a:pt x="436" y="29"/>
                  </a:cubicBezTo>
                  <a:cubicBezTo>
                    <a:pt x="369" y="0"/>
                    <a:pt x="284" y="0"/>
                    <a:pt x="209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2"/>
            <p:cNvSpPr/>
            <p:nvPr/>
          </p:nvSpPr>
          <p:spPr>
            <a:xfrm>
              <a:off x="3651925" y="3743250"/>
              <a:ext cx="9475" cy="9950"/>
            </a:xfrm>
            <a:custGeom>
              <a:avLst/>
              <a:gdLst/>
              <a:ahLst/>
              <a:cxnLst/>
              <a:rect l="l" t="t" r="r" b="b"/>
              <a:pathLst>
                <a:path w="379" h="398" extrusionOk="0">
                  <a:moveTo>
                    <a:pt x="1" y="0"/>
                  </a:moveTo>
                  <a:lnTo>
                    <a:pt x="1" y="0"/>
                  </a:lnTo>
                  <a:cubicBezTo>
                    <a:pt x="19" y="142"/>
                    <a:pt x="38" y="274"/>
                    <a:pt x="57" y="397"/>
                  </a:cubicBezTo>
                  <a:cubicBezTo>
                    <a:pt x="67" y="397"/>
                    <a:pt x="86" y="388"/>
                    <a:pt x="104" y="378"/>
                  </a:cubicBezTo>
                  <a:cubicBezTo>
                    <a:pt x="379" y="256"/>
                    <a:pt x="199" y="38"/>
                    <a:pt x="1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2"/>
            <p:cNvSpPr/>
            <p:nvPr/>
          </p:nvSpPr>
          <p:spPr>
            <a:xfrm>
              <a:off x="3648625" y="3710175"/>
              <a:ext cx="9225" cy="25075"/>
            </a:xfrm>
            <a:custGeom>
              <a:avLst/>
              <a:gdLst/>
              <a:ahLst/>
              <a:cxnLst/>
              <a:rect l="l" t="t" r="r" b="b"/>
              <a:pathLst>
                <a:path w="369" h="1003" extrusionOk="0">
                  <a:moveTo>
                    <a:pt x="227" y="0"/>
                  </a:moveTo>
                  <a:cubicBezTo>
                    <a:pt x="142" y="0"/>
                    <a:pt x="76" y="10"/>
                    <a:pt x="0" y="38"/>
                  </a:cubicBezTo>
                  <a:cubicBezTo>
                    <a:pt x="10" y="255"/>
                    <a:pt x="38" y="492"/>
                    <a:pt x="57" y="747"/>
                  </a:cubicBezTo>
                  <a:cubicBezTo>
                    <a:pt x="142" y="841"/>
                    <a:pt x="246" y="936"/>
                    <a:pt x="369" y="1002"/>
                  </a:cubicBezTo>
                  <a:cubicBezTo>
                    <a:pt x="322" y="700"/>
                    <a:pt x="255" y="350"/>
                    <a:pt x="227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2"/>
            <p:cNvSpPr/>
            <p:nvPr/>
          </p:nvSpPr>
          <p:spPr>
            <a:xfrm>
              <a:off x="3640575" y="3662925"/>
              <a:ext cx="6875" cy="21275"/>
            </a:xfrm>
            <a:custGeom>
              <a:avLst/>
              <a:gdLst/>
              <a:ahLst/>
              <a:cxnLst/>
              <a:rect l="l" t="t" r="r" b="b"/>
              <a:pathLst>
                <a:path w="275" h="851" extrusionOk="0">
                  <a:moveTo>
                    <a:pt x="1" y="0"/>
                  </a:moveTo>
                  <a:cubicBezTo>
                    <a:pt x="86" y="293"/>
                    <a:pt x="180" y="558"/>
                    <a:pt x="256" y="766"/>
                  </a:cubicBezTo>
                  <a:lnTo>
                    <a:pt x="256" y="851"/>
                  </a:lnTo>
                  <a:cubicBezTo>
                    <a:pt x="266" y="756"/>
                    <a:pt x="275" y="662"/>
                    <a:pt x="275" y="567"/>
                  </a:cubicBezTo>
                  <a:cubicBezTo>
                    <a:pt x="275" y="425"/>
                    <a:pt x="256" y="246"/>
                    <a:pt x="162" y="132"/>
                  </a:cubicBezTo>
                  <a:cubicBezTo>
                    <a:pt x="95" y="47"/>
                    <a:pt x="39" y="10"/>
                    <a:pt x="1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2"/>
            <p:cNvSpPr/>
            <p:nvPr/>
          </p:nvSpPr>
          <p:spPr>
            <a:xfrm>
              <a:off x="3748325" y="3749575"/>
              <a:ext cx="5700" cy="5750"/>
            </a:xfrm>
            <a:custGeom>
              <a:avLst/>
              <a:gdLst/>
              <a:ahLst/>
              <a:cxnLst/>
              <a:rect l="l" t="t" r="r" b="b"/>
              <a:pathLst>
                <a:path w="228" h="230" extrusionOk="0">
                  <a:moveTo>
                    <a:pt x="29" y="1"/>
                  </a:moveTo>
                  <a:cubicBezTo>
                    <a:pt x="20" y="1"/>
                    <a:pt x="10" y="1"/>
                    <a:pt x="0" y="3"/>
                  </a:cubicBezTo>
                  <a:cubicBezTo>
                    <a:pt x="29" y="78"/>
                    <a:pt x="57" y="144"/>
                    <a:pt x="76" y="229"/>
                  </a:cubicBezTo>
                  <a:cubicBezTo>
                    <a:pt x="170" y="220"/>
                    <a:pt x="227" y="173"/>
                    <a:pt x="170" y="69"/>
                  </a:cubicBezTo>
                  <a:cubicBezTo>
                    <a:pt x="138" y="28"/>
                    <a:pt x="90" y="1"/>
                    <a:pt x="29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2"/>
            <p:cNvSpPr/>
            <p:nvPr/>
          </p:nvSpPr>
          <p:spPr>
            <a:xfrm>
              <a:off x="3745250" y="3731675"/>
              <a:ext cx="7125" cy="9475"/>
            </a:xfrm>
            <a:custGeom>
              <a:avLst/>
              <a:gdLst/>
              <a:ahLst/>
              <a:cxnLst/>
              <a:rect l="l" t="t" r="r" b="b"/>
              <a:pathLst>
                <a:path w="285" h="379" extrusionOk="0">
                  <a:moveTo>
                    <a:pt x="142" y="0"/>
                  </a:moveTo>
                  <a:lnTo>
                    <a:pt x="104" y="38"/>
                  </a:lnTo>
                  <a:cubicBezTo>
                    <a:pt x="1" y="151"/>
                    <a:pt x="142" y="312"/>
                    <a:pt x="284" y="378"/>
                  </a:cubicBezTo>
                  <a:cubicBezTo>
                    <a:pt x="237" y="265"/>
                    <a:pt x="190" y="133"/>
                    <a:pt x="142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2"/>
            <p:cNvSpPr/>
            <p:nvPr/>
          </p:nvSpPr>
          <p:spPr>
            <a:xfrm>
              <a:off x="3734850" y="3700000"/>
              <a:ext cx="9725" cy="23200"/>
            </a:xfrm>
            <a:custGeom>
              <a:avLst/>
              <a:gdLst/>
              <a:ahLst/>
              <a:cxnLst/>
              <a:rect l="l" t="t" r="r" b="b"/>
              <a:pathLst>
                <a:path w="389" h="928" extrusionOk="0">
                  <a:moveTo>
                    <a:pt x="1" y="1"/>
                  </a:moveTo>
                  <a:cubicBezTo>
                    <a:pt x="57" y="265"/>
                    <a:pt x="142" y="587"/>
                    <a:pt x="237" y="927"/>
                  </a:cubicBezTo>
                  <a:cubicBezTo>
                    <a:pt x="284" y="880"/>
                    <a:pt x="341" y="823"/>
                    <a:pt x="388" y="757"/>
                  </a:cubicBezTo>
                  <a:cubicBezTo>
                    <a:pt x="322" y="549"/>
                    <a:pt x="265" y="332"/>
                    <a:pt x="199" y="124"/>
                  </a:cubicBezTo>
                  <a:cubicBezTo>
                    <a:pt x="180" y="95"/>
                    <a:pt x="142" y="76"/>
                    <a:pt x="133" y="67"/>
                  </a:cubicBezTo>
                  <a:cubicBezTo>
                    <a:pt x="95" y="39"/>
                    <a:pt x="48" y="20"/>
                    <a:pt x="1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2"/>
            <p:cNvSpPr/>
            <p:nvPr/>
          </p:nvSpPr>
          <p:spPr>
            <a:xfrm>
              <a:off x="3723750" y="3660800"/>
              <a:ext cx="12550" cy="23450"/>
            </a:xfrm>
            <a:custGeom>
              <a:avLst/>
              <a:gdLst/>
              <a:ahLst/>
              <a:cxnLst/>
              <a:rect l="l" t="t" r="r" b="b"/>
              <a:pathLst>
                <a:path w="502" h="938" extrusionOk="0">
                  <a:moveTo>
                    <a:pt x="152" y="0"/>
                  </a:moveTo>
                  <a:cubicBezTo>
                    <a:pt x="104" y="0"/>
                    <a:pt x="57" y="10"/>
                    <a:pt x="1" y="38"/>
                  </a:cubicBezTo>
                  <a:cubicBezTo>
                    <a:pt x="1" y="268"/>
                    <a:pt x="225" y="937"/>
                    <a:pt x="481" y="937"/>
                  </a:cubicBezTo>
                  <a:cubicBezTo>
                    <a:pt x="488" y="937"/>
                    <a:pt x="494" y="937"/>
                    <a:pt x="501" y="936"/>
                  </a:cubicBezTo>
                  <a:cubicBezTo>
                    <a:pt x="473" y="803"/>
                    <a:pt x="445" y="699"/>
                    <a:pt x="407" y="643"/>
                  </a:cubicBezTo>
                  <a:cubicBezTo>
                    <a:pt x="360" y="567"/>
                    <a:pt x="265" y="331"/>
                    <a:pt x="152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2"/>
            <p:cNvSpPr/>
            <p:nvPr/>
          </p:nvSpPr>
          <p:spPr>
            <a:xfrm>
              <a:off x="3705550" y="3656100"/>
              <a:ext cx="17050" cy="23375"/>
            </a:xfrm>
            <a:custGeom>
              <a:avLst/>
              <a:gdLst/>
              <a:ahLst/>
              <a:cxnLst/>
              <a:rect l="l" t="t" r="r" b="b"/>
              <a:pathLst>
                <a:path w="682" h="935" extrusionOk="0">
                  <a:moveTo>
                    <a:pt x="129" y="1"/>
                  </a:moveTo>
                  <a:cubicBezTo>
                    <a:pt x="112" y="1"/>
                    <a:pt x="95" y="3"/>
                    <a:pt x="76" y="9"/>
                  </a:cubicBezTo>
                  <a:lnTo>
                    <a:pt x="1" y="46"/>
                  </a:lnTo>
                  <a:cubicBezTo>
                    <a:pt x="171" y="273"/>
                    <a:pt x="445" y="604"/>
                    <a:pt x="681" y="935"/>
                  </a:cubicBezTo>
                  <a:cubicBezTo>
                    <a:pt x="653" y="708"/>
                    <a:pt x="568" y="481"/>
                    <a:pt x="492" y="368"/>
                  </a:cubicBezTo>
                  <a:cubicBezTo>
                    <a:pt x="406" y="239"/>
                    <a:pt x="297" y="1"/>
                    <a:pt x="129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2"/>
            <p:cNvSpPr/>
            <p:nvPr/>
          </p:nvSpPr>
          <p:spPr>
            <a:xfrm>
              <a:off x="3683175" y="3630050"/>
              <a:ext cx="17125" cy="11575"/>
            </a:xfrm>
            <a:custGeom>
              <a:avLst/>
              <a:gdLst/>
              <a:ahLst/>
              <a:cxnLst/>
              <a:rect l="l" t="t" r="r" b="b"/>
              <a:pathLst>
                <a:path w="685" h="463" extrusionOk="0">
                  <a:moveTo>
                    <a:pt x="487" y="1"/>
                  </a:moveTo>
                  <a:cubicBezTo>
                    <a:pt x="414" y="1"/>
                    <a:pt x="321" y="44"/>
                    <a:pt x="225" y="143"/>
                  </a:cubicBezTo>
                  <a:cubicBezTo>
                    <a:pt x="0" y="368"/>
                    <a:pt x="143" y="462"/>
                    <a:pt x="303" y="462"/>
                  </a:cubicBezTo>
                  <a:cubicBezTo>
                    <a:pt x="413" y="462"/>
                    <a:pt x="531" y="418"/>
                    <a:pt x="546" y="342"/>
                  </a:cubicBezTo>
                  <a:lnTo>
                    <a:pt x="556" y="380"/>
                  </a:lnTo>
                  <a:cubicBezTo>
                    <a:pt x="685" y="152"/>
                    <a:pt x="622" y="1"/>
                    <a:pt x="487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2"/>
            <p:cNvSpPr/>
            <p:nvPr/>
          </p:nvSpPr>
          <p:spPr>
            <a:xfrm>
              <a:off x="3703900" y="3627475"/>
              <a:ext cx="19400" cy="21300"/>
            </a:xfrm>
            <a:custGeom>
              <a:avLst/>
              <a:gdLst/>
              <a:ahLst/>
              <a:cxnLst/>
              <a:rect l="l" t="t" r="r" b="b"/>
              <a:pathLst>
                <a:path w="776" h="852" extrusionOk="0">
                  <a:moveTo>
                    <a:pt x="520" y="1"/>
                  </a:moveTo>
                  <a:cubicBezTo>
                    <a:pt x="483" y="10"/>
                    <a:pt x="435" y="29"/>
                    <a:pt x="379" y="57"/>
                  </a:cubicBezTo>
                  <a:cubicBezTo>
                    <a:pt x="1" y="303"/>
                    <a:pt x="379" y="672"/>
                    <a:pt x="776" y="851"/>
                  </a:cubicBezTo>
                  <a:cubicBezTo>
                    <a:pt x="691" y="586"/>
                    <a:pt x="596" y="303"/>
                    <a:pt x="520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2"/>
            <p:cNvSpPr/>
            <p:nvPr/>
          </p:nvSpPr>
          <p:spPr>
            <a:xfrm>
              <a:off x="3642250" y="3631200"/>
              <a:ext cx="21750" cy="30550"/>
            </a:xfrm>
            <a:custGeom>
              <a:avLst/>
              <a:gdLst/>
              <a:ahLst/>
              <a:cxnLst/>
              <a:rect l="l" t="t" r="r" b="b"/>
              <a:pathLst>
                <a:path w="870" h="1222" extrusionOk="0">
                  <a:moveTo>
                    <a:pt x="373" y="0"/>
                  </a:moveTo>
                  <a:cubicBezTo>
                    <a:pt x="249" y="0"/>
                    <a:pt x="25" y="25"/>
                    <a:pt x="9" y="135"/>
                  </a:cubicBezTo>
                  <a:cubicBezTo>
                    <a:pt x="0" y="230"/>
                    <a:pt x="170" y="315"/>
                    <a:pt x="208" y="390"/>
                  </a:cubicBezTo>
                  <a:cubicBezTo>
                    <a:pt x="340" y="626"/>
                    <a:pt x="208" y="1052"/>
                    <a:pt x="406" y="1222"/>
                  </a:cubicBezTo>
                  <a:cubicBezTo>
                    <a:pt x="444" y="1005"/>
                    <a:pt x="473" y="768"/>
                    <a:pt x="491" y="532"/>
                  </a:cubicBezTo>
                  <a:cubicBezTo>
                    <a:pt x="624" y="560"/>
                    <a:pt x="737" y="570"/>
                    <a:pt x="870" y="579"/>
                  </a:cubicBezTo>
                  <a:cubicBezTo>
                    <a:pt x="851" y="475"/>
                    <a:pt x="822" y="381"/>
                    <a:pt x="813" y="315"/>
                  </a:cubicBezTo>
                  <a:cubicBezTo>
                    <a:pt x="851" y="145"/>
                    <a:pt x="548" y="12"/>
                    <a:pt x="435" y="3"/>
                  </a:cubicBezTo>
                  <a:cubicBezTo>
                    <a:pt x="420" y="1"/>
                    <a:pt x="399" y="0"/>
                    <a:pt x="373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2"/>
            <p:cNvSpPr/>
            <p:nvPr/>
          </p:nvSpPr>
          <p:spPr>
            <a:xfrm>
              <a:off x="3642000" y="3595575"/>
              <a:ext cx="18525" cy="20000"/>
            </a:xfrm>
            <a:custGeom>
              <a:avLst/>
              <a:gdLst/>
              <a:ahLst/>
              <a:cxnLst/>
              <a:rect l="l" t="t" r="r" b="b"/>
              <a:pathLst>
                <a:path w="741" h="800" extrusionOk="0">
                  <a:moveTo>
                    <a:pt x="341" y="48"/>
                  </a:moveTo>
                  <a:cubicBezTo>
                    <a:pt x="227" y="161"/>
                    <a:pt x="114" y="1"/>
                    <a:pt x="57" y="237"/>
                  </a:cubicBezTo>
                  <a:cubicBezTo>
                    <a:pt x="1" y="417"/>
                    <a:pt x="114" y="728"/>
                    <a:pt x="275" y="776"/>
                  </a:cubicBezTo>
                  <a:cubicBezTo>
                    <a:pt x="325" y="792"/>
                    <a:pt x="369" y="800"/>
                    <a:pt x="407" y="800"/>
                  </a:cubicBezTo>
                  <a:cubicBezTo>
                    <a:pt x="741" y="800"/>
                    <a:pt x="621" y="226"/>
                    <a:pt x="341" y="48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2"/>
            <p:cNvSpPr/>
            <p:nvPr/>
          </p:nvSpPr>
          <p:spPr>
            <a:xfrm>
              <a:off x="3663975" y="3614475"/>
              <a:ext cx="25075" cy="20000"/>
            </a:xfrm>
            <a:custGeom>
              <a:avLst/>
              <a:gdLst/>
              <a:ahLst/>
              <a:cxnLst/>
              <a:rect l="l" t="t" r="r" b="b"/>
              <a:pathLst>
                <a:path w="1003" h="800" extrusionOk="0">
                  <a:moveTo>
                    <a:pt x="237" y="1"/>
                  </a:moveTo>
                  <a:lnTo>
                    <a:pt x="223" y="7"/>
                  </a:lnTo>
                  <a:lnTo>
                    <a:pt x="223" y="7"/>
                  </a:lnTo>
                  <a:cubicBezTo>
                    <a:pt x="229" y="6"/>
                    <a:pt x="234" y="4"/>
                    <a:pt x="237" y="1"/>
                  </a:cubicBezTo>
                  <a:close/>
                  <a:moveTo>
                    <a:pt x="322" y="3"/>
                  </a:moveTo>
                  <a:cubicBezTo>
                    <a:pt x="276" y="3"/>
                    <a:pt x="234" y="8"/>
                    <a:pt x="199" y="20"/>
                  </a:cubicBezTo>
                  <a:lnTo>
                    <a:pt x="223" y="7"/>
                  </a:lnTo>
                  <a:lnTo>
                    <a:pt x="223" y="7"/>
                  </a:lnTo>
                  <a:cubicBezTo>
                    <a:pt x="211" y="11"/>
                    <a:pt x="196" y="13"/>
                    <a:pt x="190" y="20"/>
                  </a:cubicBezTo>
                  <a:cubicBezTo>
                    <a:pt x="161" y="39"/>
                    <a:pt x="142" y="48"/>
                    <a:pt x="133" y="57"/>
                  </a:cubicBezTo>
                  <a:lnTo>
                    <a:pt x="152" y="48"/>
                  </a:lnTo>
                  <a:lnTo>
                    <a:pt x="152" y="48"/>
                  </a:lnTo>
                  <a:cubicBezTo>
                    <a:pt x="1" y="180"/>
                    <a:pt x="95" y="379"/>
                    <a:pt x="152" y="606"/>
                  </a:cubicBezTo>
                  <a:cubicBezTo>
                    <a:pt x="196" y="739"/>
                    <a:pt x="249" y="800"/>
                    <a:pt x="344" y="800"/>
                  </a:cubicBezTo>
                  <a:cubicBezTo>
                    <a:pt x="391" y="800"/>
                    <a:pt x="449" y="785"/>
                    <a:pt x="520" y="757"/>
                  </a:cubicBezTo>
                  <a:cubicBezTo>
                    <a:pt x="662" y="710"/>
                    <a:pt x="1002" y="511"/>
                    <a:pt x="983" y="350"/>
                  </a:cubicBezTo>
                  <a:cubicBezTo>
                    <a:pt x="959" y="166"/>
                    <a:pt x="576" y="3"/>
                    <a:pt x="322" y="3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2"/>
            <p:cNvSpPr/>
            <p:nvPr/>
          </p:nvSpPr>
          <p:spPr>
            <a:xfrm>
              <a:off x="3686650" y="3604800"/>
              <a:ext cx="23175" cy="13225"/>
            </a:xfrm>
            <a:custGeom>
              <a:avLst/>
              <a:gdLst/>
              <a:ahLst/>
              <a:cxnLst/>
              <a:rect l="l" t="t" r="r" b="b"/>
              <a:pathLst>
                <a:path w="927" h="529" extrusionOk="0">
                  <a:moveTo>
                    <a:pt x="29" y="0"/>
                  </a:moveTo>
                  <a:lnTo>
                    <a:pt x="29" y="0"/>
                  </a:lnTo>
                  <a:cubicBezTo>
                    <a:pt x="1" y="208"/>
                    <a:pt x="67" y="397"/>
                    <a:pt x="228" y="473"/>
                  </a:cubicBezTo>
                  <a:cubicBezTo>
                    <a:pt x="306" y="502"/>
                    <a:pt x="432" y="529"/>
                    <a:pt x="554" y="529"/>
                  </a:cubicBezTo>
                  <a:cubicBezTo>
                    <a:pt x="712" y="529"/>
                    <a:pt x="866" y="484"/>
                    <a:pt x="908" y="341"/>
                  </a:cubicBezTo>
                  <a:cubicBezTo>
                    <a:pt x="927" y="303"/>
                    <a:pt x="908" y="255"/>
                    <a:pt x="889" y="199"/>
                  </a:cubicBezTo>
                  <a:cubicBezTo>
                    <a:pt x="889" y="199"/>
                    <a:pt x="889" y="189"/>
                    <a:pt x="880" y="189"/>
                  </a:cubicBezTo>
                  <a:cubicBezTo>
                    <a:pt x="842" y="151"/>
                    <a:pt x="814" y="114"/>
                    <a:pt x="785" y="95"/>
                  </a:cubicBezTo>
                  <a:cubicBezTo>
                    <a:pt x="747" y="66"/>
                    <a:pt x="700" y="48"/>
                    <a:pt x="662" y="29"/>
                  </a:cubicBezTo>
                  <a:cubicBezTo>
                    <a:pt x="622" y="17"/>
                    <a:pt x="580" y="13"/>
                    <a:pt x="538" y="13"/>
                  </a:cubicBezTo>
                  <a:cubicBezTo>
                    <a:pt x="434" y="13"/>
                    <a:pt x="326" y="37"/>
                    <a:pt x="219" y="37"/>
                  </a:cubicBezTo>
                  <a:cubicBezTo>
                    <a:pt x="155" y="37"/>
                    <a:pt x="91" y="29"/>
                    <a:pt x="29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2"/>
            <p:cNvSpPr/>
            <p:nvPr/>
          </p:nvSpPr>
          <p:spPr>
            <a:xfrm>
              <a:off x="3658075" y="3580225"/>
              <a:ext cx="22475" cy="25250"/>
            </a:xfrm>
            <a:custGeom>
              <a:avLst/>
              <a:gdLst/>
              <a:ahLst/>
              <a:cxnLst/>
              <a:rect l="l" t="t" r="r" b="b"/>
              <a:pathLst>
                <a:path w="899" h="1010" extrusionOk="0">
                  <a:moveTo>
                    <a:pt x="133" y="0"/>
                  </a:moveTo>
                  <a:cubicBezTo>
                    <a:pt x="38" y="114"/>
                    <a:pt x="0" y="284"/>
                    <a:pt x="10" y="416"/>
                  </a:cubicBezTo>
                  <a:cubicBezTo>
                    <a:pt x="33" y="716"/>
                    <a:pt x="282" y="1010"/>
                    <a:pt x="561" y="1010"/>
                  </a:cubicBezTo>
                  <a:cubicBezTo>
                    <a:pt x="616" y="1010"/>
                    <a:pt x="672" y="999"/>
                    <a:pt x="728" y="974"/>
                  </a:cubicBezTo>
                  <a:cubicBezTo>
                    <a:pt x="822" y="945"/>
                    <a:pt x="889" y="889"/>
                    <a:pt x="898" y="813"/>
                  </a:cubicBezTo>
                  <a:cubicBezTo>
                    <a:pt x="633" y="624"/>
                    <a:pt x="369" y="378"/>
                    <a:pt x="142" y="142"/>
                  </a:cubicBezTo>
                  <a:cubicBezTo>
                    <a:pt x="142" y="95"/>
                    <a:pt x="133" y="48"/>
                    <a:pt x="133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7" name="Google Shape;677;p32"/>
          <p:cNvGrpSpPr/>
          <p:nvPr/>
        </p:nvGrpSpPr>
        <p:grpSpPr>
          <a:xfrm flipH="1">
            <a:off x="-1684285" y="517549"/>
            <a:ext cx="3373192" cy="4692729"/>
            <a:chOff x="864225" y="0"/>
            <a:chExt cx="2549461" cy="3546769"/>
          </a:xfrm>
        </p:grpSpPr>
        <p:sp>
          <p:nvSpPr>
            <p:cNvPr id="678" name="Google Shape;678;p32"/>
            <p:cNvSpPr/>
            <p:nvPr/>
          </p:nvSpPr>
          <p:spPr>
            <a:xfrm>
              <a:off x="1438749" y="3094382"/>
              <a:ext cx="516203" cy="452387"/>
            </a:xfrm>
            <a:custGeom>
              <a:avLst/>
              <a:gdLst/>
              <a:ahLst/>
              <a:cxnLst/>
              <a:rect l="l" t="t" r="r" b="b"/>
              <a:pathLst>
                <a:path w="2912" h="2552" extrusionOk="0">
                  <a:moveTo>
                    <a:pt x="1" y="0"/>
                  </a:moveTo>
                  <a:cubicBezTo>
                    <a:pt x="1" y="0"/>
                    <a:pt x="615" y="1607"/>
                    <a:pt x="473" y="2552"/>
                  </a:cubicBezTo>
                  <a:lnTo>
                    <a:pt x="2912" y="2552"/>
                  </a:lnTo>
                  <a:cubicBezTo>
                    <a:pt x="2912" y="2552"/>
                    <a:pt x="2486" y="2022"/>
                    <a:pt x="2363" y="1437"/>
                  </a:cubicBezTo>
                  <a:lnTo>
                    <a:pt x="2363" y="1437"/>
                  </a:lnTo>
                  <a:cubicBezTo>
                    <a:pt x="2363" y="1437"/>
                    <a:pt x="2335" y="1975"/>
                    <a:pt x="2420" y="2193"/>
                  </a:cubicBezTo>
                  <a:cubicBezTo>
                    <a:pt x="2420" y="2193"/>
                    <a:pt x="2004" y="1162"/>
                    <a:pt x="2127" y="586"/>
                  </a:cubicBezTo>
                  <a:lnTo>
                    <a:pt x="2127" y="586"/>
                  </a:lnTo>
                  <a:cubicBezTo>
                    <a:pt x="2127" y="586"/>
                    <a:pt x="1825" y="1040"/>
                    <a:pt x="1900" y="1635"/>
                  </a:cubicBezTo>
                  <a:cubicBezTo>
                    <a:pt x="1900" y="1635"/>
                    <a:pt x="1447" y="775"/>
                    <a:pt x="1447" y="95"/>
                  </a:cubicBezTo>
                  <a:cubicBezTo>
                    <a:pt x="1447" y="95"/>
                    <a:pt x="1229" y="1068"/>
                    <a:pt x="1381" y="1796"/>
                  </a:cubicBezTo>
                  <a:cubicBezTo>
                    <a:pt x="1381" y="1796"/>
                    <a:pt x="974" y="1040"/>
                    <a:pt x="974" y="539"/>
                  </a:cubicBezTo>
                  <a:cubicBezTo>
                    <a:pt x="974" y="539"/>
                    <a:pt x="766" y="1219"/>
                    <a:pt x="870" y="1588"/>
                  </a:cubicBezTo>
                  <a:cubicBezTo>
                    <a:pt x="870" y="1588"/>
                    <a:pt x="341" y="369"/>
                    <a:pt x="1" y="0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2"/>
            <p:cNvSpPr/>
            <p:nvPr/>
          </p:nvSpPr>
          <p:spPr>
            <a:xfrm>
              <a:off x="1507529" y="219457"/>
              <a:ext cx="160959" cy="378821"/>
            </a:xfrm>
            <a:custGeom>
              <a:avLst/>
              <a:gdLst/>
              <a:ahLst/>
              <a:cxnLst/>
              <a:rect l="l" t="t" r="r" b="b"/>
              <a:pathLst>
                <a:path w="908" h="2137" extrusionOk="0">
                  <a:moveTo>
                    <a:pt x="38" y="1"/>
                  </a:moveTo>
                  <a:lnTo>
                    <a:pt x="0" y="48"/>
                  </a:lnTo>
                  <a:cubicBezTo>
                    <a:pt x="237" y="322"/>
                    <a:pt x="444" y="1163"/>
                    <a:pt x="463" y="1352"/>
                  </a:cubicBezTo>
                  <a:cubicBezTo>
                    <a:pt x="473" y="1522"/>
                    <a:pt x="822" y="2137"/>
                    <a:pt x="822" y="2137"/>
                  </a:cubicBezTo>
                  <a:lnTo>
                    <a:pt x="908" y="1929"/>
                  </a:lnTo>
                  <a:cubicBezTo>
                    <a:pt x="908" y="1919"/>
                    <a:pt x="605" y="1541"/>
                    <a:pt x="577" y="1352"/>
                  </a:cubicBezTo>
                  <a:cubicBezTo>
                    <a:pt x="520" y="728"/>
                    <a:pt x="38" y="1"/>
                    <a:pt x="38" y="1"/>
                  </a:cubicBezTo>
                  <a:close/>
                </a:path>
              </a:pathLst>
            </a:custGeom>
            <a:solidFill>
              <a:srgbClr val="7F4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2"/>
            <p:cNvSpPr/>
            <p:nvPr/>
          </p:nvSpPr>
          <p:spPr>
            <a:xfrm>
              <a:off x="1829092" y="368539"/>
              <a:ext cx="261647" cy="308445"/>
            </a:xfrm>
            <a:custGeom>
              <a:avLst/>
              <a:gdLst/>
              <a:ahLst/>
              <a:cxnLst/>
              <a:rect l="l" t="t" r="r" b="b"/>
              <a:pathLst>
                <a:path w="1476" h="1740" extrusionOk="0">
                  <a:moveTo>
                    <a:pt x="1418" y="1"/>
                  </a:moveTo>
                  <a:cubicBezTo>
                    <a:pt x="1305" y="341"/>
                    <a:pt x="672" y="936"/>
                    <a:pt x="511" y="1031"/>
                  </a:cubicBezTo>
                  <a:cubicBezTo>
                    <a:pt x="369" y="1125"/>
                    <a:pt x="1" y="1740"/>
                    <a:pt x="1" y="1740"/>
                  </a:cubicBezTo>
                  <a:lnTo>
                    <a:pt x="228" y="1711"/>
                  </a:lnTo>
                  <a:cubicBezTo>
                    <a:pt x="228" y="1711"/>
                    <a:pt x="417" y="1248"/>
                    <a:pt x="568" y="1144"/>
                  </a:cubicBezTo>
                  <a:cubicBezTo>
                    <a:pt x="1069" y="795"/>
                    <a:pt x="1475" y="10"/>
                    <a:pt x="1475" y="10"/>
                  </a:cubicBezTo>
                  <a:lnTo>
                    <a:pt x="1418" y="1"/>
                  </a:ln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2"/>
            <p:cNvSpPr/>
            <p:nvPr/>
          </p:nvSpPr>
          <p:spPr>
            <a:xfrm>
              <a:off x="1938112" y="539071"/>
              <a:ext cx="700384" cy="102638"/>
            </a:xfrm>
            <a:custGeom>
              <a:avLst/>
              <a:gdLst/>
              <a:ahLst/>
              <a:cxnLst/>
              <a:rect l="l" t="t" r="r" b="b"/>
              <a:pathLst>
                <a:path w="3951" h="579" extrusionOk="0">
                  <a:moveTo>
                    <a:pt x="3774" y="0"/>
                  </a:moveTo>
                  <a:cubicBezTo>
                    <a:pt x="3373" y="0"/>
                    <a:pt x="2376" y="35"/>
                    <a:pt x="1645" y="353"/>
                  </a:cubicBezTo>
                  <a:cubicBezTo>
                    <a:pt x="1543" y="393"/>
                    <a:pt x="1347" y="406"/>
                    <a:pt x="1139" y="406"/>
                  </a:cubicBezTo>
                  <a:cubicBezTo>
                    <a:pt x="793" y="406"/>
                    <a:pt x="410" y="371"/>
                    <a:pt x="364" y="371"/>
                  </a:cubicBezTo>
                  <a:cubicBezTo>
                    <a:pt x="360" y="371"/>
                    <a:pt x="359" y="371"/>
                    <a:pt x="359" y="371"/>
                  </a:cubicBezTo>
                  <a:lnTo>
                    <a:pt x="0" y="570"/>
                  </a:lnTo>
                  <a:cubicBezTo>
                    <a:pt x="0" y="570"/>
                    <a:pt x="266" y="579"/>
                    <a:pt x="588" y="579"/>
                  </a:cubicBezTo>
                  <a:cubicBezTo>
                    <a:pt x="1007" y="579"/>
                    <a:pt x="1519" y="564"/>
                    <a:pt x="1663" y="494"/>
                  </a:cubicBezTo>
                  <a:cubicBezTo>
                    <a:pt x="1908" y="372"/>
                    <a:pt x="2964" y="73"/>
                    <a:pt x="3631" y="73"/>
                  </a:cubicBezTo>
                  <a:cubicBezTo>
                    <a:pt x="3736" y="73"/>
                    <a:pt x="3832" y="81"/>
                    <a:pt x="3913" y="97"/>
                  </a:cubicBezTo>
                  <a:lnTo>
                    <a:pt x="3950" y="3"/>
                  </a:lnTo>
                  <a:cubicBezTo>
                    <a:pt x="3950" y="3"/>
                    <a:pt x="3885" y="0"/>
                    <a:pt x="3774" y="0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2"/>
            <p:cNvSpPr/>
            <p:nvPr/>
          </p:nvSpPr>
          <p:spPr>
            <a:xfrm>
              <a:off x="1554327" y="546161"/>
              <a:ext cx="601646" cy="291782"/>
            </a:xfrm>
            <a:custGeom>
              <a:avLst/>
              <a:gdLst/>
              <a:ahLst/>
              <a:cxnLst/>
              <a:rect l="l" t="t" r="r" b="b"/>
              <a:pathLst>
                <a:path w="3394" h="1646" extrusionOk="0">
                  <a:moveTo>
                    <a:pt x="162" y="1286"/>
                  </a:moveTo>
                  <a:cubicBezTo>
                    <a:pt x="162" y="1286"/>
                    <a:pt x="162" y="1286"/>
                    <a:pt x="162" y="1286"/>
                  </a:cubicBezTo>
                  <a:lnTo>
                    <a:pt x="162" y="1286"/>
                  </a:lnTo>
                  <a:lnTo>
                    <a:pt x="162" y="1286"/>
                  </a:lnTo>
                  <a:close/>
                  <a:moveTo>
                    <a:pt x="3394" y="1"/>
                  </a:moveTo>
                  <a:cubicBezTo>
                    <a:pt x="3394" y="1"/>
                    <a:pt x="1976" y="322"/>
                    <a:pt x="1201" y="984"/>
                  </a:cubicBezTo>
                  <a:cubicBezTo>
                    <a:pt x="981" y="1169"/>
                    <a:pt x="260" y="1288"/>
                    <a:pt x="171" y="1288"/>
                  </a:cubicBezTo>
                  <a:cubicBezTo>
                    <a:pt x="164" y="1288"/>
                    <a:pt x="161" y="1287"/>
                    <a:pt x="162" y="1286"/>
                  </a:cubicBezTo>
                  <a:lnTo>
                    <a:pt x="162" y="1286"/>
                  </a:lnTo>
                  <a:lnTo>
                    <a:pt x="1" y="1645"/>
                  </a:lnTo>
                  <a:cubicBezTo>
                    <a:pt x="1" y="1645"/>
                    <a:pt x="1135" y="1324"/>
                    <a:pt x="1352" y="1125"/>
                  </a:cubicBezTo>
                  <a:cubicBezTo>
                    <a:pt x="1579" y="908"/>
                    <a:pt x="2779" y="142"/>
                    <a:pt x="3384" y="95"/>
                  </a:cubicBezTo>
                  <a:lnTo>
                    <a:pt x="3394" y="1"/>
                  </a:ln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2"/>
            <p:cNvSpPr/>
            <p:nvPr/>
          </p:nvSpPr>
          <p:spPr>
            <a:xfrm>
              <a:off x="1474025" y="928173"/>
              <a:ext cx="405588" cy="728924"/>
            </a:xfrm>
            <a:custGeom>
              <a:avLst/>
              <a:gdLst/>
              <a:ahLst/>
              <a:cxnLst/>
              <a:rect l="l" t="t" r="r" b="b"/>
              <a:pathLst>
                <a:path w="2288" h="4112" extrusionOk="0">
                  <a:moveTo>
                    <a:pt x="2259" y="0"/>
                  </a:moveTo>
                  <a:cubicBezTo>
                    <a:pt x="2259" y="0"/>
                    <a:pt x="1153" y="1286"/>
                    <a:pt x="775" y="2561"/>
                  </a:cubicBezTo>
                  <a:cubicBezTo>
                    <a:pt x="662" y="2949"/>
                    <a:pt x="0" y="3592"/>
                    <a:pt x="10" y="3601"/>
                  </a:cubicBezTo>
                  <a:lnTo>
                    <a:pt x="48" y="4111"/>
                  </a:lnTo>
                  <a:cubicBezTo>
                    <a:pt x="48" y="4111"/>
                    <a:pt x="889" y="2996"/>
                    <a:pt x="983" y="2628"/>
                  </a:cubicBezTo>
                  <a:cubicBezTo>
                    <a:pt x="1087" y="2240"/>
                    <a:pt x="1786" y="567"/>
                    <a:pt x="2287" y="123"/>
                  </a:cubicBezTo>
                  <a:lnTo>
                    <a:pt x="2259" y="0"/>
                  </a:ln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2"/>
            <p:cNvSpPr/>
            <p:nvPr/>
          </p:nvSpPr>
          <p:spPr>
            <a:xfrm>
              <a:off x="1221065" y="519394"/>
              <a:ext cx="243034" cy="822698"/>
            </a:xfrm>
            <a:custGeom>
              <a:avLst/>
              <a:gdLst/>
              <a:ahLst/>
              <a:cxnLst/>
              <a:rect l="l" t="t" r="r" b="b"/>
              <a:pathLst>
                <a:path w="1371" h="4641" extrusionOk="0">
                  <a:moveTo>
                    <a:pt x="29" y="0"/>
                  </a:moveTo>
                  <a:lnTo>
                    <a:pt x="0" y="85"/>
                  </a:lnTo>
                  <a:cubicBezTo>
                    <a:pt x="284" y="492"/>
                    <a:pt x="615" y="2117"/>
                    <a:pt x="643" y="2562"/>
                  </a:cubicBezTo>
                  <a:cubicBezTo>
                    <a:pt x="681" y="3015"/>
                    <a:pt x="1333" y="4641"/>
                    <a:pt x="1333" y="4641"/>
                  </a:cubicBezTo>
                  <a:lnTo>
                    <a:pt x="1371" y="3885"/>
                  </a:lnTo>
                  <a:cubicBezTo>
                    <a:pt x="1371" y="3875"/>
                    <a:pt x="860" y="2977"/>
                    <a:pt x="804" y="2505"/>
                  </a:cubicBezTo>
                  <a:cubicBezTo>
                    <a:pt x="633" y="1182"/>
                    <a:pt x="29" y="0"/>
                    <a:pt x="29" y="0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2"/>
            <p:cNvSpPr/>
            <p:nvPr/>
          </p:nvSpPr>
          <p:spPr>
            <a:xfrm>
              <a:off x="1408614" y="236298"/>
              <a:ext cx="410729" cy="3308875"/>
            </a:xfrm>
            <a:custGeom>
              <a:avLst/>
              <a:gdLst/>
              <a:ahLst/>
              <a:cxnLst/>
              <a:rect l="l" t="t" r="r" b="b"/>
              <a:pathLst>
                <a:path w="2317" h="18666" extrusionOk="0">
                  <a:moveTo>
                    <a:pt x="1929" y="0"/>
                  </a:moveTo>
                  <a:cubicBezTo>
                    <a:pt x="1929" y="766"/>
                    <a:pt x="1" y="5179"/>
                    <a:pt x="133" y="6096"/>
                  </a:cubicBezTo>
                  <a:cubicBezTo>
                    <a:pt x="246" y="6937"/>
                    <a:pt x="284" y="11823"/>
                    <a:pt x="284" y="12362"/>
                  </a:cubicBezTo>
                  <a:cubicBezTo>
                    <a:pt x="284" y="12362"/>
                    <a:pt x="1740" y="17257"/>
                    <a:pt x="1966" y="18665"/>
                  </a:cubicBezTo>
                  <a:lnTo>
                    <a:pt x="2316" y="18609"/>
                  </a:lnTo>
                  <a:cubicBezTo>
                    <a:pt x="2070" y="17021"/>
                    <a:pt x="785" y="12362"/>
                    <a:pt x="785" y="12362"/>
                  </a:cubicBezTo>
                  <a:cubicBezTo>
                    <a:pt x="785" y="12296"/>
                    <a:pt x="511" y="6956"/>
                    <a:pt x="379" y="6049"/>
                  </a:cubicBezTo>
                  <a:cubicBezTo>
                    <a:pt x="265" y="5245"/>
                    <a:pt x="2023" y="832"/>
                    <a:pt x="2023" y="0"/>
                  </a:cubicBezTo>
                  <a:close/>
                </a:path>
              </a:pathLst>
            </a:custGeom>
            <a:solidFill>
              <a:srgbClr val="7F4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2"/>
            <p:cNvSpPr/>
            <p:nvPr/>
          </p:nvSpPr>
          <p:spPr>
            <a:xfrm>
              <a:off x="1407018" y="234525"/>
              <a:ext cx="358612" cy="1447744"/>
            </a:xfrm>
            <a:custGeom>
              <a:avLst/>
              <a:gdLst/>
              <a:ahLst/>
              <a:cxnLst/>
              <a:rect l="l" t="t" r="r" b="b"/>
              <a:pathLst>
                <a:path w="2023" h="8167" extrusionOk="0">
                  <a:moveTo>
                    <a:pt x="1928" y="1"/>
                  </a:moveTo>
                  <a:cubicBezTo>
                    <a:pt x="1928" y="766"/>
                    <a:pt x="0" y="5161"/>
                    <a:pt x="133" y="6096"/>
                  </a:cubicBezTo>
                  <a:cubicBezTo>
                    <a:pt x="189" y="6399"/>
                    <a:pt x="208" y="7221"/>
                    <a:pt x="237" y="8166"/>
                  </a:cubicBezTo>
                  <a:cubicBezTo>
                    <a:pt x="331" y="8053"/>
                    <a:pt x="426" y="7977"/>
                    <a:pt x="529" y="7930"/>
                  </a:cubicBezTo>
                  <a:cubicBezTo>
                    <a:pt x="473" y="7060"/>
                    <a:pt x="426" y="6333"/>
                    <a:pt x="378" y="6049"/>
                  </a:cubicBezTo>
                  <a:cubicBezTo>
                    <a:pt x="255" y="5255"/>
                    <a:pt x="2023" y="823"/>
                    <a:pt x="2023" y="1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2"/>
            <p:cNvSpPr/>
            <p:nvPr/>
          </p:nvSpPr>
          <p:spPr>
            <a:xfrm>
              <a:off x="1678415" y="3209960"/>
              <a:ext cx="142523" cy="335213"/>
            </a:xfrm>
            <a:custGeom>
              <a:avLst/>
              <a:gdLst/>
              <a:ahLst/>
              <a:cxnLst/>
              <a:rect l="l" t="t" r="r" b="b"/>
              <a:pathLst>
                <a:path w="804" h="1891" extrusionOk="0">
                  <a:moveTo>
                    <a:pt x="0" y="0"/>
                  </a:moveTo>
                  <a:cubicBezTo>
                    <a:pt x="208" y="785"/>
                    <a:pt x="369" y="1474"/>
                    <a:pt x="444" y="1890"/>
                  </a:cubicBezTo>
                  <a:lnTo>
                    <a:pt x="804" y="1834"/>
                  </a:lnTo>
                  <a:cubicBezTo>
                    <a:pt x="747" y="1456"/>
                    <a:pt x="633" y="907"/>
                    <a:pt x="492" y="312"/>
                  </a:cubicBezTo>
                  <a:cubicBezTo>
                    <a:pt x="322" y="265"/>
                    <a:pt x="161" y="151"/>
                    <a:pt x="0" y="0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2"/>
            <p:cNvSpPr/>
            <p:nvPr/>
          </p:nvSpPr>
          <p:spPr>
            <a:xfrm>
              <a:off x="864225" y="0"/>
              <a:ext cx="2549461" cy="630363"/>
            </a:xfrm>
            <a:custGeom>
              <a:avLst/>
              <a:gdLst/>
              <a:ahLst/>
              <a:cxnLst/>
              <a:rect l="l" t="t" r="r" b="b"/>
              <a:pathLst>
                <a:path w="14382" h="3556" extrusionOk="0">
                  <a:moveTo>
                    <a:pt x="4395" y="1"/>
                  </a:moveTo>
                  <a:cubicBezTo>
                    <a:pt x="4405" y="1"/>
                    <a:pt x="4415" y="1"/>
                    <a:pt x="4426" y="1"/>
                  </a:cubicBezTo>
                  <a:lnTo>
                    <a:pt x="4426" y="1"/>
                  </a:lnTo>
                  <a:cubicBezTo>
                    <a:pt x="4415" y="1"/>
                    <a:pt x="4405" y="1"/>
                    <a:pt x="4395" y="1"/>
                  </a:cubicBezTo>
                  <a:close/>
                  <a:moveTo>
                    <a:pt x="4426" y="1"/>
                  </a:moveTo>
                  <a:lnTo>
                    <a:pt x="4426" y="1"/>
                  </a:lnTo>
                  <a:cubicBezTo>
                    <a:pt x="4444" y="2"/>
                    <a:pt x="4462" y="4"/>
                    <a:pt x="4480" y="10"/>
                  </a:cubicBezTo>
                  <a:cubicBezTo>
                    <a:pt x="3780" y="341"/>
                    <a:pt x="3128" y="587"/>
                    <a:pt x="2363" y="728"/>
                  </a:cubicBezTo>
                  <a:cubicBezTo>
                    <a:pt x="1654" y="861"/>
                    <a:pt x="908" y="974"/>
                    <a:pt x="237" y="1135"/>
                  </a:cubicBezTo>
                  <a:cubicBezTo>
                    <a:pt x="378" y="1163"/>
                    <a:pt x="511" y="1163"/>
                    <a:pt x="605" y="1277"/>
                  </a:cubicBezTo>
                  <a:cubicBezTo>
                    <a:pt x="435" y="1428"/>
                    <a:pt x="218" y="1418"/>
                    <a:pt x="0" y="1475"/>
                  </a:cubicBezTo>
                  <a:cubicBezTo>
                    <a:pt x="29" y="1768"/>
                    <a:pt x="832" y="1664"/>
                    <a:pt x="1068" y="1702"/>
                  </a:cubicBezTo>
                  <a:cubicBezTo>
                    <a:pt x="1333" y="1730"/>
                    <a:pt x="1597" y="1806"/>
                    <a:pt x="1824" y="1919"/>
                  </a:cubicBezTo>
                  <a:cubicBezTo>
                    <a:pt x="1654" y="2099"/>
                    <a:pt x="1286" y="1985"/>
                    <a:pt x="1097" y="2127"/>
                  </a:cubicBezTo>
                  <a:cubicBezTo>
                    <a:pt x="945" y="2250"/>
                    <a:pt x="983" y="2420"/>
                    <a:pt x="945" y="2600"/>
                  </a:cubicBezTo>
                  <a:cubicBezTo>
                    <a:pt x="1087" y="2656"/>
                    <a:pt x="1446" y="2656"/>
                    <a:pt x="1503" y="2808"/>
                  </a:cubicBezTo>
                  <a:cubicBezTo>
                    <a:pt x="1569" y="2978"/>
                    <a:pt x="1267" y="2902"/>
                    <a:pt x="1380" y="3091"/>
                  </a:cubicBezTo>
                  <a:cubicBezTo>
                    <a:pt x="1457" y="3217"/>
                    <a:pt x="1757" y="3242"/>
                    <a:pt x="2033" y="3242"/>
                  </a:cubicBezTo>
                  <a:cubicBezTo>
                    <a:pt x="2206" y="3242"/>
                    <a:pt x="2370" y="3232"/>
                    <a:pt x="2465" y="3232"/>
                  </a:cubicBezTo>
                  <a:cubicBezTo>
                    <a:pt x="2480" y="3232"/>
                    <a:pt x="2493" y="3232"/>
                    <a:pt x="2505" y="3233"/>
                  </a:cubicBezTo>
                  <a:cubicBezTo>
                    <a:pt x="2453" y="3486"/>
                    <a:pt x="2670" y="3556"/>
                    <a:pt x="2915" y="3556"/>
                  </a:cubicBezTo>
                  <a:cubicBezTo>
                    <a:pt x="3117" y="3556"/>
                    <a:pt x="3338" y="3508"/>
                    <a:pt x="3440" y="3479"/>
                  </a:cubicBezTo>
                  <a:cubicBezTo>
                    <a:pt x="3913" y="3356"/>
                    <a:pt x="4348" y="3101"/>
                    <a:pt x="4848" y="3072"/>
                  </a:cubicBezTo>
                  <a:cubicBezTo>
                    <a:pt x="4952" y="3063"/>
                    <a:pt x="5058" y="3060"/>
                    <a:pt x="5166" y="3060"/>
                  </a:cubicBezTo>
                  <a:cubicBezTo>
                    <a:pt x="5380" y="3060"/>
                    <a:pt x="5598" y="3072"/>
                    <a:pt x="5812" y="3072"/>
                  </a:cubicBezTo>
                  <a:cubicBezTo>
                    <a:pt x="6408" y="3072"/>
                    <a:pt x="6861" y="3412"/>
                    <a:pt x="7447" y="3497"/>
                  </a:cubicBezTo>
                  <a:lnTo>
                    <a:pt x="7223" y="3436"/>
                  </a:lnTo>
                  <a:lnTo>
                    <a:pt x="7223" y="3436"/>
                  </a:lnTo>
                  <a:cubicBezTo>
                    <a:pt x="7488" y="3505"/>
                    <a:pt x="7781" y="3524"/>
                    <a:pt x="8079" y="3524"/>
                  </a:cubicBezTo>
                  <a:cubicBezTo>
                    <a:pt x="8430" y="3524"/>
                    <a:pt x="8787" y="3497"/>
                    <a:pt x="9111" y="3497"/>
                  </a:cubicBezTo>
                  <a:cubicBezTo>
                    <a:pt x="9177" y="3497"/>
                    <a:pt x="9249" y="3498"/>
                    <a:pt x="9325" y="3498"/>
                  </a:cubicBezTo>
                  <a:cubicBezTo>
                    <a:pt x="9973" y="3498"/>
                    <a:pt x="10920" y="3483"/>
                    <a:pt x="11436" y="3195"/>
                  </a:cubicBezTo>
                  <a:cubicBezTo>
                    <a:pt x="11936" y="2930"/>
                    <a:pt x="11247" y="2845"/>
                    <a:pt x="10850" y="2845"/>
                  </a:cubicBezTo>
                  <a:cubicBezTo>
                    <a:pt x="11247" y="2836"/>
                    <a:pt x="11625" y="2713"/>
                    <a:pt x="12031" y="2713"/>
                  </a:cubicBezTo>
                  <a:cubicBezTo>
                    <a:pt x="12054" y="2713"/>
                    <a:pt x="12078" y="2713"/>
                    <a:pt x="12102" y="2713"/>
                  </a:cubicBezTo>
                  <a:cubicBezTo>
                    <a:pt x="12521" y="2713"/>
                    <a:pt x="13002" y="2705"/>
                    <a:pt x="13288" y="2392"/>
                  </a:cubicBezTo>
                  <a:cubicBezTo>
                    <a:pt x="13156" y="2316"/>
                    <a:pt x="12985" y="2297"/>
                    <a:pt x="12815" y="2297"/>
                  </a:cubicBezTo>
                  <a:cubicBezTo>
                    <a:pt x="12916" y="2291"/>
                    <a:pt x="13017" y="2291"/>
                    <a:pt x="13117" y="2291"/>
                  </a:cubicBezTo>
                  <a:cubicBezTo>
                    <a:pt x="13316" y="2291"/>
                    <a:pt x="13512" y="2291"/>
                    <a:pt x="13694" y="2241"/>
                  </a:cubicBezTo>
                  <a:cubicBezTo>
                    <a:pt x="14323" y="2082"/>
                    <a:pt x="14382" y="2056"/>
                    <a:pt x="14184" y="2056"/>
                  </a:cubicBezTo>
                  <a:cubicBezTo>
                    <a:pt x="14090" y="2056"/>
                    <a:pt x="13937" y="2062"/>
                    <a:pt x="13761" y="2062"/>
                  </a:cubicBezTo>
                  <a:cubicBezTo>
                    <a:pt x="13645" y="2062"/>
                    <a:pt x="13519" y="2060"/>
                    <a:pt x="13392" y="2052"/>
                  </a:cubicBezTo>
                  <a:cubicBezTo>
                    <a:pt x="13260" y="1853"/>
                    <a:pt x="12749" y="2004"/>
                    <a:pt x="12683" y="1730"/>
                  </a:cubicBezTo>
                  <a:cubicBezTo>
                    <a:pt x="12528" y="1724"/>
                    <a:pt x="12371" y="1721"/>
                    <a:pt x="12212" y="1721"/>
                  </a:cubicBezTo>
                  <a:cubicBezTo>
                    <a:pt x="11436" y="1721"/>
                    <a:pt x="10630" y="1790"/>
                    <a:pt x="9876" y="1853"/>
                  </a:cubicBezTo>
                  <a:cubicBezTo>
                    <a:pt x="9281" y="1900"/>
                    <a:pt x="8695" y="2165"/>
                    <a:pt x="8118" y="2184"/>
                  </a:cubicBezTo>
                  <a:cubicBezTo>
                    <a:pt x="8101" y="2184"/>
                    <a:pt x="8084" y="2184"/>
                    <a:pt x="8066" y="2184"/>
                  </a:cubicBezTo>
                  <a:cubicBezTo>
                    <a:pt x="7720" y="2184"/>
                    <a:pt x="7374" y="2106"/>
                    <a:pt x="7034" y="2106"/>
                  </a:cubicBezTo>
                  <a:cubicBezTo>
                    <a:pt x="7002" y="2106"/>
                    <a:pt x="6969" y="2107"/>
                    <a:pt x="6937" y="2108"/>
                  </a:cubicBezTo>
                  <a:cubicBezTo>
                    <a:pt x="7088" y="2089"/>
                    <a:pt x="7239" y="2061"/>
                    <a:pt x="7287" y="1919"/>
                  </a:cubicBezTo>
                  <a:cubicBezTo>
                    <a:pt x="6791" y="1845"/>
                    <a:pt x="6348" y="1754"/>
                    <a:pt x="5875" y="1754"/>
                  </a:cubicBezTo>
                  <a:cubicBezTo>
                    <a:pt x="5744" y="1754"/>
                    <a:pt x="5610" y="1761"/>
                    <a:pt x="5472" y="1777"/>
                  </a:cubicBezTo>
                  <a:cubicBezTo>
                    <a:pt x="5444" y="1655"/>
                    <a:pt x="5557" y="1588"/>
                    <a:pt x="5680" y="1588"/>
                  </a:cubicBezTo>
                  <a:cubicBezTo>
                    <a:pt x="5378" y="1541"/>
                    <a:pt x="5141" y="1324"/>
                    <a:pt x="4830" y="1258"/>
                  </a:cubicBezTo>
                  <a:cubicBezTo>
                    <a:pt x="5236" y="1192"/>
                    <a:pt x="5661" y="1106"/>
                    <a:pt x="5812" y="662"/>
                  </a:cubicBezTo>
                  <a:cubicBezTo>
                    <a:pt x="5604" y="549"/>
                    <a:pt x="5557" y="332"/>
                    <a:pt x="5378" y="218"/>
                  </a:cubicBezTo>
                  <a:cubicBezTo>
                    <a:pt x="5169" y="100"/>
                    <a:pt x="4682" y="8"/>
                    <a:pt x="4426" y="1"/>
                  </a:cubicBezTo>
                  <a:close/>
                </a:path>
              </a:pathLst>
            </a:custGeom>
            <a:solidFill>
              <a:srgbClr val="D6D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2"/>
            <p:cNvSpPr/>
            <p:nvPr/>
          </p:nvSpPr>
          <p:spPr>
            <a:xfrm>
              <a:off x="867593" y="109020"/>
              <a:ext cx="2286928" cy="523471"/>
            </a:xfrm>
            <a:custGeom>
              <a:avLst/>
              <a:gdLst/>
              <a:ahLst/>
              <a:cxnLst/>
              <a:rect l="l" t="t" r="r" b="b"/>
              <a:pathLst>
                <a:path w="12901" h="2953" extrusionOk="0">
                  <a:moveTo>
                    <a:pt x="5699" y="0"/>
                  </a:moveTo>
                  <a:cubicBezTo>
                    <a:pt x="5642" y="9"/>
                    <a:pt x="5595" y="38"/>
                    <a:pt x="5529" y="47"/>
                  </a:cubicBezTo>
                  <a:cubicBezTo>
                    <a:pt x="5189" y="151"/>
                    <a:pt x="4839" y="227"/>
                    <a:pt x="4536" y="444"/>
                  </a:cubicBezTo>
                  <a:cubicBezTo>
                    <a:pt x="4432" y="529"/>
                    <a:pt x="4347" y="652"/>
                    <a:pt x="4234" y="709"/>
                  </a:cubicBezTo>
                  <a:cubicBezTo>
                    <a:pt x="4187" y="728"/>
                    <a:pt x="3951" y="756"/>
                    <a:pt x="3922" y="794"/>
                  </a:cubicBezTo>
                  <a:cubicBezTo>
                    <a:pt x="3875" y="869"/>
                    <a:pt x="4007" y="1040"/>
                    <a:pt x="4054" y="1096"/>
                  </a:cubicBezTo>
                  <a:cubicBezTo>
                    <a:pt x="4130" y="1172"/>
                    <a:pt x="4385" y="1238"/>
                    <a:pt x="4376" y="1361"/>
                  </a:cubicBezTo>
                  <a:cubicBezTo>
                    <a:pt x="4376" y="1418"/>
                    <a:pt x="4140" y="1512"/>
                    <a:pt x="4092" y="1550"/>
                  </a:cubicBezTo>
                  <a:cubicBezTo>
                    <a:pt x="3903" y="1663"/>
                    <a:pt x="3724" y="1748"/>
                    <a:pt x="3497" y="1767"/>
                  </a:cubicBezTo>
                  <a:cubicBezTo>
                    <a:pt x="3452" y="1773"/>
                    <a:pt x="3387" y="1776"/>
                    <a:pt x="3310" y="1776"/>
                  </a:cubicBezTo>
                  <a:cubicBezTo>
                    <a:pt x="2977" y="1776"/>
                    <a:pt x="2419" y="1714"/>
                    <a:pt x="2334" y="1484"/>
                  </a:cubicBezTo>
                  <a:cubicBezTo>
                    <a:pt x="2268" y="1314"/>
                    <a:pt x="2495" y="1200"/>
                    <a:pt x="2476" y="1040"/>
                  </a:cubicBezTo>
                  <a:cubicBezTo>
                    <a:pt x="2420" y="1027"/>
                    <a:pt x="2361" y="1024"/>
                    <a:pt x="2301" y="1024"/>
                  </a:cubicBezTo>
                  <a:cubicBezTo>
                    <a:pt x="2241" y="1024"/>
                    <a:pt x="2180" y="1027"/>
                    <a:pt x="2119" y="1027"/>
                  </a:cubicBezTo>
                  <a:cubicBezTo>
                    <a:pt x="2058" y="1027"/>
                    <a:pt x="1997" y="1024"/>
                    <a:pt x="1938" y="1011"/>
                  </a:cubicBezTo>
                  <a:cubicBezTo>
                    <a:pt x="1645" y="955"/>
                    <a:pt x="1446" y="888"/>
                    <a:pt x="1172" y="756"/>
                  </a:cubicBezTo>
                  <a:cubicBezTo>
                    <a:pt x="1085" y="714"/>
                    <a:pt x="1003" y="698"/>
                    <a:pt x="922" y="698"/>
                  </a:cubicBezTo>
                  <a:cubicBezTo>
                    <a:pt x="765" y="698"/>
                    <a:pt x="616" y="760"/>
                    <a:pt x="454" y="822"/>
                  </a:cubicBezTo>
                  <a:cubicBezTo>
                    <a:pt x="312" y="869"/>
                    <a:pt x="161" y="917"/>
                    <a:pt x="0" y="945"/>
                  </a:cubicBezTo>
                  <a:cubicBezTo>
                    <a:pt x="88" y="1074"/>
                    <a:pt x="387" y="1087"/>
                    <a:pt x="651" y="1087"/>
                  </a:cubicBezTo>
                  <a:cubicBezTo>
                    <a:pt x="715" y="1087"/>
                    <a:pt x="777" y="1086"/>
                    <a:pt x="833" y="1086"/>
                  </a:cubicBezTo>
                  <a:cubicBezTo>
                    <a:pt x="919" y="1086"/>
                    <a:pt x="992" y="1088"/>
                    <a:pt x="1040" y="1096"/>
                  </a:cubicBezTo>
                  <a:cubicBezTo>
                    <a:pt x="1314" y="1134"/>
                    <a:pt x="1578" y="1200"/>
                    <a:pt x="1796" y="1323"/>
                  </a:cubicBezTo>
                  <a:cubicBezTo>
                    <a:pt x="1635" y="1503"/>
                    <a:pt x="1267" y="1380"/>
                    <a:pt x="1078" y="1522"/>
                  </a:cubicBezTo>
                  <a:cubicBezTo>
                    <a:pt x="926" y="1654"/>
                    <a:pt x="964" y="1815"/>
                    <a:pt x="926" y="1994"/>
                  </a:cubicBezTo>
                  <a:cubicBezTo>
                    <a:pt x="1068" y="2051"/>
                    <a:pt x="1418" y="2051"/>
                    <a:pt x="1484" y="2211"/>
                  </a:cubicBezTo>
                  <a:cubicBezTo>
                    <a:pt x="1550" y="2372"/>
                    <a:pt x="1248" y="2306"/>
                    <a:pt x="1361" y="2495"/>
                  </a:cubicBezTo>
                  <a:cubicBezTo>
                    <a:pt x="1440" y="2618"/>
                    <a:pt x="1751" y="2639"/>
                    <a:pt x="2033" y="2639"/>
                  </a:cubicBezTo>
                  <a:cubicBezTo>
                    <a:pt x="2170" y="2639"/>
                    <a:pt x="2301" y="2634"/>
                    <a:pt x="2393" y="2634"/>
                  </a:cubicBezTo>
                  <a:cubicBezTo>
                    <a:pt x="2431" y="2634"/>
                    <a:pt x="2462" y="2635"/>
                    <a:pt x="2486" y="2637"/>
                  </a:cubicBezTo>
                  <a:cubicBezTo>
                    <a:pt x="2434" y="2886"/>
                    <a:pt x="2653" y="2953"/>
                    <a:pt x="2899" y="2953"/>
                  </a:cubicBezTo>
                  <a:cubicBezTo>
                    <a:pt x="3100" y="2953"/>
                    <a:pt x="3319" y="2908"/>
                    <a:pt x="3421" y="2882"/>
                  </a:cubicBezTo>
                  <a:cubicBezTo>
                    <a:pt x="3894" y="2750"/>
                    <a:pt x="4329" y="2504"/>
                    <a:pt x="4820" y="2467"/>
                  </a:cubicBezTo>
                  <a:cubicBezTo>
                    <a:pt x="4927" y="2460"/>
                    <a:pt x="5035" y="2458"/>
                    <a:pt x="5144" y="2458"/>
                  </a:cubicBezTo>
                  <a:cubicBezTo>
                    <a:pt x="5361" y="2458"/>
                    <a:pt x="5579" y="2467"/>
                    <a:pt x="5793" y="2467"/>
                  </a:cubicBezTo>
                  <a:cubicBezTo>
                    <a:pt x="6379" y="2467"/>
                    <a:pt x="6842" y="2807"/>
                    <a:pt x="7419" y="2892"/>
                  </a:cubicBezTo>
                  <a:lnTo>
                    <a:pt x="7242" y="2848"/>
                  </a:lnTo>
                  <a:lnTo>
                    <a:pt x="7242" y="2848"/>
                  </a:lnTo>
                  <a:cubicBezTo>
                    <a:pt x="7489" y="2904"/>
                    <a:pt x="7758" y="2920"/>
                    <a:pt x="8031" y="2920"/>
                  </a:cubicBezTo>
                  <a:cubicBezTo>
                    <a:pt x="8392" y="2920"/>
                    <a:pt x="8760" y="2892"/>
                    <a:pt x="9092" y="2892"/>
                  </a:cubicBezTo>
                  <a:cubicBezTo>
                    <a:pt x="9187" y="2892"/>
                    <a:pt x="9292" y="2893"/>
                    <a:pt x="9406" y="2893"/>
                  </a:cubicBezTo>
                  <a:cubicBezTo>
                    <a:pt x="10047" y="2893"/>
                    <a:pt x="10927" y="2872"/>
                    <a:pt x="11417" y="2599"/>
                  </a:cubicBezTo>
                  <a:cubicBezTo>
                    <a:pt x="11908" y="2325"/>
                    <a:pt x="11228" y="2240"/>
                    <a:pt x="10821" y="2240"/>
                  </a:cubicBezTo>
                  <a:cubicBezTo>
                    <a:pt x="11228" y="2230"/>
                    <a:pt x="11606" y="2117"/>
                    <a:pt x="12002" y="2117"/>
                  </a:cubicBezTo>
                  <a:cubicBezTo>
                    <a:pt x="12305" y="2089"/>
                    <a:pt x="12626" y="2089"/>
                    <a:pt x="12900" y="2004"/>
                  </a:cubicBezTo>
                  <a:cubicBezTo>
                    <a:pt x="12834" y="1994"/>
                    <a:pt x="12768" y="1985"/>
                    <a:pt x="12702" y="1975"/>
                  </a:cubicBezTo>
                  <a:cubicBezTo>
                    <a:pt x="12369" y="1898"/>
                    <a:pt x="12036" y="1833"/>
                    <a:pt x="11692" y="1833"/>
                  </a:cubicBezTo>
                  <a:cubicBezTo>
                    <a:pt x="11616" y="1833"/>
                    <a:pt x="11540" y="1836"/>
                    <a:pt x="11464" y="1843"/>
                  </a:cubicBezTo>
                  <a:cubicBezTo>
                    <a:pt x="11086" y="1862"/>
                    <a:pt x="10679" y="1900"/>
                    <a:pt x="10301" y="1937"/>
                  </a:cubicBezTo>
                  <a:cubicBezTo>
                    <a:pt x="10103" y="1956"/>
                    <a:pt x="9876" y="1985"/>
                    <a:pt x="9697" y="2079"/>
                  </a:cubicBezTo>
                  <a:cubicBezTo>
                    <a:pt x="9555" y="2136"/>
                    <a:pt x="9422" y="2240"/>
                    <a:pt x="9262" y="2287"/>
                  </a:cubicBezTo>
                  <a:cubicBezTo>
                    <a:pt x="9187" y="2312"/>
                    <a:pt x="9118" y="2323"/>
                    <a:pt x="9052" y="2323"/>
                  </a:cubicBezTo>
                  <a:cubicBezTo>
                    <a:pt x="8704" y="2323"/>
                    <a:pt x="8462" y="2018"/>
                    <a:pt x="8080" y="1994"/>
                  </a:cubicBezTo>
                  <a:cubicBezTo>
                    <a:pt x="8032" y="1991"/>
                    <a:pt x="7984" y="1989"/>
                    <a:pt x="7936" y="1989"/>
                  </a:cubicBezTo>
                  <a:cubicBezTo>
                    <a:pt x="7566" y="1989"/>
                    <a:pt x="7223" y="2077"/>
                    <a:pt x="6863" y="2077"/>
                  </a:cubicBezTo>
                  <a:cubicBezTo>
                    <a:pt x="6730" y="2077"/>
                    <a:pt x="6595" y="2065"/>
                    <a:pt x="6455" y="2032"/>
                  </a:cubicBezTo>
                  <a:cubicBezTo>
                    <a:pt x="6209" y="1975"/>
                    <a:pt x="5982" y="1890"/>
                    <a:pt x="5737" y="1815"/>
                  </a:cubicBezTo>
                  <a:cubicBezTo>
                    <a:pt x="5576" y="1767"/>
                    <a:pt x="5359" y="1748"/>
                    <a:pt x="5217" y="1663"/>
                  </a:cubicBezTo>
                  <a:cubicBezTo>
                    <a:pt x="5047" y="1569"/>
                    <a:pt x="5425" y="1484"/>
                    <a:pt x="5264" y="1474"/>
                  </a:cubicBezTo>
                  <a:cubicBezTo>
                    <a:pt x="4480" y="1408"/>
                    <a:pt x="5122" y="728"/>
                    <a:pt x="4811" y="671"/>
                  </a:cubicBezTo>
                  <a:cubicBezTo>
                    <a:pt x="5217" y="605"/>
                    <a:pt x="5642" y="520"/>
                    <a:pt x="5793" y="66"/>
                  </a:cubicBezTo>
                  <a:cubicBezTo>
                    <a:pt x="5756" y="47"/>
                    <a:pt x="5718" y="19"/>
                    <a:pt x="5699" y="0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"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33"/>
          <p:cNvSpPr/>
          <p:nvPr/>
        </p:nvSpPr>
        <p:spPr>
          <a:xfrm flipH="1">
            <a:off x="-9050" y="4188325"/>
            <a:ext cx="9165325" cy="966776"/>
          </a:xfrm>
          <a:custGeom>
            <a:avLst/>
            <a:gdLst/>
            <a:ahLst/>
            <a:cxnLst/>
            <a:rect l="l" t="t" r="r" b="b"/>
            <a:pathLst>
              <a:path w="366613" h="36489" extrusionOk="0">
                <a:moveTo>
                  <a:pt x="366310" y="0"/>
                </a:moveTo>
                <a:lnTo>
                  <a:pt x="286764" y="3122"/>
                </a:lnTo>
                <a:lnTo>
                  <a:pt x="0" y="4579"/>
                </a:lnTo>
                <a:lnTo>
                  <a:pt x="548" y="36489"/>
                </a:lnTo>
                <a:lnTo>
                  <a:pt x="366613" y="3648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92" name="Google Shape;692;p33"/>
          <p:cNvSpPr/>
          <p:nvPr/>
        </p:nvSpPr>
        <p:spPr>
          <a:xfrm>
            <a:off x="-8025" y="4591761"/>
            <a:ext cx="9155750" cy="584929"/>
          </a:xfrm>
          <a:custGeom>
            <a:avLst/>
            <a:gdLst/>
            <a:ahLst/>
            <a:cxnLst/>
            <a:rect l="l" t="t" r="r" b="b"/>
            <a:pathLst>
              <a:path w="366230" h="32469" extrusionOk="0">
                <a:moveTo>
                  <a:pt x="62" y="0"/>
                </a:moveTo>
                <a:lnTo>
                  <a:pt x="56875" y="1292"/>
                </a:lnTo>
                <a:lnTo>
                  <a:pt x="366230" y="9353"/>
                </a:lnTo>
                <a:lnTo>
                  <a:pt x="366106" y="32057"/>
                </a:lnTo>
                <a:lnTo>
                  <a:pt x="0" y="3246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693" name="Google Shape;693;p33"/>
          <p:cNvSpPr/>
          <p:nvPr/>
        </p:nvSpPr>
        <p:spPr>
          <a:xfrm flipH="1">
            <a:off x="-517554" y="-723548"/>
            <a:ext cx="3947104" cy="1488860"/>
          </a:xfrm>
          <a:custGeom>
            <a:avLst/>
            <a:gdLst/>
            <a:ahLst/>
            <a:cxnLst/>
            <a:rect l="l" t="t" r="r" b="b"/>
            <a:pathLst>
              <a:path w="33806" h="12752" extrusionOk="0">
                <a:moveTo>
                  <a:pt x="15214" y="0"/>
                </a:moveTo>
                <a:cubicBezTo>
                  <a:pt x="14240" y="0"/>
                  <a:pt x="13479" y="561"/>
                  <a:pt x="13335" y="2124"/>
                </a:cubicBezTo>
                <a:cubicBezTo>
                  <a:pt x="13250" y="2116"/>
                  <a:pt x="13170" y="2112"/>
                  <a:pt x="13094" y="2112"/>
                </a:cubicBezTo>
                <a:cubicBezTo>
                  <a:pt x="10960" y="2112"/>
                  <a:pt x="12148" y="5260"/>
                  <a:pt x="10153" y="5260"/>
                </a:cubicBezTo>
                <a:cubicBezTo>
                  <a:pt x="10032" y="5260"/>
                  <a:pt x="9899" y="5249"/>
                  <a:pt x="9753" y="5224"/>
                </a:cubicBezTo>
                <a:lnTo>
                  <a:pt x="9753" y="5224"/>
                </a:lnTo>
                <a:cubicBezTo>
                  <a:pt x="9829" y="5621"/>
                  <a:pt x="9697" y="6094"/>
                  <a:pt x="9867" y="6491"/>
                </a:cubicBezTo>
                <a:cubicBezTo>
                  <a:pt x="9829" y="6490"/>
                  <a:pt x="9792" y="6490"/>
                  <a:pt x="9754" y="6490"/>
                </a:cubicBezTo>
                <a:cubicBezTo>
                  <a:pt x="7390" y="6490"/>
                  <a:pt x="4711" y="7074"/>
                  <a:pt x="2590" y="8107"/>
                </a:cubicBezTo>
                <a:cubicBezTo>
                  <a:pt x="0" y="9354"/>
                  <a:pt x="492" y="12274"/>
                  <a:pt x="3535" y="12728"/>
                </a:cubicBezTo>
                <a:cubicBezTo>
                  <a:pt x="3644" y="12744"/>
                  <a:pt x="3750" y="12751"/>
                  <a:pt x="3853" y="12751"/>
                </a:cubicBezTo>
                <a:cubicBezTo>
                  <a:pt x="5362" y="12751"/>
                  <a:pt x="6269" y="11171"/>
                  <a:pt x="7585" y="11171"/>
                </a:cubicBezTo>
                <a:cubicBezTo>
                  <a:pt x="7636" y="11171"/>
                  <a:pt x="7688" y="11173"/>
                  <a:pt x="7740" y="11178"/>
                </a:cubicBezTo>
                <a:cubicBezTo>
                  <a:pt x="8392" y="11235"/>
                  <a:pt x="8893" y="11707"/>
                  <a:pt x="9630" y="11736"/>
                </a:cubicBezTo>
                <a:cubicBezTo>
                  <a:pt x="9649" y="11736"/>
                  <a:pt x="9667" y="11737"/>
                  <a:pt x="9686" y="11737"/>
                </a:cubicBezTo>
                <a:cubicBezTo>
                  <a:pt x="10360" y="11737"/>
                  <a:pt x="11074" y="11404"/>
                  <a:pt x="11672" y="11036"/>
                </a:cubicBezTo>
                <a:cubicBezTo>
                  <a:pt x="12002" y="11092"/>
                  <a:pt x="12342" y="11121"/>
                  <a:pt x="12695" y="11121"/>
                </a:cubicBezTo>
                <a:cubicBezTo>
                  <a:pt x="13302" y="11121"/>
                  <a:pt x="13951" y="11036"/>
                  <a:pt x="14668" y="10857"/>
                </a:cubicBezTo>
                <a:cubicBezTo>
                  <a:pt x="16259" y="10475"/>
                  <a:pt x="17252" y="9346"/>
                  <a:pt x="18634" y="9346"/>
                </a:cubicBezTo>
                <a:cubicBezTo>
                  <a:pt x="18926" y="9346"/>
                  <a:pt x="19236" y="9396"/>
                  <a:pt x="19573" y="9515"/>
                </a:cubicBezTo>
                <a:cubicBezTo>
                  <a:pt x="21397" y="10139"/>
                  <a:pt x="22313" y="11792"/>
                  <a:pt x="24392" y="11878"/>
                </a:cubicBezTo>
                <a:cubicBezTo>
                  <a:pt x="24464" y="11880"/>
                  <a:pt x="24534" y="11882"/>
                  <a:pt x="24605" y="11882"/>
                </a:cubicBezTo>
                <a:cubicBezTo>
                  <a:pt x="26439" y="11882"/>
                  <a:pt x="28084" y="10938"/>
                  <a:pt x="28475" y="9118"/>
                </a:cubicBezTo>
                <a:cubicBezTo>
                  <a:pt x="28979" y="9375"/>
                  <a:pt x="29529" y="9496"/>
                  <a:pt x="30061" y="9496"/>
                </a:cubicBezTo>
                <a:cubicBezTo>
                  <a:pt x="31642" y="9496"/>
                  <a:pt x="33072" y="8426"/>
                  <a:pt x="32718" y="6680"/>
                </a:cubicBezTo>
                <a:cubicBezTo>
                  <a:pt x="33805" y="5924"/>
                  <a:pt x="32974" y="4856"/>
                  <a:pt x="31943" y="4610"/>
                </a:cubicBezTo>
                <a:cubicBezTo>
                  <a:pt x="32072" y="2698"/>
                  <a:pt x="30236" y="1656"/>
                  <a:pt x="28481" y="1656"/>
                </a:cubicBezTo>
                <a:cubicBezTo>
                  <a:pt x="27131" y="1656"/>
                  <a:pt x="25828" y="2274"/>
                  <a:pt x="25508" y="3589"/>
                </a:cubicBezTo>
                <a:cubicBezTo>
                  <a:pt x="24598" y="2756"/>
                  <a:pt x="23695" y="2366"/>
                  <a:pt x="22530" y="2366"/>
                </a:cubicBezTo>
                <a:cubicBezTo>
                  <a:pt x="22242" y="2366"/>
                  <a:pt x="21938" y="2390"/>
                  <a:pt x="21614" y="2436"/>
                </a:cubicBezTo>
                <a:cubicBezTo>
                  <a:pt x="20903" y="2541"/>
                  <a:pt x="20588" y="2640"/>
                  <a:pt x="20365" y="2640"/>
                </a:cubicBezTo>
                <a:cubicBezTo>
                  <a:pt x="20062" y="2640"/>
                  <a:pt x="19927" y="2458"/>
                  <a:pt x="19204" y="1860"/>
                </a:cubicBezTo>
                <a:cubicBezTo>
                  <a:pt x="18100" y="942"/>
                  <a:pt x="16477" y="0"/>
                  <a:pt x="15214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33"/>
          <p:cNvSpPr/>
          <p:nvPr/>
        </p:nvSpPr>
        <p:spPr>
          <a:xfrm rot="544783" flipH="1">
            <a:off x="6761084" y="1012733"/>
            <a:ext cx="4796355" cy="1502515"/>
          </a:xfrm>
          <a:custGeom>
            <a:avLst/>
            <a:gdLst/>
            <a:ahLst/>
            <a:cxnLst/>
            <a:rect l="l" t="t" r="r" b="b"/>
            <a:pathLst>
              <a:path w="62593" h="19608" extrusionOk="0">
                <a:moveTo>
                  <a:pt x="8797" y="0"/>
                </a:moveTo>
                <a:cubicBezTo>
                  <a:pt x="8493" y="0"/>
                  <a:pt x="8193" y="36"/>
                  <a:pt x="7901" y="111"/>
                </a:cubicBezTo>
                <a:cubicBezTo>
                  <a:pt x="5245" y="791"/>
                  <a:pt x="0" y="3248"/>
                  <a:pt x="671" y="6773"/>
                </a:cubicBezTo>
                <a:cubicBezTo>
                  <a:pt x="885" y="7867"/>
                  <a:pt x="2286" y="9563"/>
                  <a:pt x="3341" y="9563"/>
                </a:cubicBezTo>
                <a:cubicBezTo>
                  <a:pt x="3407" y="9563"/>
                  <a:pt x="3472" y="9556"/>
                  <a:pt x="3535" y="9542"/>
                </a:cubicBezTo>
                <a:lnTo>
                  <a:pt x="3535" y="9542"/>
                </a:lnTo>
                <a:cubicBezTo>
                  <a:pt x="1179" y="10328"/>
                  <a:pt x="4622" y="12047"/>
                  <a:pt x="5785" y="12047"/>
                </a:cubicBezTo>
                <a:cubicBezTo>
                  <a:pt x="5798" y="12047"/>
                  <a:pt x="5810" y="12047"/>
                  <a:pt x="5822" y="12047"/>
                </a:cubicBezTo>
                <a:lnTo>
                  <a:pt x="5822" y="12047"/>
                </a:lnTo>
                <a:cubicBezTo>
                  <a:pt x="5406" y="12642"/>
                  <a:pt x="5699" y="13294"/>
                  <a:pt x="6134" y="13842"/>
                </a:cubicBezTo>
                <a:cubicBezTo>
                  <a:pt x="5548" y="15165"/>
                  <a:pt x="6493" y="17377"/>
                  <a:pt x="7646" y="18171"/>
                </a:cubicBezTo>
                <a:cubicBezTo>
                  <a:pt x="8031" y="18441"/>
                  <a:pt x="8988" y="18769"/>
                  <a:pt x="9751" y="18769"/>
                </a:cubicBezTo>
                <a:cubicBezTo>
                  <a:pt x="10431" y="18769"/>
                  <a:pt x="10958" y="18509"/>
                  <a:pt x="10793" y="17717"/>
                </a:cubicBezTo>
                <a:lnTo>
                  <a:pt x="10793" y="17717"/>
                </a:lnTo>
                <a:lnTo>
                  <a:pt x="54880" y="19607"/>
                </a:lnTo>
                <a:cubicBezTo>
                  <a:pt x="56430" y="18615"/>
                  <a:pt x="57810" y="19125"/>
                  <a:pt x="59558" y="18605"/>
                </a:cubicBezTo>
                <a:cubicBezTo>
                  <a:pt x="60279" y="18388"/>
                  <a:pt x="62593" y="16769"/>
                  <a:pt x="61320" y="16769"/>
                </a:cubicBezTo>
                <a:cubicBezTo>
                  <a:pt x="61207" y="16769"/>
                  <a:pt x="61065" y="16782"/>
                  <a:pt x="60891" y="16810"/>
                </a:cubicBezTo>
                <a:cubicBezTo>
                  <a:pt x="62053" y="14957"/>
                  <a:pt x="59974" y="14655"/>
                  <a:pt x="59407" y="13512"/>
                </a:cubicBezTo>
                <a:cubicBezTo>
                  <a:pt x="58878" y="12415"/>
                  <a:pt x="59918" y="10846"/>
                  <a:pt x="58963" y="9712"/>
                </a:cubicBezTo>
                <a:cubicBezTo>
                  <a:pt x="58415" y="9070"/>
                  <a:pt x="57423" y="8928"/>
                  <a:pt x="56685" y="8692"/>
                </a:cubicBezTo>
                <a:cubicBezTo>
                  <a:pt x="56597" y="7200"/>
                  <a:pt x="56663" y="6406"/>
                  <a:pt x="55600" y="6406"/>
                </a:cubicBezTo>
                <a:cubicBezTo>
                  <a:pt x="55296" y="6406"/>
                  <a:pt x="54899" y="6471"/>
                  <a:pt x="54379" y="6603"/>
                </a:cubicBezTo>
                <a:cubicBezTo>
                  <a:pt x="52971" y="6962"/>
                  <a:pt x="50788" y="7690"/>
                  <a:pt x="50420" y="9297"/>
                </a:cubicBezTo>
                <a:cubicBezTo>
                  <a:pt x="50375" y="9243"/>
                  <a:pt x="50296" y="9164"/>
                  <a:pt x="50288" y="9164"/>
                </a:cubicBezTo>
                <a:cubicBezTo>
                  <a:pt x="50288" y="9164"/>
                  <a:pt x="50287" y="9164"/>
                  <a:pt x="50287" y="9164"/>
                </a:cubicBezTo>
                <a:cubicBezTo>
                  <a:pt x="49626" y="9590"/>
                  <a:pt x="49002" y="10147"/>
                  <a:pt x="48416" y="10601"/>
                </a:cubicBezTo>
                <a:cubicBezTo>
                  <a:pt x="48397" y="10516"/>
                  <a:pt x="48378" y="10431"/>
                  <a:pt x="48369" y="10346"/>
                </a:cubicBezTo>
                <a:cubicBezTo>
                  <a:pt x="48214" y="10326"/>
                  <a:pt x="48059" y="10318"/>
                  <a:pt x="47905" y="10318"/>
                </a:cubicBezTo>
                <a:cubicBezTo>
                  <a:pt x="47292" y="10318"/>
                  <a:pt x="46688" y="10443"/>
                  <a:pt x="46084" y="10443"/>
                </a:cubicBezTo>
                <a:cubicBezTo>
                  <a:pt x="46036" y="10443"/>
                  <a:pt x="45988" y="10442"/>
                  <a:pt x="45940" y="10440"/>
                </a:cubicBezTo>
                <a:cubicBezTo>
                  <a:pt x="45618" y="9224"/>
                  <a:pt x="44875" y="8763"/>
                  <a:pt x="44005" y="8763"/>
                </a:cubicBezTo>
                <a:cubicBezTo>
                  <a:pt x="43421" y="8763"/>
                  <a:pt x="42780" y="8970"/>
                  <a:pt x="42169" y="9297"/>
                </a:cubicBezTo>
                <a:cubicBezTo>
                  <a:pt x="41319" y="7359"/>
                  <a:pt x="40430" y="5705"/>
                  <a:pt x="38228" y="5119"/>
                </a:cubicBezTo>
                <a:cubicBezTo>
                  <a:pt x="35677" y="4430"/>
                  <a:pt x="35488" y="4326"/>
                  <a:pt x="33881" y="2161"/>
                </a:cubicBezTo>
                <a:cubicBezTo>
                  <a:pt x="33122" y="1136"/>
                  <a:pt x="32038" y="708"/>
                  <a:pt x="30924" y="708"/>
                </a:cubicBezTo>
                <a:cubicBezTo>
                  <a:pt x="28042" y="708"/>
                  <a:pt x="24956" y="3574"/>
                  <a:pt x="26755" y="6395"/>
                </a:cubicBezTo>
                <a:cubicBezTo>
                  <a:pt x="25470" y="6546"/>
                  <a:pt x="20546" y="6726"/>
                  <a:pt x="22257" y="8777"/>
                </a:cubicBezTo>
                <a:cubicBezTo>
                  <a:pt x="21786" y="8506"/>
                  <a:pt x="21252" y="8421"/>
                  <a:pt x="20711" y="8421"/>
                </a:cubicBezTo>
                <a:cubicBezTo>
                  <a:pt x="20177" y="8421"/>
                  <a:pt x="19635" y="8503"/>
                  <a:pt x="19138" y="8569"/>
                </a:cubicBezTo>
                <a:cubicBezTo>
                  <a:pt x="19301" y="7969"/>
                  <a:pt x="18880" y="7783"/>
                  <a:pt x="18338" y="7783"/>
                </a:cubicBezTo>
                <a:cubicBezTo>
                  <a:pt x="17779" y="7783"/>
                  <a:pt x="17092" y="7981"/>
                  <a:pt x="16785" y="8125"/>
                </a:cubicBezTo>
                <a:cubicBezTo>
                  <a:pt x="16515" y="4775"/>
                  <a:pt x="12329" y="0"/>
                  <a:pt x="8797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33"/>
          <p:cNvSpPr/>
          <p:nvPr/>
        </p:nvSpPr>
        <p:spPr>
          <a:xfrm>
            <a:off x="-1103500" y="2994951"/>
            <a:ext cx="2492263" cy="940077"/>
          </a:xfrm>
          <a:custGeom>
            <a:avLst/>
            <a:gdLst/>
            <a:ahLst/>
            <a:cxnLst/>
            <a:rect l="l" t="t" r="r" b="b"/>
            <a:pathLst>
              <a:path w="33806" h="12752" extrusionOk="0">
                <a:moveTo>
                  <a:pt x="15214" y="0"/>
                </a:moveTo>
                <a:cubicBezTo>
                  <a:pt x="14240" y="0"/>
                  <a:pt x="13479" y="561"/>
                  <a:pt x="13335" y="2124"/>
                </a:cubicBezTo>
                <a:cubicBezTo>
                  <a:pt x="13250" y="2116"/>
                  <a:pt x="13170" y="2112"/>
                  <a:pt x="13094" y="2112"/>
                </a:cubicBezTo>
                <a:cubicBezTo>
                  <a:pt x="10960" y="2112"/>
                  <a:pt x="12148" y="5260"/>
                  <a:pt x="10153" y="5260"/>
                </a:cubicBezTo>
                <a:cubicBezTo>
                  <a:pt x="10032" y="5260"/>
                  <a:pt x="9899" y="5249"/>
                  <a:pt x="9753" y="5224"/>
                </a:cubicBezTo>
                <a:lnTo>
                  <a:pt x="9753" y="5224"/>
                </a:lnTo>
                <a:cubicBezTo>
                  <a:pt x="9829" y="5621"/>
                  <a:pt x="9697" y="6094"/>
                  <a:pt x="9867" y="6491"/>
                </a:cubicBezTo>
                <a:cubicBezTo>
                  <a:pt x="9829" y="6490"/>
                  <a:pt x="9792" y="6490"/>
                  <a:pt x="9754" y="6490"/>
                </a:cubicBezTo>
                <a:cubicBezTo>
                  <a:pt x="7390" y="6490"/>
                  <a:pt x="4711" y="7074"/>
                  <a:pt x="2590" y="8107"/>
                </a:cubicBezTo>
                <a:cubicBezTo>
                  <a:pt x="0" y="9354"/>
                  <a:pt x="492" y="12274"/>
                  <a:pt x="3535" y="12728"/>
                </a:cubicBezTo>
                <a:cubicBezTo>
                  <a:pt x="3644" y="12744"/>
                  <a:pt x="3750" y="12751"/>
                  <a:pt x="3853" y="12751"/>
                </a:cubicBezTo>
                <a:cubicBezTo>
                  <a:pt x="5362" y="12751"/>
                  <a:pt x="6269" y="11171"/>
                  <a:pt x="7585" y="11171"/>
                </a:cubicBezTo>
                <a:cubicBezTo>
                  <a:pt x="7636" y="11171"/>
                  <a:pt x="7688" y="11173"/>
                  <a:pt x="7740" y="11178"/>
                </a:cubicBezTo>
                <a:cubicBezTo>
                  <a:pt x="8392" y="11235"/>
                  <a:pt x="8893" y="11707"/>
                  <a:pt x="9630" y="11736"/>
                </a:cubicBezTo>
                <a:cubicBezTo>
                  <a:pt x="9649" y="11736"/>
                  <a:pt x="9667" y="11737"/>
                  <a:pt x="9686" y="11737"/>
                </a:cubicBezTo>
                <a:cubicBezTo>
                  <a:pt x="10360" y="11737"/>
                  <a:pt x="11074" y="11404"/>
                  <a:pt x="11672" y="11036"/>
                </a:cubicBezTo>
                <a:cubicBezTo>
                  <a:pt x="12002" y="11092"/>
                  <a:pt x="12342" y="11121"/>
                  <a:pt x="12695" y="11121"/>
                </a:cubicBezTo>
                <a:cubicBezTo>
                  <a:pt x="13302" y="11121"/>
                  <a:pt x="13951" y="11036"/>
                  <a:pt x="14668" y="10857"/>
                </a:cubicBezTo>
                <a:cubicBezTo>
                  <a:pt x="16259" y="10475"/>
                  <a:pt x="17252" y="9346"/>
                  <a:pt x="18634" y="9346"/>
                </a:cubicBezTo>
                <a:cubicBezTo>
                  <a:pt x="18926" y="9346"/>
                  <a:pt x="19236" y="9396"/>
                  <a:pt x="19573" y="9515"/>
                </a:cubicBezTo>
                <a:cubicBezTo>
                  <a:pt x="21397" y="10139"/>
                  <a:pt x="22313" y="11792"/>
                  <a:pt x="24392" y="11878"/>
                </a:cubicBezTo>
                <a:cubicBezTo>
                  <a:pt x="24464" y="11880"/>
                  <a:pt x="24534" y="11882"/>
                  <a:pt x="24605" y="11882"/>
                </a:cubicBezTo>
                <a:cubicBezTo>
                  <a:pt x="26439" y="11882"/>
                  <a:pt x="28084" y="10938"/>
                  <a:pt x="28475" y="9118"/>
                </a:cubicBezTo>
                <a:cubicBezTo>
                  <a:pt x="28979" y="9375"/>
                  <a:pt x="29529" y="9496"/>
                  <a:pt x="30061" y="9496"/>
                </a:cubicBezTo>
                <a:cubicBezTo>
                  <a:pt x="31642" y="9496"/>
                  <a:pt x="33072" y="8426"/>
                  <a:pt x="32718" y="6680"/>
                </a:cubicBezTo>
                <a:cubicBezTo>
                  <a:pt x="33805" y="5924"/>
                  <a:pt x="32974" y="4856"/>
                  <a:pt x="31943" y="4610"/>
                </a:cubicBezTo>
                <a:cubicBezTo>
                  <a:pt x="32072" y="2698"/>
                  <a:pt x="30236" y="1656"/>
                  <a:pt x="28481" y="1656"/>
                </a:cubicBezTo>
                <a:cubicBezTo>
                  <a:pt x="27131" y="1656"/>
                  <a:pt x="25828" y="2274"/>
                  <a:pt x="25508" y="3589"/>
                </a:cubicBezTo>
                <a:cubicBezTo>
                  <a:pt x="24598" y="2756"/>
                  <a:pt x="23695" y="2366"/>
                  <a:pt x="22530" y="2366"/>
                </a:cubicBezTo>
                <a:cubicBezTo>
                  <a:pt x="22242" y="2366"/>
                  <a:pt x="21938" y="2390"/>
                  <a:pt x="21614" y="2436"/>
                </a:cubicBezTo>
                <a:cubicBezTo>
                  <a:pt x="20903" y="2541"/>
                  <a:pt x="20588" y="2640"/>
                  <a:pt x="20365" y="2640"/>
                </a:cubicBezTo>
                <a:cubicBezTo>
                  <a:pt x="20062" y="2640"/>
                  <a:pt x="19927" y="2458"/>
                  <a:pt x="19204" y="1860"/>
                </a:cubicBezTo>
                <a:cubicBezTo>
                  <a:pt x="18100" y="942"/>
                  <a:pt x="16477" y="0"/>
                  <a:pt x="15214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6" name="Google Shape;696;p33"/>
          <p:cNvGrpSpPr/>
          <p:nvPr/>
        </p:nvGrpSpPr>
        <p:grpSpPr>
          <a:xfrm>
            <a:off x="5438338" y="248648"/>
            <a:ext cx="4738865" cy="4530008"/>
            <a:chOff x="4798150" y="999550"/>
            <a:chExt cx="3717340" cy="3553505"/>
          </a:xfrm>
        </p:grpSpPr>
        <p:sp>
          <p:nvSpPr>
            <p:cNvPr id="697" name="Google Shape;697;p33"/>
            <p:cNvSpPr/>
            <p:nvPr/>
          </p:nvSpPr>
          <p:spPr>
            <a:xfrm flipH="1">
              <a:off x="5620671" y="4244609"/>
              <a:ext cx="353649" cy="301709"/>
            </a:xfrm>
            <a:custGeom>
              <a:avLst/>
              <a:gdLst/>
              <a:ahLst/>
              <a:cxnLst/>
              <a:rect l="l" t="t" r="r" b="b"/>
              <a:pathLst>
                <a:path w="1995" h="1702" extrusionOk="0">
                  <a:moveTo>
                    <a:pt x="1995" y="1"/>
                  </a:moveTo>
                  <a:lnTo>
                    <a:pt x="1995" y="1"/>
                  </a:lnTo>
                  <a:cubicBezTo>
                    <a:pt x="1758" y="256"/>
                    <a:pt x="1390" y="1059"/>
                    <a:pt x="1390" y="1059"/>
                  </a:cubicBezTo>
                  <a:cubicBezTo>
                    <a:pt x="1465" y="804"/>
                    <a:pt x="1324" y="360"/>
                    <a:pt x="1324" y="360"/>
                  </a:cubicBezTo>
                  <a:cubicBezTo>
                    <a:pt x="1324" y="690"/>
                    <a:pt x="1050" y="1201"/>
                    <a:pt x="1050" y="1201"/>
                  </a:cubicBezTo>
                  <a:cubicBezTo>
                    <a:pt x="1154" y="709"/>
                    <a:pt x="1002" y="67"/>
                    <a:pt x="1002" y="67"/>
                  </a:cubicBezTo>
                  <a:cubicBezTo>
                    <a:pt x="1002" y="511"/>
                    <a:pt x="700" y="1087"/>
                    <a:pt x="700" y="1087"/>
                  </a:cubicBezTo>
                  <a:cubicBezTo>
                    <a:pt x="738" y="691"/>
                    <a:pt x="539" y="379"/>
                    <a:pt x="539" y="379"/>
                  </a:cubicBezTo>
                  <a:lnTo>
                    <a:pt x="539" y="379"/>
                  </a:lnTo>
                  <a:cubicBezTo>
                    <a:pt x="624" y="757"/>
                    <a:pt x="341" y="1456"/>
                    <a:pt x="341" y="1456"/>
                  </a:cubicBezTo>
                  <a:cubicBezTo>
                    <a:pt x="398" y="1314"/>
                    <a:pt x="379" y="946"/>
                    <a:pt x="379" y="946"/>
                  </a:cubicBezTo>
                  <a:lnTo>
                    <a:pt x="379" y="946"/>
                  </a:lnTo>
                  <a:cubicBezTo>
                    <a:pt x="284" y="1352"/>
                    <a:pt x="1" y="1692"/>
                    <a:pt x="1" y="1692"/>
                  </a:cubicBezTo>
                  <a:lnTo>
                    <a:pt x="1664" y="1702"/>
                  </a:lnTo>
                  <a:cubicBezTo>
                    <a:pt x="1579" y="1069"/>
                    <a:pt x="1995" y="1"/>
                    <a:pt x="1995" y="1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3"/>
            <p:cNvSpPr/>
            <p:nvPr/>
          </p:nvSpPr>
          <p:spPr>
            <a:xfrm flipH="1">
              <a:off x="5830024" y="4093932"/>
              <a:ext cx="392293" cy="452387"/>
            </a:xfrm>
            <a:custGeom>
              <a:avLst/>
              <a:gdLst/>
              <a:ahLst/>
              <a:cxnLst/>
              <a:rect l="l" t="t" r="r" b="b"/>
              <a:pathLst>
                <a:path w="2213" h="2552" extrusionOk="0">
                  <a:moveTo>
                    <a:pt x="2212" y="0"/>
                  </a:moveTo>
                  <a:lnTo>
                    <a:pt x="2212" y="0"/>
                  </a:lnTo>
                  <a:cubicBezTo>
                    <a:pt x="1967" y="369"/>
                    <a:pt x="1551" y="1588"/>
                    <a:pt x="1551" y="1588"/>
                  </a:cubicBezTo>
                  <a:cubicBezTo>
                    <a:pt x="1636" y="1219"/>
                    <a:pt x="1466" y="539"/>
                    <a:pt x="1466" y="539"/>
                  </a:cubicBezTo>
                  <a:cubicBezTo>
                    <a:pt x="1466" y="1040"/>
                    <a:pt x="1163" y="1796"/>
                    <a:pt x="1163" y="1796"/>
                  </a:cubicBezTo>
                  <a:cubicBezTo>
                    <a:pt x="1267" y="1068"/>
                    <a:pt x="1116" y="95"/>
                    <a:pt x="1116" y="95"/>
                  </a:cubicBezTo>
                  <a:cubicBezTo>
                    <a:pt x="1116" y="775"/>
                    <a:pt x="785" y="1635"/>
                    <a:pt x="785" y="1635"/>
                  </a:cubicBezTo>
                  <a:cubicBezTo>
                    <a:pt x="833" y="1040"/>
                    <a:pt x="606" y="586"/>
                    <a:pt x="606" y="586"/>
                  </a:cubicBezTo>
                  <a:lnTo>
                    <a:pt x="606" y="586"/>
                  </a:lnTo>
                  <a:cubicBezTo>
                    <a:pt x="700" y="1162"/>
                    <a:pt x="379" y="2193"/>
                    <a:pt x="379" y="2193"/>
                  </a:cubicBezTo>
                  <a:cubicBezTo>
                    <a:pt x="445" y="1975"/>
                    <a:pt x="417" y="1437"/>
                    <a:pt x="417" y="1437"/>
                  </a:cubicBezTo>
                  <a:lnTo>
                    <a:pt x="417" y="1437"/>
                  </a:lnTo>
                  <a:cubicBezTo>
                    <a:pt x="313" y="2022"/>
                    <a:pt x="1" y="2542"/>
                    <a:pt x="1" y="2542"/>
                  </a:cubicBezTo>
                  <a:lnTo>
                    <a:pt x="1844" y="2552"/>
                  </a:lnTo>
                  <a:cubicBezTo>
                    <a:pt x="1749" y="1607"/>
                    <a:pt x="2212" y="0"/>
                    <a:pt x="2212" y="0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3"/>
            <p:cNvSpPr/>
            <p:nvPr/>
          </p:nvSpPr>
          <p:spPr>
            <a:xfrm flipH="1">
              <a:off x="7424763" y="4093932"/>
              <a:ext cx="516203" cy="452387"/>
            </a:xfrm>
            <a:custGeom>
              <a:avLst/>
              <a:gdLst/>
              <a:ahLst/>
              <a:cxnLst/>
              <a:rect l="l" t="t" r="r" b="b"/>
              <a:pathLst>
                <a:path w="2912" h="2552" extrusionOk="0">
                  <a:moveTo>
                    <a:pt x="1" y="0"/>
                  </a:moveTo>
                  <a:cubicBezTo>
                    <a:pt x="1" y="0"/>
                    <a:pt x="615" y="1607"/>
                    <a:pt x="483" y="2552"/>
                  </a:cubicBezTo>
                  <a:lnTo>
                    <a:pt x="2912" y="2552"/>
                  </a:lnTo>
                  <a:cubicBezTo>
                    <a:pt x="2912" y="2552"/>
                    <a:pt x="2486" y="2022"/>
                    <a:pt x="2364" y="1437"/>
                  </a:cubicBezTo>
                  <a:lnTo>
                    <a:pt x="2364" y="1437"/>
                  </a:lnTo>
                  <a:cubicBezTo>
                    <a:pt x="2364" y="1437"/>
                    <a:pt x="2335" y="1975"/>
                    <a:pt x="2420" y="2193"/>
                  </a:cubicBezTo>
                  <a:cubicBezTo>
                    <a:pt x="2420" y="2193"/>
                    <a:pt x="2004" y="1162"/>
                    <a:pt x="2127" y="586"/>
                  </a:cubicBezTo>
                  <a:lnTo>
                    <a:pt x="2127" y="586"/>
                  </a:lnTo>
                  <a:cubicBezTo>
                    <a:pt x="2127" y="586"/>
                    <a:pt x="1825" y="1040"/>
                    <a:pt x="1900" y="1635"/>
                  </a:cubicBezTo>
                  <a:cubicBezTo>
                    <a:pt x="1900" y="1635"/>
                    <a:pt x="1447" y="775"/>
                    <a:pt x="1447" y="95"/>
                  </a:cubicBezTo>
                  <a:cubicBezTo>
                    <a:pt x="1447" y="95"/>
                    <a:pt x="1229" y="1068"/>
                    <a:pt x="1381" y="1796"/>
                  </a:cubicBezTo>
                  <a:cubicBezTo>
                    <a:pt x="1381" y="1796"/>
                    <a:pt x="974" y="1040"/>
                    <a:pt x="974" y="539"/>
                  </a:cubicBezTo>
                  <a:cubicBezTo>
                    <a:pt x="974" y="539"/>
                    <a:pt x="766" y="1219"/>
                    <a:pt x="870" y="1588"/>
                  </a:cubicBezTo>
                  <a:cubicBezTo>
                    <a:pt x="870" y="1588"/>
                    <a:pt x="341" y="369"/>
                    <a:pt x="1" y="0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3"/>
            <p:cNvSpPr/>
            <p:nvPr/>
          </p:nvSpPr>
          <p:spPr>
            <a:xfrm flipH="1">
              <a:off x="7287381" y="1368089"/>
              <a:ext cx="261470" cy="308445"/>
            </a:xfrm>
            <a:custGeom>
              <a:avLst/>
              <a:gdLst/>
              <a:ahLst/>
              <a:cxnLst/>
              <a:rect l="l" t="t" r="r" b="b"/>
              <a:pathLst>
                <a:path w="1475" h="1740" extrusionOk="0">
                  <a:moveTo>
                    <a:pt x="1418" y="1"/>
                  </a:moveTo>
                  <a:cubicBezTo>
                    <a:pt x="1295" y="341"/>
                    <a:pt x="671" y="936"/>
                    <a:pt x="501" y="1031"/>
                  </a:cubicBezTo>
                  <a:cubicBezTo>
                    <a:pt x="359" y="1125"/>
                    <a:pt x="0" y="1740"/>
                    <a:pt x="0" y="1740"/>
                  </a:cubicBezTo>
                  <a:lnTo>
                    <a:pt x="218" y="1711"/>
                  </a:lnTo>
                  <a:cubicBezTo>
                    <a:pt x="218" y="1711"/>
                    <a:pt x="407" y="1248"/>
                    <a:pt x="567" y="1144"/>
                  </a:cubicBezTo>
                  <a:cubicBezTo>
                    <a:pt x="1059" y="795"/>
                    <a:pt x="1475" y="10"/>
                    <a:pt x="1475" y="10"/>
                  </a:cubicBezTo>
                  <a:lnTo>
                    <a:pt x="1418" y="1"/>
                  </a:ln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3"/>
            <p:cNvSpPr/>
            <p:nvPr/>
          </p:nvSpPr>
          <p:spPr>
            <a:xfrm flipH="1">
              <a:off x="6741219" y="1538621"/>
              <a:ext cx="698788" cy="102638"/>
            </a:xfrm>
            <a:custGeom>
              <a:avLst/>
              <a:gdLst/>
              <a:ahLst/>
              <a:cxnLst/>
              <a:rect l="l" t="t" r="r" b="b"/>
              <a:pathLst>
                <a:path w="3942" h="579" extrusionOk="0">
                  <a:moveTo>
                    <a:pt x="3765" y="0"/>
                  </a:moveTo>
                  <a:cubicBezTo>
                    <a:pt x="3364" y="0"/>
                    <a:pt x="2367" y="35"/>
                    <a:pt x="1636" y="353"/>
                  </a:cubicBezTo>
                  <a:cubicBezTo>
                    <a:pt x="1530" y="393"/>
                    <a:pt x="1334" y="406"/>
                    <a:pt x="1126" y="406"/>
                  </a:cubicBezTo>
                  <a:cubicBezTo>
                    <a:pt x="780" y="406"/>
                    <a:pt x="401" y="371"/>
                    <a:pt x="355" y="371"/>
                  </a:cubicBezTo>
                  <a:cubicBezTo>
                    <a:pt x="351" y="371"/>
                    <a:pt x="350" y="371"/>
                    <a:pt x="350" y="371"/>
                  </a:cubicBezTo>
                  <a:lnTo>
                    <a:pt x="1" y="570"/>
                  </a:lnTo>
                  <a:cubicBezTo>
                    <a:pt x="1" y="570"/>
                    <a:pt x="265" y="579"/>
                    <a:pt x="586" y="579"/>
                  </a:cubicBezTo>
                  <a:cubicBezTo>
                    <a:pt x="1002" y="579"/>
                    <a:pt x="1514" y="564"/>
                    <a:pt x="1664" y="494"/>
                  </a:cubicBezTo>
                  <a:cubicBezTo>
                    <a:pt x="1909" y="372"/>
                    <a:pt x="2964" y="73"/>
                    <a:pt x="3625" y="73"/>
                  </a:cubicBezTo>
                  <a:cubicBezTo>
                    <a:pt x="3729" y="73"/>
                    <a:pt x="3824" y="81"/>
                    <a:pt x="3904" y="97"/>
                  </a:cubicBezTo>
                  <a:lnTo>
                    <a:pt x="3942" y="3"/>
                  </a:lnTo>
                  <a:cubicBezTo>
                    <a:pt x="3942" y="3"/>
                    <a:pt x="3876" y="0"/>
                    <a:pt x="3765" y="0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3"/>
            <p:cNvSpPr/>
            <p:nvPr/>
          </p:nvSpPr>
          <p:spPr>
            <a:xfrm flipH="1">
              <a:off x="7221969" y="1545711"/>
              <a:ext cx="601646" cy="291782"/>
            </a:xfrm>
            <a:custGeom>
              <a:avLst/>
              <a:gdLst/>
              <a:ahLst/>
              <a:cxnLst/>
              <a:rect l="l" t="t" r="r" b="b"/>
              <a:pathLst>
                <a:path w="3394" h="1646" extrusionOk="0">
                  <a:moveTo>
                    <a:pt x="152" y="1286"/>
                  </a:moveTo>
                  <a:lnTo>
                    <a:pt x="152" y="1286"/>
                  </a:lnTo>
                  <a:cubicBezTo>
                    <a:pt x="152" y="1286"/>
                    <a:pt x="152" y="1286"/>
                    <a:pt x="152" y="1286"/>
                  </a:cubicBezTo>
                  <a:lnTo>
                    <a:pt x="152" y="1286"/>
                  </a:lnTo>
                  <a:lnTo>
                    <a:pt x="152" y="1286"/>
                  </a:lnTo>
                  <a:close/>
                  <a:moveTo>
                    <a:pt x="3393" y="1"/>
                  </a:moveTo>
                  <a:cubicBezTo>
                    <a:pt x="3393" y="1"/>
                    <a:pt x="1976" y="322"/>
                    <a:pt x="1191" y="984"/>
                  </a:cubicBezTo>
                  <a:cubicBezTo>
                    <a:pt x="971" y="1169"/>
                    <a:pt x="250" y="1288"/>
                    <a:pt x="161" y="1288"/>
                  </a:cubicBezTo>
                  <a:cubicBezTo>
                    <a:pt x="154" y="1288"/>
                    <a:pt x="151" y="1287"/>
                    <a:pt x="152" y="1286"/>
                  </a:cubicBezTo>
                  <a:lnTo>
                    <a:pt x="152" y="1286"/>
                  </a:lnTo>
                  <a:lnTo>
                    <a:pt x="0" y="1645"/>
                  </a:lnTo>
                  <a:cubicBezTo>
                    <a:pt x="0" y="1645"/>
                    <a:pt x="1134" y="1324"/>
                    <a:pt x="1342" y="1125"/>
                  </a:cubicBezTo>
                  <a:cubicBezTo>
                    <a:pt x="1569" y="908"/>
                    <a:pt x="2779" y="142"/>
                    <a:pt x="3374" y="95"/>
                  </a:cubicBezTo>
                  <a:lnTo>
                    <a:pt x="3393" y="1"/>
                  </a:ln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3"/>
            <p:cNvSpPr/>
            <p:nvPr/>
          </p:nvSpPr>
          <p:spPr>
            <a:xfrm flipH="1">
              <a:off x="7498506" y="1927723"/>
              <a:ext cx="407183" cy="728924"/>
            </a:xfrm>
            <a:custGeom>
              <a:avLst/>
              <a:gdLst/>
              <a:ahLst/>
              <a:cxnLst/>
              <a:rect l="l" t="t" r="r" b="b"/>
              <a:pathLst>
                <a:path w="2297" h="4112" extrusionOk="0">
                  <a:moveTo>
                    <a:pt x="2259" y="0"/>
                  </a:moveTo>
                  <a:cubicBezTo>
                    <a:pt x="2259" y="0"/>
                    <a:pt x="1163" y="1286"/>
                    <a:pt x="785" y="2561"/>
                  </a:cubicBezTo>
                  <a:cubicBezTo>
                    <a:pt x="662" y="2949"/>
                    <a:pt x="0" y="3592"/>
                    <a:pt x="10" y="3601"/>
                  </a:cubicBezTo>
                  <a:lnTo>
                    <a:pt x="48" y="4111"/>
                  </a:lnTo>
                  <a:cubicBezTo>
                    <a:pt x="48" y="4111"/>
                    <a:pt x="889" y="2996"/>
                    <a:pt x="983" y="2628"/>
                  </a:cubicBezTo>
                  <a:cubicBezTo>
                    <a:pt x="1087" y="2240"/>
                    <a:pt x="1787" y="567"/>
                    <a:pt x="2297" y="123"/>
                  </a:cubicBezTo>
                  <a:lnTo>
                    <a:pt x="2259" y="0"/>
                  </a:ln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3"/>
            <p:cNvSpPr/>
            <p:nvPr/>
          </p:nvSpPr>
          <p:spPr>
            <a:xfrm flipH="1">
              <a:off x="7915617" y="1518944"/>
              <a:ext cx="243034" cy="822698"/>
            </a:xfrm>
            <a:custGeom>
              <a:avLst/>
              <a:gdLst/>
              <a:ahLst/>
              <a:cxnLst/>
              <a:rect l="l" t="t" r="r" b="b"/>
              <a:pathLst>
                <a:path w="1371" h="4641" extrusionOk="0">
                  <a:moveTo>
                    <a:pt x="29" y="0"/>
                  </a:moveTo>
                  <a:lnTo>
                    <a:pt x="0" y="85"/>
                  </a:lnTo>
                  <a:cubicBezTo>
                    <a:pt x="284" y="492"/>
                    <a:pt x="615" y="2117"/>
                    <a:pt x="652" y="2562"/>
                  </a:cubicBezTo>
                  <a:cubicBezTo>
                    <a:pt x="681" y="3015"/>
                    <a:pt x="1333" y="4641"/>
                    <a:pt x="1333" y="4641"/>
                  </a:cubicBezTo>
                  <a:lnTo>
                    <a:pt x="1371" y="3885"/>
                  </a:lnTo>
                  <a:cubicBezTo>
                    <a:pt x="1371" y="3875"/>
                    <a:pt x="860" y="2977"/>
                    <a:pt x="804" y="2505"/>
                  </a:cubicBezTo>
                  <a:cubicBezTo>
                    <a:pt x="633" y="1182"/>
                    <a:pt x="29" y="0"/>
                    <a:pt x="29" y="0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3"/>
            <p:cNvSpPr/>
            <p:nvPr/>
          </p:nvSpPr>
          <p:spPr>
            <a:xfrm flipH="1">
              <a:off x="7560373" y="1235848"/>
              <a:ext cx="410729" cy="3308875"/>
            </a:xfrm>
            <a:custGeom>
              <a:avLst/>
              <a:gdLst/>
              <a:ahLst/>
              <a:cxnLst/>
              <a:rect l="l" t="t" r="r" b="b"/>
              <a:pathLst>
                <a:path w="2317" h="18666" extrusionOk="0">
                  <a:moveTo>
                    <a:pt x="1929" y="0"/>
                  </a:moveTo>
                  <a:cubicBezTo>
                    <a:pt x="1929" y="766"/>
                    <a:pt x="1" y="5179"/>
                    <a:pt x="133" y="6096"/>
                  </a:cubicBezTo>
                  <a:cubicBezTo>
                    <a:pt x="256" y="6937"/>
                    <a:pt x="284" y="11823"/>
                    <a:pt x="284" y="12362"/>
                  </a:cubicBezTo>
                  <a:cubicBezTo>
                    <a:pt x="284" y="12362"/>
                    <a:pt x="1740" y="17257"/>
                    <a:pt x="1966" y="18665"/>
                  </a:cubicBezTo>
                  <a:lnTo>
                    <a:pt x="2316" y="18609"/>
                  </a:lnTo>
                  <a:cubicBezTo>
                    <a:pt x="2070" y="17021"/>
                    <a:pt x="785" y="12362"/>
                    <a:pt x="785" y="12362"/>
                  </a:cubicBezTo>
                  <a:cubicBezTo>
                    <a:pt x="785" y="12296"/>
                    <a:pt x="511" y="6956"/>
                    <a:pt x="379" y="6049"/>
                  </a:cubicBezTo>
                  <a:cubicBezTo>
                    <a:pt x="265" y="5245"/>
                    <a:pt x="2023" y="832"/>
                    <a:pt x="2023" y="0"/>
                  </a:cubicBezTo>
                  <a:close/>
                </a:path>
              </a:pathLst>
            </a:custGeom>
            <a:solidFill>
              <a:srgbClr val="7F4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3"/>
            <p:cNvSpPr/>
            <p:nvPr/>
          </p:nvSpPr>
          <p:spPr>
            <a:xfrm flipH="1">
              <a:off x="5337575" y="2125376"/>
              <a:ext cx="683721" cy="1339079"/>
            </a:xfrm>
            <a:custGeom>
              <a:avLst/>
              <a:gdLst/>
              <a:ahLst/>
              <a:cxnLst/>
              <a:rect l="l" t="t" r="r" b="b"/>
              <a:pathLst>
                <a:path w="3857" h="7554" extrusionOk="0">
                  <a:moveTo>
                    <a:pt x="1522" y="0"/>
                  </a:moveTo>
                  <a:cubicBezTo>
                    <a:pt x="1309" y="0"/>
                    <a:pt x="298" y="541"/>
                    <a:pt x="1" y="653"/>
                  </a:cubicBezTo>
                  <a:lnTo>
                    <a:pt x="842" y="7032"/>
                  </a:lnTo>
                  <a:cubicBezTo>
                    <a:pt x="842" y="7032"/>
                    <a:pt x="2030" y="7553"/>
                    <a:pt x="2363" y="7553"/>
                  </a:cubicBezTo>
                  <a:cubicBezTo>
                    <a:pt x="2400" y="7553"/>
                    <a:pt x="2426" y="7547"/>
                    <a:pt x="2439" y="7533"/>
                  </a:cubicBezTo>
                  <a:cubicBezTo>
                    <a:pt x="2572" y="7391"/>
                    <a:pt x="3857" y="5094"/>
                    <a:pt x="3847" y="4669"/>
                  </a:cubicBezTo>
                  <a:cubicBezTo>
                    <a:pt x="3819" y="4244"/>
                    <a:pt x="1721" y="29"/>
                    <a:pt x="1532" y="1"/>
                  </a:cubicBezTo>
                  <a:cubicBezTo>
                    <a:pt x="1529" y="0"/>
                    <a:pt x="1525" y="0"/>
                    <a:pt x="1522" y="0"/>
                  </a:cubicBezTo>
                  <a:close/>
                </a:path>
              </a:pathLst>
            </a:custGeom>
            <a:solidFill>
              <a:srgbClr val="917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3"/>
            <p:cNvSpPr/>
            <p:nvPr/>
          </p:nvSpPr>
          <p:spPr>
            <a:xfrm flipH="1">
              <a:off x="5352643" y="2147003"/>
              <a:ext cx="643481" cy="1302030"/>
            </a:xfrm>
            <a:custGeom>
              <a:avLst/>
              <a:gdLst/>
              <a:ahLst/>
              <a:cxnLst/>
              <a:rect l="l" t="t" r="r" b="b"/>
              <a:pathLst>
                <a:path w="3630" h="7345" extrusionOk="0">
                  <a:moveTo>
                    <a:pt x="1432" y="0"/>
                  </a:moveTo>
                  <a:cubicBezTo>
                    <a:pt x="1218" y="0"/>
                    <a:pt x="277" y="524"/>
                    <a:pt x="1" y="625"/>
                  </a:cubicBezTo>
                  <a:lnTo>
                    <a:pt x="795" y="6844"/>
                  </a:lnTo>
                  <a:cubicBezTo>
                    <a:pt x="795" y="6844"/>
                    <a:pt x="1919" y="7344"/>
                    <a:pt x="2228" y="7344"/>
                  </a:cubicBezTo>
                  <a:cubicBezTo>
                    <a:pt x="2261" y="7344"/>
                    <a:pt x="2285" y="7338"/>
                    <a:pt x="2297" y="7326"/>
                  </a:cubicBezTo>
                  <a:cubicBezTo>
                    <a:pt x="2411" y="7193"/>
                    <a:pt x="3630" y="4954"/>
                    <a:pt x="3620" y="4538"/>
                  </a:cubicBezTo>
                  <a:cubicBezTo>
                    <a:pt x="3611" y="4150"/>
                    <a:pt x="1626" y="20"/>
                    <a:pt x="1447" y="1"/>
                  </a:cubicBezTo>
                  <a:cubicBezTo>
                    <a:pt x="1442" y="1"/>
                    <a:pt x="1437" y="0"/>
                    <a:pt x="1432" y="0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3"/>
            <p:cNvSpPr/>
            <p:nvPr/>
          </p:nvSpPr>
          <p:spPr>
            <a:xfrm flipH="1">
              <a:off x="5365938" y="2147003"/>
              <a:ext cx="631781" cy="770936"/>
            </a:xfrm>
            <a:custGeom>
              <a:avLst/>
              <a:gdLst/>
              <a:ahLst/>
              <a:cxnLst/>
              <a:rect l="l" t="t" r="r" b="b"/>
              <a:pathLst>
                <a:path w="3564" h="4349" extrusionOk="0">
                  <a:moveTo>
                    <a:pt x="1422" y="0"/>
                  </a:moveTo>
                  <a:cubicBezTo>
                    <a:pt x="1218" y="0"/>
                    <a:pt x="277" y="524"/>
                    <a:pt x="0" y="625"/>
                  </a:cubicBezTo>
                  <a:lnTo>
                    <a:pt x="104" y="1504"/>
                  </a:lnTo>
                  <a:cubicBezTo>
                    <a:pt x="1068" y="1721"/>
                    <a:pt x="2070" y="2364"/>
                    <a:pt x="2883" y="3347"/>
                  </a:cubicBezTo>
                  <a:cubicBezTo>
                    <a:pt x="3157" y="3659"/>
                    <a:pt x="3384" y="4008"/>
                    <a:pt x="3563" y="4349"/>
                  </a:cubicBezTo>
                  <a:cubicBezTo>
                    <a:pt x="3261" y="3423"/>
                    <a:pt x="1607" y="11"/>
                    <a:pt x="1437" y="1"/>
                  </a:cubicBezTo>
                  <a:cubicBezTo>
                    <a:pt x="1433" y="1"/>
                    <a:pt x="1428" y="0"/>
                    <a:pt x="1422" y="0"/>
                  </a:cubicBezTo>
                  <a:close/>
                </a:path>
              </a:pathLst>
            </a:custGeom>
            <a:solidFill>
              <a:srgbClr val="B2A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3"/>
            <p:cNvSpPr/>
            <p:nvPr/>
          </p:nvSpPr>
          <p:spPr>
            <a:xfrm flipH="1">
              <a:off x="6092912" y="2903580"/>
              <a:ext cx="661031" cy="1649474"/>
            </a:xfrm>
            <a:custGeom>
              <a:avLst/>
              <a:gdLst/>
              <a:ahLst/>
              <a:cxnLst/>
              <a:rect l="l" t="t" r="r" b="b"/>
              <a:pathLst>
                <a:path w="3729" h="9305" extrusionOk="0">
                  <a:moveTo>
                    <a:pt x="2646" y="1"/>
                  </a:moveTo>
                  <a:cubicBezTo>
                    <a:pt x="1544" y="1"/>
                    <a:pt x="1" y="1591"/>
                    <a:pt x="1006" y="4211"/>
                  </a:cubicBezTo>
                  <a:cubicBezTo>
                    <a:pt x="1790" y="6224"/>
                    <a:pt x="2130" y="8586"/>
                    <a:pt x="2216" y="9304"/>
                  </a:cubicBezTo>
                  <a:lnTo>
                    <a:pt x="3690" y="9304"/>
                  </a:lnTo>
                  <a:cubicBezTo>
                    <a:pt x="3690" y="9304"/>
                    <a:pt x="3217" y="3833"/>
                    <a:pt x="3567" y="1546"/>
                  </a:cubicBezTo>
                  <a:cubicBezTo>
                    <a:pt x="3728" y="484"/>
                    <a:pt x="3254" y="1"/>
                    <a:pt x="2646" y="1"/>
                  </a:cubicBezTo>
                  <a:close/>
                </a:path>
              </a:pathLst>
            </a:custGeom>
            <a:solidFill>
              <a:srgbClr val="7F6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3"/>
            <p:cNvSpPr/>
            <p:nvPr/>
          </p:nvSpPr>
          <p:spPr>
            <a:xfrm flipH="1">
              <a:off x="6994317" y="2506856"/>
              <a:ext cx="651990" cy="2046199"/>
            </a:xfrm>
            <a:custGeom>
              <a:avLst/>
              <a:gdLst/>
              <a:ahLst/>
              <a:cxnLst/>
              <a:rect l="l" t="t" r="r" b="b"/>
              <a:pathLst>
                <a:path w="3678" h="11543" extrusionOk="0">
                  <a:moveTo>
                    <a:pt x="1212" y="1"/>
                  </a:moveTo>
                  <a:cubicBezTo>
                    <a:pt x="1059" y="1"/>
                    <a:pt x="901" y="63"/>
                    <a:pt x="738" y="202"/>
                  </a:cubicBezTo>
                  <a:cubicBezTo>
                    <a:pt x="738" y="202"/>
                    <a:pt x="1" y="3018"/>
                    <a:pt x="851" y="6439"/>
                  </a:cubicBezTo>
                  <a:cubicBezTo>
                    <a:pt x="1702" y="9870"/>
                    <a:pt x="1664" y="10597"/>
                    <a:pt x="1693" y="11542"/>
                  </a:cubicBezTo>
                  <a:lnTo>
                    <a:pt x="3422" y="11542"/>
                  </a:lnTo>
                  <a:cubicBezTo>
                    <a:pt x="3431" y="11542"/>
                    <a:pt x="2581" y="7904"/>
                    <a:pt x="3677" y="5929"/>
                  </a:cubicBezTo>
                  <a:cubicBezTo>
                    <a:pt x="3677" y="5929"/>
                    <a:pt x="2698" y="1"/>
                    <a:pt x="1212" y="1"/>
                  </a:cubicBezTo>
                  <a:close/>
                </a:path>
              </a:pathLst>
            </a:custGeom>
            <a:solidFill>
              <a:srgbClr val="7F6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3"/>
            <p:cNvSpPr/>
            <p:nvPr/>
          </p:nvSpPr>
          <p:spPr>
            <a:xfrm flipH="1">
              <a:off x="6052141" y="2192915"/>
              <a:ext cx="1955970" cy="1595762"/>
            </a:xfrm>
            <a:custGeom>
              <a:avLst/>
              <a:gdLst/>
              <a:ahLst/>
              <a:cxnLst/>
              <a:rect l="l" t="t" r="r" b="b"/>
              <a:pathLst>
                <a:path w="11034" h="9002" extrusionOk="0">
                  <a:moveTo>
                    <a:pt x="5228" y="1"/>
                  </a:moveTo>
                  <a:cubicBezTo>
                    <a:pt x="5021" y="1"/>
                    <a:pt x="4809" y="22"/>
                    <a:pt x="4594" y="73"/>
                  </a:cubicBezTo>
                  <a:cubicBezTo>
                    <a:pt x="4082" y="193"/>
                    <a:pt x="3616" y="224"/>
                    <a:pt x="3195" y="224"/>
                  </a:cubicBezTo>
                  <a:cubicBezTo>
                    <a:pt x="2712" y="224"/>
                    <a:pt x="2289" y="183"/>
                    <a:pt x="1927" y="183"/>
                  </a:cubicBezTo>
                  <a:cubicBezTo>
                    <a:pt x="1202" y="183"/>
                    <a:pt x="717" y="349"/>
                    <a:pt x="473" y="1349"/>
                  </a:cubicBezTo>
                  <a:cubicBezTo>
                    <a:pt x="76" y="2975"/>
                    <a:pt x="1" y="3466"/>
                    <a:pt x="48" y="4572"/>
                  </a:cubicBezTo>
                  <a:cubicBezTo>
                    <a:pt x="86" y="5687"/>
                    <a:pt x="1267" y="7577"/>
                    <a:pt x="2306" y="7974"/>
                  </a:cubicBezTo>
                  <a:cubicBezTo>
                    <a:pt x="3165" y="8317"/>
                    <a:pt x="5246" y="9002"/>
                    <a:pt x="6611" y="9002"/>
                  </a:cubicBezTo>
                  <a:cubicBezTo>
                    <a:pt x="6900" y="9002"/>
                    <a:pt x="7156" y="8971"/>
                    <a:pt x="7363" y="8900"/>
                  </a:cubicBezTo>
                  <a:cubicBezTo>
                    <a:pt x="8544" y="8484"/>
                    <a:pt x="10689" y="8116"/>
                    <a:pt x="10869" y="5082"/>
                  </a:cubicBezTo>
                  <a:cubicBezTo>
                    <a:pt x="11034" y="2298"/>
                    <a:pt x="10164" y="541"/>
                    <a:pt x="9077" y="541"/>
                  </a:cubicBezTo>
                  <a:cubicBezTo>
                    <a:pt x="8980" y="541"/>
                    <a:pt x="8880" y="555"/>
                    <a:pt x="8780" y="584"/>
                  </a:cubicBezTo>
                  <a:cubicBezTo>
                    <a:pt x="8626" y="628"/>
                    <a:pt x="8470" y="646"/>
                    <a:pt x="8311" y="646"/>
                  </a:cubicBezTo>
                  <a:cubicBezTo>
                    <a:pt x="7382" y="646"/>
                    <a:pt x="6364" y="1"/>
                    <a:pt x="5228" y="1"/>
                  </a:cubicBezTo>
                  <a:close/>
                </a:path>
              </a:pathLst>
            </a:custGeom>
            <a:solidFill>
              <a:srgbClr val="B2A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3"/>
            <p:cNvSpPr/>
            <p:nvPr/>
          </p:nvSpPr>
          <p:spPr>
            <a:xfrm flipH="1">
              <a:off x="6052141" y="2192915"/>
              <a:ext cx="1858827" cy="1087004"/>
            </a:xfrm>
            <a:custGeom>
              <a:avLst/>
              <a:gdLst/>
              <a:ahLst/>
              <a:cxnLst/>
              <a:rect l="l" t="t" r="r" b="b"/>
              <a:pathLst>
                <a:path w="10486" h="6132" extrusionOk="0">
                  <a:moveTo>
                    <a:pt x="4680" y="1"/>
                  </a:moveTo>
                  <a:cubicBezTo>
                    <a:pt x="4473" y="1"/>
                    <a:pt x="4261" y="22"/>
                    <a:pt x="4046" y="73"/>
                  </a:cubicBezTo>
                  <a:cubicBezTo>
                    <a:pt x="3531" y="195"/>
                    <a:pt x="3062" y="227"/>
                    <a:pt x="2639" y="227"/>
                  </a:cubicBezTo>
                  <a:cubicBezTo>
                    <a:pt x="2156" y="227"/>
                    <a:pt x="1733" y="185"/>
                    <a:pt x="1370" y="185"/>
                  </a:cubicBezTo>
                  <a:cubicBezTo>
                    <a:pt x="717" y="185"/>
                    <a:pt x="260" y="322"/>
                    <a:pt x="1" y="1084"/>
                  </a:cubicBezTo>
                  <a:cubicBezTo>
                    <a:pt x="587" y="35"/>
                    <a:pt x="1947" y="687"/>
                    <a:pt x="3904" y="168"/>
                  </a:cubicBezTo>
                  <a:cubicBezTo>
                    <a:pt x="4074" y="123"/>
                    <a:pt x="4236" y="103"/>
                    <a:pt x="4390" y="103"/>
                  </a:cubicBezTo>
                  <a:cubicBezTo>
                    <a:pt x="5526" y="103"/>
                    <a:pt x="6243" y="1176"/>
                    <a:pt x="7148" y="1176"/>
                  </a:cubicBezTo>
                  <a:cubicBezTo>
                    <a:pt x="7260" y="1176"/>
                    <a:pt x="7376" y="1160"/>
                    <a:pt x="7495" y="1122"/>
                  </a:cubicBezTo>
                  <a:cubicBezTo>
                    <a:pt x="7626" y="1081"/>
                    <a:pt x="7763" y="1061"/>
                    <a:pt x="7902" y="1061"/>
                  </a:cubicBezTo>
                  <a:cubicBezTo>
                    <a:pt x="9046" y="1061"/>
                    <a:pt x="10366" y="2443"/>
                    <a:pt x="10274" y="5148"/>
                  </a:cubicBezTo>
                  <a:cubicBezTo>
                    <a:pt x="10264" y="5517"/>
                    <a:pt x="10217" y="5838"/>
                    <a:pt x="10160" y="6131"/>
                  </a:cubicBezTo>
                  <a:cubicBezTo>
                    <a:pt x="10236" y="5829"/>
                    <a:pt x="10302" y="5469"/>
                    <a:pt x="10321" y="5073"/>
                  </a:cubicBezTo>
                  <a:cubicBezTo>
                    <a:pt x="10486" y="2297"/>
                    <a:pt x="9616" y="541"/>
                    <a:pt x="8529" y="541"/>
                  </a:cubicBezTo>
                  <a:cubicBezTo>
                    <a:pt x="8432" y="541"/>
                    <a:pt x="8332" y="555"/>
                    <a:pt x="8232" y="584"/>
                  </a:cubicBezTo>
                  <a:cubicBezTo>
                    <a:pt x="8078" y="628"/>
                    <a:pt x="7922" y="646"/>
                    <a:pt x="7763" y="646"/>
                  </a:cubicBezTo>
                  <a:cubicBezTo>
                    <a:pt x="6834" y="646"/>
                    <a:pt x="5816" y="1"/>
                    <a:pt x="4680" y="1"/>
                  </a:cubicBezTo>
                  <a:close/>
                </a:path>
              </a:pathLst>
            </a:custGeom>
            <a:solidFill>
              <a:srgbClr val="C4B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3"/>
            <p:cNvSpPr/>
            <p:nvPr/>
          </p:nvSpPr>
          <p:spPr>
            <a:xfrm flipH="1">
              <a:off x="6049482" y="2430276"/>
              <a:ext cx="1936825" cy="1379141"/>
            </a:xfrm>
            <a:custGeom>
              <a:avLst/>
              <a:gdLst/>
              <a:ahLst/>
              <a:cxnLst/>
              <a:rect l="l" t="t" r="r" b="b"/>
              <a:pathLst>
                <a:path w="10926" h="7780" extrusionOk="0">
                  <a:moveTo>
                    <a:pt x="10094" y="1"/>
                  </a:moveTo>
                  <a:cubicBezTo>
                    <a:pt x="9774" y="1994"/>
                    <a:pt x="6249" y="3629"/>
                    <a:pt x="3839" y="3629"/>
                  </a:cubicBezTo>
                  <a:cubicBezTo>
                    <a:pt x="2684" y="3629"/>
                    <a:pt x="1785" y="3254"/>
                    <a:pt x="1616" y="2363"/>
                  </a:cubicBezTo>
                  <a:cubicBezTo>
                    <a:pt x="615" y="2807"/>
                    <a:pt x="520" y="2949"/>
                    <a:pt x="0" y="3337"/>
                  </a:cubicBezTo>
                  <a:cubicBezTo>
                    <a:pt x="29" y="4452"/>
                    <a:pt x="1210" y="6342"/>
                    <a:pt x="2250" y="6758"/>
                  </a:cubicBezTo>
                  <a:cubicBezTo>
                    <a:pt x="3106" y="7092"/>
                    <a:pt x="5179" y="7779"/>
                    <a:pt x="6544" y="7779"/>
                  </a:cubicBezTo>
                  <a:cubicBezTo>
                    <a:pt x="6837" y="7779"/>
                    <a:pt x="7097" y="7748"/>
                    <a:pt x="7306" y="7674"/>
                  </a:cubicBezTo>
                  <a:cubicBezTo>
                    <a:pt x="8487" y="7259"/>
                    <a:pt x="10642" y="6890"/>
                    <a:pt x="10821" y="3856"/>
                  </a:cubicBezTo>
                  <a:cubicBezTo>
                    <a:pt x="10925" y="2089"/>
                    <a:pt x="10613" y="757"/>
                    <a:pt x="10094" y="1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3"/>
            <p:cNvSpPr/>
            <p:nvPr/>
          </p:nvSpPr>
          <p:spPr>
            <a:xfrm flipH="1">
              <a:off x="6081390" y="2926093"/>
              <a:ext cx="1856345" cy="903887"/>
            </a:xfrm>
            <a:custGeom>
              <a:avLst/>
              <a:gdLst/>
              <a:ahLst/>
              <a:cxnLst/>
              <a:rect l="l" t="t" r="r" b="b"/>
              <a:pathLst>
                <a:path w="10472" h="5099" extrusionOk="0">
                  <a:moveTo>
                    <a:pt x="9423" y="1"/>
                  </a:moveTo>
                  <a:lnTo>
                    <a:pt x="9423" y="1"/>
                  </a:lnTo>
                  <a:cubicBezTo>
                    <a:pt x="8280" y="1264"/>
                    <a:pt x="7065" y="3348"/>
                    <a:pt x="4422" y="3348"/>
                  </a:cubicBezTo>
                  <a:cubicBezTo>
                    <a:pt x="4376" y="3348"/>
                    <a:pt x="4329" y="3348"/>
                    <a:pt x="4282" y="3346"/>
                  </a:cubicBezTo>
                  <a:cubicBezTo>
                    <a:pt x="2675" y="3299"/>
                    <a:pt x="1002" y="2647"/>
                    <a:pt x="0" y="1674"/>
                  </a:cubicBezTo>
                  <a:lnTo>
                    <a:pt x="0" y="1674"/>
                  </a:lnTo>
                  <a:cubicBezTo>
                    <a:pt x="445" y="2609"/>
                    <a:pt x="1163" y="3677"/>
                    <a:pt x="1862" y="3961"/>
                  </a:cubicBezTo>
                  <a:cubicBezTo>
                    <a:pt x="2740" y="4304"/>
                    <a:pt x="5040" y="5099"/>
                    <a:pt x="6445" y="5099"/>
                  </a:cubicBezTo>
                  <a:cubicBezTo>
                    <a:pt x="6704" y="5099"/>
                    <a:pt x="6933" y="5072"/>
                    <a:pt x="7117" y="5010"/>
                  </a:cubicBezTo>
                  <a:cubicBezTo>
                    <a:pt x="8298" y="4594"/>
                    <a:pt x="10453" y="4008"/>
                    <a:pt x="10472" y="946"/>
                  </a:cubicBezTo>
                  <a:cubicBezTo>
                    <a:pt x="10472" y="823"/>
                    <a:pt x="9413" y="114"/>
                    <a:pt x="9423" y="1"/>
                  </a:cubicBezTo>
                  <a:close/>
                </a:path>
              </a:pathLst>
            </a:custGeom>
            <a:solidFill>
              <a:srgbClr val="917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3"/>
            <p:cNvSpPr/>
            <p:nvPr/>
          </p:nvSpPr>
          <p:spPr>
            <a:xfrm flipH="1">
              <a:off x="6058168" y="3052840"/>
              <a:ext cx="1559599" cy="787777"/>
            </a:xfrm>
            <a:custGeom>
              <a:avLst/>
              <a:gdLst/>
              <a:ahLst/>
              <a:cxnLst/>
              <a:rect l="l" t="t" r="r" b="b"/>
              <a:pathLst>
                <a:path w="8798" h="4444" extrusionOk="0">
                  <a:moveTo>
                    <a:pt x="7724" y="1"/>
                  </a:moveTo>
                  <a:cubicBezTo>
                    <a:pt x="7532" y="1"/>
                    <a:pt x="7384" y="76"/>
                    <a:pt x="7372" y="240"/>
                  </a:cubicBezTo>
                  <a:cubicBezTo>
                    <a:pt x="7155" y="2641"/>
                    <a:pt x="7344" y="3454"/>
                    <a:pt x="5161" y="4030"/>
                  </a:cubicBezTo>
                  <a:cubicBezTo>
                    <a:pt x="4983" y="4076"/>
                    <a:pt x="4780" y="4096"/>
                    <a:pt x="4557" y="4096"/>
                  </a:cubicBezTo>
                  <a:cubicBezTo>
                    <a:pt x="3180" y="4096"/>
                    <a:pt x="1083" y="3335"/>
                    <a:pt x="1" y="3302"/>
                  </a:cubicBezTo>
                  <a:lnTo>
                    <a:pt x="1" y="3302"/>
                  </a:lnTo>
                  <a:cubicBezTo>
                    <a:pt x="867" y="3652"/>
                    <a:pt x="3240" y="4444"/>
                    <a:pt x="4674" y="4444"/>
                  </a:cubicBezTo>
                  <a:cubicBezTo>
                    <a:pt x="4944" y="4444"/>
                    <a:pt x="5181" y="4416"/>
                    <a:pt x="5368" y="4351"/>
                  </a:cubicBezTo>
                  <a:cubicBezTo>
                    <a:pt x="6455" y="3973"/>
                    <a:pt x="8355" y="3435"/>
                    <a:pt x="8667" y="949"/>
                  </a:cubicBezTo>
                  <a:cubicBezTo>
                    <a:pt x="8797" y="370"/>
                    <a:pt x="8151" y="1"/>
                    <a:pt x="7724" y="1"/>
                  </a:cubicBezTo>
                  <a:close/>
                </a:path>
              </a:pathLst>
            </a:custGeom>
            <a:solidFill>
              <a:srgbClr val="7F6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3"/>
            <p:cNvSpPr/>
            <p:nvPr/>
          </p:nvSpPr>
          <p:spPr>
            <a:xfrm flipH="1">
              <a:off x="7456808" y="2984769"/>
              <a:ext cx="226371" cy="630186"/>
            </a:xfrm>
            <a:custGeom>
              <a:avLst/>
              <a:gdLst/>
              <a:ahLst/>
              <a:cxnLst/>
              <a:rect l="l" t="t" r="r" b="b"/>
              <a:pathLst>
                <a:path w="1277" h="3555" extrusionOk="0">
                  <a:moveTo>
                    <a:pt x="1" y="1"/>
                  </a:moveTo>
                  <a:lnTo>
                    <a:pt x="388" y="3469"/>
                  </a:lnTo>
                  <a:lnTo>
                    <a:pt x="1144" y="3554"/>
                  </a:lnTo>
                  <a:cubicBezTo>
                    <a:pt x="1277" y="167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17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3"/>
            <p:cNvSpPr/>
            <p:nvPr/>
          </p:nvSpPr>
          <p:spPr>
            <a:xfrm flipH="1">
              <a:off x="7480562" y="2615166"/>
              <a:ext cx="673262" cy="1937888"/>
            </a:xfrm>
            <a:custGeom>
              <a:avLst/>
              <a:gdLst/>
              <a:ahLst/>
              <a:cxnLst/>
              <a:rect l="l" t="t" r="r" b="b"/>
              <a:pathLst>
                <a:path w="3798" h="10932" extrusionOk="0">
                  <a:moveTo>
                    <a:pt x="1448" y="0"/>
                  </a:moveTo>
                  <a:cubicBezTo>
                    <a:pt x="1306" y="0"/>
                    <a:pt x="1160" y="53"/>
                    <a:pt x="1012" y="167"/>
                  </a:cubicBezTo>
                  <a:cubicBezTo>
                    <a:pt x="1012" y="167"/>
                    <a:pt x="0" y="2842"/>
                    <a:pt x="671" y="6093"/>
                  </a:cubicBezTo>
                  <a:cubicBezTo>
                    <a:pt x="1342" y="9334"/>
                    <a:pt x="1399" y="10034"/>
                    <a:pt x="1380" y="10931"/>
                  </a:cubicBezTo>
                  <a:lnTo>
                    <a:pt x="3100" y="10931"/>
                  </a:lnTo>
                  <a:cubicBezTo>
                    <a:pt x="3100" y="10931"/>
                    <a:pt x="2486" y="8172"/>
                    <a:pt x="3242" y="6244"/>
                  </a:cubicBezTo>
                  <a:cubicBezTo>
                    <a:pt x="3798" y="4807"/>
                    <a:pt x="2805" y="0"/>
                    <a:pt x="1448" y="0"/>
                  </a:cubicBezTo>
                  <a:close/>
                </a:path>
              </a:pathLst>
            </a:custGeom>
            <a:solidFill>
              <a:srgbClr val="B2A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3"/>
            <p:cNvSpPr/>
            <p:nvPr/>
          </p:nvSpPr>
          <p:spPr>
            <a:xfrm flipH="1">
              <a:off x="7547215" y="3462328"/>
              <a:ext cx="487663" cy="1090727"/>
            </a:xfrm>
            <a:custGeom>
              <a:avLst/>
              <a:gdLst/>
              <a:ahLst/>
              <a:cxnLst/>
              <a:rect l="l" t="t" r="r" b="b"/>
              <a:pathLst>
                <a:path w="2751" h="6153" extrusionOk="0">
                  <a:moveTo>
                    <a:pt x="2722" y="0"/>
                  </a:moveTo>
                  <a:lnTo>
                    <a:pt x="2722" y="0"/>
                  </a:lnTo>
                  <a:cubicBezTo>
                    <a:pt x="2476" y="1616"/>
                    <a:pt x="1890" y="2750"/>
                    <a:pt x="1201" y="2750"/>
                  </a:cubicBezTo>
                  <a:cubicBezTo>
                    <a:pt x="728" y="2750"/>
                    <a:pt x="303" y="2212"/>
                    <a:pt x="0" y="1333"/>
                  </a:cubicBezTo>
                  <a:lnTo>
                    <a:pt x="0" y="1333"/>
                  </a:lnTo>
                  <a:cubicBezTo>
                    <a:pt x="662" y="4555"/>
                    <a:pt x="719" y="5255"/>
                    <a:pt x="709" y="6152"/>
                  </a:cubicBezTo>
                  <a:lnTo>
                    <a:pt x="2429" y="6152"/>
                  </a:lnTo>
                  <a:cubicBezTo>
                    <a:pt x="2429" y="6152"/>
                    <a:pt x="1824" y="3374"/>
                    <a:pt x="2571" y="1465"/>
                  </a:cubicBezTo>
                  <a:cubicBezTo>
                    <a:pt x="2703" y="1115"/>
                    <a:pt x="2750" y="596"/>
                    <a:pt x="2722" y="0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3"/>
            <p:cNvSpPr/>
            <p:nvPr/>
          </p:nvSpPr>
          <p:spPr>
            <a:xfrm flipH="1">
              <a:off x="6656623" y="2961370"/>
              <a:ext cx="575765" cy="1591685"/>
            </a:xfrm>
            <a:custGeom>
              <a:avLst/>
              <a:gdLst/>
              <a:ahLst/>
              <a:cxnLst/>
              <a:rect l="l" t="t" r="r" b="b"/>
              <a:pathLst>
                <a:path w="3248" h="8979" extrusionOk="0">
                  <a:moveTo>
                    <a:pt x="1360" y="0"/>
                  </a:moveTo>
                  <a:cubicBezTo>
                    <a:pt x="1234" y="0"/>
                    <a:pt x="1102" y="24"/>
                    <a:pt x="964" y="76"/>
                  </a:cubicBezTo>
                  <a:cubicBezTo>
                    <a:pt x="246" y="341"/>
                    <a:pt x="0" y="2023"/>
                    <a:pt x="454" y="3885"/>
                  </a:cubicBezTo>
                  <a:cubicBezTo>
                    <a:pt x="964" y="5954"/>
                    <a:pt x="1342" y="8270"/>
                    <a:pt x="1531" y="8978"/>
                  </a:cubicBezTo>
                  <a:lnTo>
                    <a:pt x="3024" y="8978"/>
                  </a:lnTo>
                  <a:cubicBezTo>
                    <a:pt x="3024" y="8978"/>
                    <a:pt x="2665" y="6143"/>
                    <a:pt x="3024" y="3856"/>
                  </a:cubicBezTo>
                  <a:cubicBezTo>
                    <a:pt x="3248" y="2396"/>
                    <a:pt x="2613" y="0"/>
                    <a:pt x="1360" y="0"/>
                  </a:cubicBezTo>
                  <a:close/>
                </a:path>
              </a:pathLst>
            </a:custGeom>
            <a:solidFill>
              <a:srgbClr val="B2A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3"/>
            <p:cNvSpPr/>
            <p:nvPr/>
          </p:nvSpPr>
          <p:spPr>
            <a:xfrm flipH="1">
              <a:off x="6724871" y="2515896"/>
              <a:ext cx="361803" cy="1174397"/>
            </a:xfrm>
            <a:custGeom>
              <a:avLst/>
              <a:gdLst/>
              <a:ahLst/>
              <a:cxnLst/>
              <a:rect l="l" t="t" r="r" b="b"/>
              <a:pathLst>
                <a:path w="2041" h="6625" extrusionOk="0">
                  <a:moveTo>
                    <a:pt x="1505" y="0"/>
                  </a:moveTo>
                  <a:cubicBezTo>
                    <a:pt x="1475" y="0"/>
                    <a:pt x="1443" y="21"/>
                    <a:pt x="1409" y="66"/>
                  </a:cubicBezTo>
                  <a:cubicBezTo>
                    <a:pt x="756" y="916"/>
                    <a:pt x="0" y="3298"/>
                    <a:pt x="104" y="3874"/>
                  </a:cubicBezTo>
                  <a:cubicBezTo>
                    <a:pt x="199" y="4451"/>
                    <a:pt x="1947" y="6624"/>
                    <a:pt x="1947" y="6624"/>
                  </a:cubicBezTo>
                  <a:cubicBezTo>
                    <a:pt x="1947" y="6624"/>
                    <a:pt x="2040" y="0"/>
                    <a:pt x="1505" y="0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3"/>
            <p:cNvSpPr/>
            <p:nvPr/>
          </p:nvSpPr>
          <p:spPr>
            <a:xfrm flipH="1">
              <a:off x="6669386" y="3043445"/>
              <a:ext cx="365348" cy="1508015"/>
            </a:xfrm>
            <a:custGeom>
              <a:avLst/>
              <a:gdLst/>
              <a:ahLst/>
              <a:cxnLst/>
              <a:rect l="l" t="t" r="r" b="b"/>
              <a:pathLst>
                <a:path w="2061" h="8507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1418" y="681"/>
                    <a:pt x="1598" y="1673"/>
                    <a:pt x="1598" y="2779"/>
                  </a:cubicBezTo>
                  <a:cubicBezTo>
                    <a:pt x="1598" y="4820"/>
                    <a:pt x="993" y="6484"/>
                    <a:pt x="237" y="6484"/>
                  </a:cubicBezTo>
                  <a:cubicBezTo>
                    <a:pt x="152" y="6484"/>
                    <a:pt x="76" y="6465"/>
                    <a:pt x="0" y="6427"/>
                  </a:cubicBezTo>
                  <a:lnTo>
                    <a:pt x="0" y="6427"/>
                  </a:lnTo>
                  <a:cubicBezTo>
                    <a:pt x="189" y="7372"/>
                    <a:pt x="331" y="8147"/>
                    <a:pt x="426" y="8506"/>
                  </a:cubicBezTo>
                  <a:lnTo>
                    <a:pt x="1909" y="8506"/>
                  </a:lnTo>
                  <a:cubicBezTo>
                    <a:pt x="1909" y="8506"/>
                    <a:pt x="1550" y="5671"/>
                    <a:pt x="1909" y="3374"/>
                  </a:cubicBezTo>
                  <a:cubicBezTo>
                    <a:pt x="2061" y="2325"/>
                    <a:pt x="1777" y="775"/>
                    <a:pt x="1134" y="0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3"/>
            <p:cNvSpPr/>
            <p:nvPr/>
          </p:nvSpPr>
          <p:spPr>
            <a:xfrm flipH="1">
              <a:off x="6257239" y="2080350"/>
              <a:ext cx="728924" cy="1410695"/>
            </a:xfrm>
            <a:custGeom>
              <a:avLst/>
              <a:gdLst/>
              <a:ahLst/>
              <a:cxnLst/>
              <a:rect l="l" t="t" r="r" b="b"/>
              <a:pathLst>
                <a:path w="4112" h="7958" extrusionOk="0">
                  <a:moveTo>
                    <a:pt x="3319" y="0"/>
                  </a:moveTo>
                  <a:cubicBezTo>
                    <a:pt x="3302" y="0"/>
                    <a:pt x="3286" y="3"/>
                    <a:pt x="3270" y="9"/>
                  </a:cubicBezTo>
                  <a:cubicBezTo>
                    <a:pt x="3015" y="113"/>
                    <a:pt x="0" y="897"/>
                    <a:pt x="0" y="5878"/>
                  </a:cubicBezTo>
                  <a:cubicBezTo>
                    <a:pt x="0" y="6190"/>
                    <a:pt x="1560" y="7938"/>
                    <a:pt x="1805" y="7957"/>
                  </a:cubicBezTo>
                  <a:cubicBezTo>
                    <a:pt x="1811" y="7957"/>
                    <a:pt x="1817" y="7958"/>
                    <a:pt x="1824" y="7958"/>
                  </a:cubicBezTo>
                  <a:cubicBezTo>
                    <a:pt x="2110" y="7958"/>
                    <a:pt x="3358" y="7377"/>
                    <a:pt x="3469" y="7239"/>
                  </a:cubicBezTo>
                  <a:cubicBezTo>
                    <a:pt x="3592" y="7097"/>
                    <a:pt x="4017" y="5802"/>
                    <a:pt x="4064" y="5594"/>
                  </a:cubicBezTo>
                  <a:cubicBezTo>
                    <a:pt x="4111" y="5386"/>
                    <a:pt x="4026" y="765"/>
                    <a:pt x="4026" y="765"/>
                  </a:cubicBezTo>
                  <a:cubicBezTo>
                    <a:pt x="4026" y="765"/>
                    <a:pt x="3598" y="0"/>
                    <a:pt x="3319" y="0"/>
                  </a:cubicBezTo>
                  <a:close/>
                </a:path>
              </a:pathLst>
            </a:custGeom>
            <a:solidFill>
              <a:srgbClr val="7F6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3"/>
            <p:cNvSpPr/>
            <p:nvPr/>
          </p:nvSpPr>
          <p:spPr>
            <a:xfrm flipH="1">
              <a:off x="6243767" y="2115449"/>
              <a:ext cx="730697" cy="1348828"/>
            </a:xfrm>
            <a:custGeom>
              <a:avLst/>
              <a:gdLst/>
              <a:ahLst/>
              <a:cxnLst/>
              <a:rect l="l" t="t" r="r" b="b"/>
              <a:pathLst>
                <a:path w="4122" h="7609" extrusionOk="0">
                  <a:moveTo>
                    <a:pt x="3329" y="0"/>
                  </a:moveTo>
                  <a:cubicBezTo>
                    <a:pt x="3312" y="0"/>
                    <a:pt x="3296" y="3"/>
                    <a:pt x="3280" y="9"/>
                  </a:cubicBezTo>
                  <a:cubicBezTo>
                    <a:pt x="3015" y="104"/>
                    <a:pt x="1" y="850"/>
                    <a:pt x="1" y="5623"/>
                  </a:cubicBezTo>
                  <a:cubicBezTo>
                    <a:pt x="1" y="5916"/>
                    <a:pt x="1579" y="7589"/>
                    <a:pt x="1815" y="7608"/>
                  </a:cubicBezTo>
                  <a:cubicBezTo>
                    <a:pt x="1821" y="7608"/>
                    <a:pt x="1827" y="7609"/>
                    <a:pt x="1835" y="7609"/>
                  </a:cubicBezTo>
                  <a:cubicBezTo>
                    <a:pt x="2122" y="7609"/>
                    <a:pt x="3358" y="7056"/>
                    <a:pt x="3478" y="6927"/>
                  </a:cubicBezTo>
                  <a:cubicBezTo>
                    <a:pt x="3592" y="6776"/>
                    <a:pt x="4036" y="5557"/>
                    <a:pt x="4064" y="5349"/>
                  </a:cubicBezTo>
                  <a:cubicBezTo>
                    <a:pt x="4121" y="5141"/>
                    <a:pt x="4036" y="737"/>
                    <a:pt x="4036" y="737"/>
                  </a:cubicBezTo>
                  <a:cubicBezTo>
                    <a:pt x="4036" y="737"/>
                    <a:pt x="3601" y="0"/>
                    <a:pt x="3329" y="0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3"/>
            <p:cNvSpPr/>
            <p:nvPr/>
          </p:nvSpPr>
          <p:spPr>
            <a:xfrm flipH="1">
              <a:off x="6272307" y="2114208"/>
              <a:ext cx="702157" cy="1348297"/>
            </a:xfrm>
            <a:custGeom>
              <a:avLst/>
              <a:gdLst/>
              <a:ahLst/>
              <a:cxnLst/>
              <a:rect l="l" t="t" r="r" b="b"/>
              <a:pathLst>
                <a:path w="3961" h="7606" extrusionOk="0">
                  <a:moveTo>
                    <a:pt x="3322" y="0"/>
                  </a:moveTo>
                  <a:cubicBezTo>
                    <a:pt x="3307" y="0"/>
                    <a:pt x="3293" y="2"/>
                    <a:pt x="3280" y="7"/>
                  </a:cubicBezTo>
                  <a:cubicBezTo>
                    <a:pt x="3015" y="101"/>
                    <a:pt x="1" y="848"/>
                    <a:pt x="1" y="5621"/>
                  </a:cubicBezTo>
                  <a:cubicBezTo>
                    <a:pt x="1" y="5913"/>
                    <a:pt x="1579" y="7577"/>
                    <a:pt x="1815" y="7605"/>
                  </a:cubicBezTo>
                  <a:cubicBezTo>
                    <a:pt x="1819" y="7605"/>
                    <a:pt x="1823" y="7606"/>
                    <a:pt x="1827" y="7606"/>
                  </a:cubicBezTo>
                  <a:cubicBezTo>
                    <a:pt x="1953" y="7606"/>
                    <a:pt x="2328" y="7468"/>
                    <a:pt x="2685" y="7322"/>
                  </a:cubicBezTo>
                  <a:cubicBezTo>
                    <a:pt x="1210" y="3069"/>
                    <a:pt x="3601" y="961"/>
                    <a:pt x="3960" y="621"/>
                  </a:cubicBezTo>
                  <a:cubicBezTo>
                    <a:pt x="3828" y="409"/>
                    <a:pt x="3523" y="0"/>
                    <a:pt x="3322" y="0"/>
                  </a:cubicBezTo>
                  <a:close/>
                </a:path>
              </a:pathLst>
            </a:custGeom>
            <a:solidFill>
              <a:srgbClr val="B2A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3"/>
            <p:cNvSpPr/>
            <p:nvPr/>
          </p:nvSpPr>
          <p:spPr>
            <a:xfrm flipH="1">
              <a:off x="6259012" y="2112613"/>
              <a:ext cx="542970" cy="872333"/>
            </a:xfrm>
            <a:custGeom>
              <a:avLst/>
              <a:gdLst/>
              <a:ahLst/>
              <a:cxnLst/>
              <a:rect l="l" t="t" r="r" b="b"/>
              <a:pathLst>
                <a:path w="3063" h="4921" extrusionOk="0">
                  <a:moveTo>
                    <a:pt x="2383" y="1"/>
                  </a:moveTo>
                  <a:cubicBezTo>
                    <a:pt x="2357" y="1"/>
                    <a:pt x="2332" y="5"/>
                    <a:pt x="2307" y="16"/>
                  </a:cubicBezTo>
                  <a:cubicBezTo>
                    <a:pt x="1" y="989"/>
                    <a:pt x="199" y="4921"/>
                    <a:pt x="199" y="4921"/>
                  </a:cubicBezTo>
                  <a:cubicBezTo>
                    <a:pt x="710" y="3787"/>
                    <a:pt x="1749" y="2879"/>
                    <a:pt x="1749" y="2879"/>
                  </a:cubicBezTo>
                  <a:lnTo>
                    <a:pt x="3063" y="772"/>
                  </a:lnTo>
                  <a:cubicBezTo>
                    <a:pt x="3063" y="772"/>
                    <a:pt x="2706" y="1"/>
                    <a:pt x="2383" y="1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3"/>
            <p:cNvSpPr/>
            <p:nvPr/>
          </p:nvSpPr>
          <p:spPr>
            <a:xfrm flipH="1">
              <a:off x="5453153" y="3129774"/>
              <a:ext cx="504326" cy="448310"/>
            </a:xfrm>
            <a:custGeom>
              <a:avLst/>
              <a:gdLst/>
              <a:ahLst/>
              <a:cxnLst/>
              <a:rect l="l" t="t" r="r" b="b"/>
              <a:pathLst>
                <a:path w="2845" h="2529" extrusionOk="0">
                  <a:moveTo>
                    <a:pt x="301" y="1"/>
                  </a:moveTo>
                  <a:cubicBezTo>
                    <a:pt x="127" y="1"/>
                    <a:pt x="0" y="33"/>
                    <a:pt x="0" y="33"/>
                  </a:cubicBezTo>
                  <a:cubicBezTo>
                    <a:pt x="293" y="893"/>
                    <a:pt x="1323" y="1980"/>
                    <a:pt x="2845" y="2528"/>
                  </a:cubicBezTo>
                  <a:cubicBezTo>
                    <a:pt x="2845" y="2528"/>
                    <a:pt x="1607" y="1602"/>
                    <a:pt x="1181" y="553"/>
                  </a:cubicBezTo>
                  <a:cubicBezTo>
                    <a:pt x="999" y="89"/>
                    <a:pt x="587" y="1"/>
                    <a:pt x="301" y="1"/>
                  </a:cubicBezTo>
                  <a:close/>
                </a:path>
              </a:pathLst>
            </a:custGeom>
            <a:solidFill>
              <a:srgbClr val="EFE5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3"/>
            <p:cNvSpPr/>
            <p:nvPr/>
          </p:nvSpPr>
          <p:spPr>
            <a:xfrm flipH="1">
              <a:off x="5461485" y="3128001"/>
              <a:ext cx="495994" cy="444941"/>
            </a:xfrm>
            <a:custGeom>
              <a:avLst/>
              <a:gdLst/>
              <a:ahLst/>
              <a:cxnLst/>
              <a:rect l="l" t="t" r="r" b="b"/>
              <a:pathLst>
                <a:path w="2798" h="2510" extrusionOk="0">
                  <a:moveTo>
                    <a:pt x="301" y="0"/>
                  </a:moveTo>
                  <a:cubicBezTo>
                    <a:pt x="127" y="0"/>
                    <a:pt x="0" y="34"/>
                    <a:pt x="0" y="34"/>
                  </a:cubicBezTo>
                  <a:cubicBezTo>
                    <a:pt x="293" y="884"/>
                    <a:pt x="1314" y="1952"/>
                    <a:pt x="2798" y="2510"/>
                  </a:cubicBezTo>
                  <a:cubicBezTo>
                    <a:pt x="1711" y="1933"/>
                    <a:pt x="964" y="1054"/>
                    <a:pt x="718" y="365"/>
                  </a:cubicBezTo>
                  <a:cubicBezTo>
                    <a:pt x="718" y="365"/>
                    <a:pt x="860" y="327"/>
                    <a:pt x="1049" y="327"/>
                  </a:cubicBezTo>
                  <a:cubicBezTo>
                    <a:pt x="840" y="58"/>
                    <a:pt x="530" y="0"/>
                    <a:pt x="301" y="0"/>
                  </a:cubicBezTo>
                  <a:close/>
                </a:path>
              </a:pathLst>
            </a:custGeom>
            <a:solidFill>
              <a:srgbClr val="E5C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3"/>
            <p:cNvSpPr/>
            <p:nvPr/>
          </p:nvSpPr>
          <p:spPr>
            <a:xfrm flipH="1">
              <a:off x="5741213" y="2198410"/>
              <a:ext cx="730697" cy="1141780"/>
            </a:xfrm>
            <a:custGeom>
              <a:avLst/>
              <a:gdLst/>
              <a:ahLst/>
              <a:cxnLst/>
              <a:rect l="l" t="t" r="r" b="b"/>
              <a:pathLst>
                <a:path w="4122" h="6441" extrusionOk="0">
                  <a:moveTo>
                    <a:pt x="2648" y="1"/>
                  </a:moveTo>
                  <a:cubicBezTo>
                    <a:pt x="2431" y="1"/>
                    <a:pt x="2163" y="61"/>
                    <a:pt x="2004" y="61"/>
                  </a:cubicBezTo>
                  <a:cubicBezTo>
                    <a:pt x="1831" y="61"/>
                    <a:pt x="1629" y="5"/>
                    <a:pt x="1449" y="5"/>
                  </a:cubicBezTo>
                  <a:cubicBezTo>
                    <a:pt x="1374" y="5"/>
                    <a:pt x="1303" y="14"/>
                    <a:pt x="1239" y="42"/>
                  </a:cubicBezTo>
                  <a:cubicBezTo>
                    <a:pt x="823" y="203"/>
                    <a:pt x="1" y="2046"/>
                    <a:pt x="275" y="3794"/>
                  </a:cubicBezTo>
                  <a:cubicBezTo>
                    <a:pt x="275" y="3794"/>
                    <a:pt x="1267" y="5769"/>
                    <a:pt x="2448" y="6440"/>
                  </a:cubicBezTo>
                  <a:lnTo>
                    <a:pt x="4008" y="6280"/>
                  </a:lnTo>
                  <a:cubicBezTo>
                    <a:pt x="4008" y="6280"/>
                    <a:pt x="3753" y="3870"/>
                    <a:pt x="3961" y="3227"/>
                  </a:cubicBezTo>
                  <a:cubicBezTo>
                    <a:pt x="4121" y="2773"/>
                    <a:pt x="3280" y="108"/>
                    <a:pt x="2798" y="14"/>
                  </a:cubicBezTo>
                  <a:cubicBezTo>
                    <a:pt x="2753" y="4"/>
                    <a:pt x="2702" y="1"/>
                    <a:pt x="2648" y="1"/>
                  </a:cubicBezTo>
                  <a:close/>
                </a:path>
              </a:pathLst>
            </a:custGeom>
            <a:solidFill>
              <a:srgbClr val="B2A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3"/>
            <p:cNvSpPr/>
            <p:nvPr/>
          </p:nvSpPr>
          <p:spPr>
            <a:xfrm flipH="1">
              <a:off x="5744581" y="2198410"/>
              <a:ext cx="524535" cy="1115013"/>
            </a:xfrm>
            <a:custGeom>
              <a:avLst/>
              <a:gdLst/>
              <a:ahLst/>
              <a:cxnLst/>
              <a:rect l="l" t="t" r="r" b="b"/>
              <a:pathLst>
                <a:path w="2959" h="6290" extrusionOk="0">
                  <a:moveTo>
                    <a:pt x="1489" y="1"/>
                  </a:moveTo>
                  <a:cubicBezTo>
                    <a:pt x="1277" y="1"/>
                    <a:pt x="1010" y="61"/>
                    <a:pt x="851" y="61"/>
                  </a:cubicBezTo>
                  <a:cubicBezTo>
                    <a:pt x="671" y="61"/>
                    <a:pt x="472" y="5"/>
                    <a:pt x="291" y="5"/>
                  </a:cubicBezTo>
                  <a:cubicBezTo>
                    <a:pt x="215" y="5"/>
                    <a:pt x="143" y="14"/>
                    <a:pt x="76" y="42"/>
                  </a:cubicBezTo>
                  <a:cubicBezTo>
                    <a:pt x="57" y="52"/>
                    <a:pt x="19" y="61"/>
                    <a:pt x="0" y="99"/>
                  </a:cubicBezTo>
                  <a:cubicBezTo>
                    <a:pt x="57" y="77"/>
                    <a:pt x="118" y="69"/>
                    <a:pt x="181" y="69"/>
                  </a:cubicBezTo>
                  <a:cubicBezTo>
                    <a:pt x="353" y="69"/>
                    <a:pt x="542" y="128"/>
                    <a:pt x="711" y="128"/>
                  </a:cubicBezTo>
                  <a:cubicBezTo>
                    <a:pt x="720" y="128"/>
                    <a:pt x="729" y="128"/>
                    <a:pt x="737" y="127"/>
                  </a:cubicBezTo>
                  <a:cubicBezTo>
                    <a:pt x="904" y="127"/>
                    <a:pt x="1167" y="67"/>
                    <a:pt x="1382" y="67"/>
                  </a:cubicBezTo>
                  <a:cubicBezTo>
                    <a:pt x="1435" y="67"/>
                    <a:pt x="1486" y="71"/>
                    <a:pt x="1531" y="80"/>
                  </a:cubicBezTo>
                  <a:cubicBezTo>
                    <a:pt x="2013" y="184"/>
                    <a:pt x="2722" y="2755"/>
                    <a:pt x="2571" y="3218"/>
                  </a:cubicBezTo>
                  <a:cubicBezTo>
                    <a:pt x="2382" y="3794"/>
                    <a:pt x="2713" y="5949"/>
                    <a:pt x="2750" y="6289"/>
                  </a:cubicBezTo>
                  <a:lnTo>
                    <a:pt x="2864" y="6034"/>
                  </a:lnTo>
                  <a:cubicBezTo>
                    <a:pt x="2864" y="6034"/>
                    <a:pt x="2609" y="3870"/>
                    <a:pt x="2807" y="3227"/>
                  </a:cubicBezTo>
                  <a:cubicBezTo>
                    <a:pt x="2958" y="2773"/>
                    <a:pt x="2127" y="108"/>
                    <a:pt x="1635" y="14"/>
                  </a:cubicBezTo>
                  <a:cubicBezTo>
                    <a:pt x="1592" y="4"/>
                    <a:pt x="1542" y="1"/>
                    <a:pt x="1489" y="1"/>
                  </a:cubicBezTo>
                  <a:close/>
                </a:path>
              </a:pathLst>
            </a:custGeom>
            <a:solidFill>
              <a:srgbClr val="C4B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3"/>
            <p:cNvSpPr/>
            <p:nvPr/>
          </p:nvSpPr>
          <p:spPr>
            <a:xfrm flipH="1">
              <a:off x="5979106" y="2212414"/>
              <a:ext cx="487663" cy="1127776"/>
            </a:xfrm>
            <a:custGeom>
              <a:avLst/>
              <a:gdLst/>
              <a:ahLst/>
              <a:cxnLst/>
              <a:rect l="l" t="t" r="r" b="b"/>
              <a:pathLst>
                <a:path w="2751" h="6362" extrusionOk="0">
                  <a:moveTo>
                    <a:pt x="1134" y="1"/>
                  </a:moveTo>
                  <a:cubicBezTo>
                    <a:pt x="709" y="313"/>
                    <a:pt x="0" y="2061"/>
                    <a:pt x="246" y="3715"/>
                  </a:cubicBezTo>
                  <a:cubicBezTo>
                    <a:pt x="246" y="3715"/>
                    <a:pt x="1238" y="5690"/>
                    <a:pt x="2419" y="6361"/>
                  </a:cubicBezTo>
                  <a:lnTo>
                    <a:pt x="2750" y="6314"/>
                  </a:lnTo>
                  <a:cubicBezTo>
                    <a:pt x="2334" y="5416"/>
                    <a:pt x="2306" y="3526"/>
                    <a:pt x="2306" y="3526"/>
                  </a:cubicBezTo>
                  <a:cubicBezTo>
                    <a:pt x="974" y="3044"/>
                    <a:pt x="681" y="965"/>
                    <a:pt x="1134" y="1"/>
                  </a:cubicBezTo>
                  <a:close/>
                </a:path>
              </a:pathLst>
            </a:custGeom>
            <a:solidFill>
              <a:srgbClr val="917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3"/>
            <p:cNvSpPr/>
            <p:nvPr/>
          </p:nvSpPr>
          <p:spPr>
            <a:xfrm flipH="1">
              <a:off x="4798150" y="2768680"/>
              <a:ext cx="1281644" cy="1122635"/>
            </a:xfrm>
            <a:custGeom>
              <a:avLst/>
              <a:gdLst/>
              <a:ahLst/>
              <a:cxnLst/>
              <a:rect l="l" t="t" r="r" b="b"/>
              <a:pathLst>
                <a:path w="7230" h="6333" extrusionOk="0">
                  <a:moveTo>
                    <a:pt x="6502" y="1"/>
                  </a:moveTo>
                  <a:cubicBezTo>
                    <a:pt x="6502" y="1"/>
                    <a:pt x="5661" y="1380"/>
                    <a:pt x="5850" y="2647"/>
                  </a:cubicBezTo>
                  <a:cubicBezTo>
                    <a:pt x="6096" y="4376"/>
                    <a:pt x="4952" y="5624"/>
                    <a:pt x="4348" y="5624"/>
                  </a:cubicBezTo>
                  <a:cubicBezTo>
                    <a:pt x="3488" y="5624"/>
                    <a:pt x="1843" y="5009"/>
                    <a:pt x="1815" y="2817"/>
                  </a:cubicBezTo>
                  <a:lnTo>
                    <a:pt x="0" y="2930"/>
                  </a:lnTo>
                  <a:cubicBezTo>
                    <a:pt x="303" y="3488"/>
                    <a:pt x="1541" y="6153"/>
                    <a:pt x="4348" y="6332"/>
                  </a:cubicBezTo>
                  <a:cubicBezTo>
                    <a:pt x="5671" y="6332"/>
                    <a:pt x="6833" y="4187"/>
                    <a:pt x="6616" y="2911"/>
                  </a:cubicBezTo>
                  <a:cubicBezTo>
                    <a:pt x="6455" y="1891"/>
                    <a:pt x="7230" y="473"/>
                    <a:pt x="7230" y="473"/>
                  </a:cubicBezTo>
                  <a:cubicBezTo>
                    <a:pt x="7230" y="473"/>
                    <a:pt x="6937" y="57"/>
                    <a:pt x="6502" y="1"/>
                  </a:cubicBezTo>
                  <a:close/>
                </a:path>
              </a:pathLst>
            </a:custGeom>
            <a:solidFill>
              <a:srgbClr val="B2A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3"/>
            <p:cNvSpPr/>
            <p:nvPr/>
          </p:nvSpPr>
          <p:spPr>
            <a:xfrm flipH="1">
              <a:off x="5444645" y="3246239"/>
              <a:ext cx="341949" cy="495994"/>
            </a:xfrm>
            <a:custGeom>
              <a:avLst/>
              <a:gdLst/>
              <a:ahLst/>
              <a:cxnLst/>
              <a:rect l="l" t="t" r="r" b="b"/>
              <a:pathLst>
                <a:path w="1929" h="2798" extrusionOk="0">
                  <a:moveTo>
                    <a:pt x="85" y="0"/>
                  </a:moveTo>
                  <a:lnTo>
                    <a:pt x="0" y="132"/>
                  </a:lnTo>
                  <a:cubicBezTo>
                    <a:pt x="47" y="1833"/>
                    <a:pt x="1077" y="2580"/>
                    <a:pt x="1928" y="2797"/>
                  </a:cubicBezTo>
                  <a:cubicBezTo>
                    <a:pt x="1106" y="2514"/>
                    <a:pt x="180" y="1758"/>
                    <a:pt x="161" y="123"/>
                  </a:cubicBezTo>
                  <a:lnTo>
                    <a:pt x="85" y="0"/>
                  </a:lnTo>
                  <a:close/>
                </a:path>
              </a:pathLst>
            </a:custGeom>
            <a:solidFill>
              <a:srgbClr val="C4B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3"/>
            <p:cNvSpPr/>
            <p:nvPr/>
          </p:nvSpPr>
          <p:spPr>
            <a:xfrm flipH="1">
              <a:off x="4798150" y="2773643"/>
              <a:ext cx="698611" cy="1122635"/>
            </a:xfrm>
            <a:custGeom>
              <a:avLst/>
              <a:gdLst/>
              <a:ahLst/>
              <a:cxnLst/>
              <a:rect l="l" t="t" r="r" b="b"/>
              <a:pathLst>
                <a:path w="3941" h="6333" extrusionOk="0">
                  <a:moveTo>
                    <a:pt x="3270" y="1"/>
                  </a:moveTo>
                  <a:cubicBezTo>
                    <a:pt x="3591" y="124"/>
                    <a:pt x="3790" y="426"/>
                    <a:pt x="3790" y="426"/>
                  </a:cubicBezTo>
                  <a:cubicBezTo>
                    <a:pt x="3790" y="426"/>
                    <a:pt x="3015" y="1853"/>
                    <a:pt x="3175" y="2855"/>
                  </a:cubicBezTo>
                  <a:cubicBezTo>
                    <a:pt x="3374" y="4131"/>
                    <a:pt x="2221" y="6286"/>
                    <a:pt x="907" y="6286"/>
                  </a:cubicBezTo>
                  <a:cubicBezTo>
                    <a:pt x="586" y="6257"/>
                    <a:pt x="284" y="6210"/>
                    <a:pt x="0" y="6125"/>
                  </a:cubicBezTo>
                  <a:lnTo>
                    <a:pt x="0" y="6125"/>
                  </a:lnTo>
                  <a:cubicBezTo>
                    <a:pt x="331" y="6238"/>
                    <a:pt x="671" y="6304"/>
                    <a:pt x="1059" y="6333"/>
                  </a:cubicBezTo>
                  <a:cubicBezTo>
                    <a:pt x="2382" y="6333"/>
                    <a:pt x="3544" y="4178"/>
                    <a:pt x="3327" y="2902"/>
                  </a:cubicBezTo>
                  <a:cubicBezTo>
                    <a:pt x="3166" y="1872"/>
                    <a:pt x="3941" y="455"/>
                    <a:pt x="3941" y="455"/>
                  </a:cubicBezTo>
                  <a:cubicBezTo>
                    <a:pt x="3941" y="455"/>
                    <a:pt x="3686" y="77"/>
                    <a:pt x="3270" y="1"/>
                  </a:cubicBezTo>
                  <a:close/>
                </a:path>
              </a:pathLst>
            </a:custGeom>
            <a:solidFill>
              <a:srgbClr val="C4B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3"/>
            <p:cNvSpPr/>
            <p:nvPr/>
          </p:nvSpPr>
          <p:spPr>
            <a:xfrm flipH="1">
              <a:off x="4906992" y="2768680"/>
              <a:ext cx="243034" cy="889706"/>
            </a:xfrm>
            <a:custGeom>
              <a:avLst/>
              <a:gdLst/>
              <a:ahLst/>
              <a:cxnLst/>
              <a:rect l="l" t="t" r="r" b="b"/>
              <a:pathLst>
                <a:path w="1371" h="5019" extrusionOk="0">
                  <a:moveTo>
                    <a:pt x="1257" y="1"/>
                  </a:moveTo>
                  <a:cubicBezTo>
                    <a:pt x="1257" y="1"/>
                    <a:pt x="416" y="1380"/>
                    <a:pt x="605" y="2647"/>
                  </a:cubicBezTo>
                  <a:cubicBezTo>
                    <a:pt x="737" y="3649"/>
                    <a:pt x="416" y="4490"/>
                    <a:pt x="0" y="5019"/>
                  </a:cubicBezTo>
                  <a:cubicBezTo>
                    <a:pt x="548" y="4565"/>
                    <a:pt x="1078" y="3573"/>
                    <a:pt x="898" y="2325"/>
                  </a:cubicBezTo>
                  <a:cubicBezTo>
                    <a:pt x="785" y="1456"/>
                    <a:pt x="1134" y="520"/>
                    <a:pt x="1371" y="29"/>
                  </a:cubicBezTo>
                  <a:cubicBezTo>
                    <a:pt x="1342" y="10"/>
                    <a:pt x="1295" y="1"/>
                    <a:pt x="1257" y="1"/>
                  </a:cubicBezTo>
                  <a:close/>
                </a:path>
              </a:pathLst>
            </a:custGeom>
            <a:solidFill>
              <a:srgbClr val="917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3"/>
            <p:cNvSpPr/>
            <p:nvPr/>
          </p:nvSpPr>
          <p:spPr>
            <a:xfrm flipH="1">
              <a:off x="5057670" y="3284706"/>
              <a:ext cx="1033824" cy="608205"/>
            </a:xfrm>
            <a:custGeom>
              <a:avLst/>
              <a:gdLst/>
              <a:ahLst/>
              <a:cxnLst/>
              <a:rect l="l" t="t" r="r" b="b"/>
              <a:pathLst>
                <a:path w="5832" h="3431" extrusionOk="0">
                  <a:moveTo>
                    <a:pt x="520" y="0"/>
                  </a:moveTo>
                  <a:lnTo>
                    <a:pt x="0" y="10"/>
                  </a:lnTo>
                  <a:cubicBezTo>
                    <a:pt x="293" y="567"/>
                    <a:pt x="1522" y="3431"/>
                    <a:pt x="4414" y="3431"/>
                  </a:cubicBezTo>
                  <a:cubicBezTo>
                    <a:pt x="4933" y="3431"/>
                    <a:pt x="5434" y="3091"/>
                    <a:pt x="5831" y="2609"/>
                  </a:cubicBezTo>
                  <a:lnTo>
                    <a:pt x="5831" y="2609"/>
                  </a:lnTo>
                  <a:cubicBezTo>
                    <a:pt x="5481" y="2930"/>
                    <a:pt x="5103" y="3119"/>
                    <a:pt x="4716" y="3119"/>
                  </a:cubicBezTo>
                  <a:cubicBezTo>
                    <a:pt x="2164" y="3119"/>
                    <a:pt x="964" y="908"/>
                    <a:pt x="520" y="0"/>
                  </a:cubicBezTo>
                  <a:close/>
                </a:path>
              </a:pathLst>
            </a:custGeom>
            <a:solidFill>
              <a:srgbClr val="917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3"/>
            <p:cNvSpPr/>
            <p:nvPr/>
          </p:nvSpPr>
          <p:spPr>
            <a:xfrm flipH="1">
              <a:off x="5905363" y="3118783"/>
              <a:ext cx="353826" cy="573106"/>
            </a:xfrm>
            <a:custGeom>
              <a:avLst/>
              <a:gdLst/>
              <a:ahLst/>
              <a:cxnLst/>
              <a:rect l="l" t="t" r="r" b="b"/>
              <a:pathLst>
                <a:path w="1996" h="3233" extrusionOk="0">
                  <a:moveTo>
                    <a:pt x="1" y="1"/>
                  </a:moveTo>
                  <a:lnTo>
                    <a:pt x="1" y="1"/>
                  </a:lnTo>
                  <a:cubicBezTo>
                    <a:pt x="29" y="908"/>
                    <a:pt x="691" y="2269"/>
                    <a:pt x="1995" y="3233"/>
                  </a:cubicBezTo>
                  <a:cubicBezTo>
                    <a:pt x="1995" y="3233"/>
                    <a:pt x="1059" y="1985"/>
                    <a:pt x="974" y="851"/>
                  </a:cubicBezTo>
                  <a:cubicBezTo>
                    <a:pt x="908" y="48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FE5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3"/>
            <p:cNvSpPr/>
            <p:nvPr/>
          </p:nvSpPr>
          <p:spPr>
            <a:xfrm flipH="1">
              <a:off x="5905363" y="3118783"/>
              <a:ext cx="353826" cy="573106"/>
            </a:xfrm>
            <a:custGeom>
              <a:avLst/>
              <a:gdLst/>
              <a:ahLst/>
              <a:cxnLst/>
              <a:rect l="l" t="t" r="r" b="b"/>
              <a:pathLst>
                <a:path w="1996" h="3233" extrusionOk="0">
                  <a:moveTo>
                    <a:pt x="1" y="1"/>
                  </a:moveTo>
                  <a:lnTo>
                    <a:pt x="1" y="1"/>
                  </a:lnTo>
                  <a:cubicBezTo>
                    <a:pt x="29" y="908"/>
                    <a:pt x="691" y="2269"/>
                    <a:pt x="1995" y="3233"/>
                  </a:cubicBezTo>
                  <a:cubicBezTo>
                    <a:pt x="1995" y="3233"/>
                    <a:pt x="1986" y="3223"/>
                    <a:pt x="1967" y="3205"/>
                  </a:cubicBezTo>
                  <a:cubicBezTo>
                    <a:pt x="1003" y="2222"/>
                    <a:pt x="530" y="1003"/>
                    <a:pt x="540" y="161"/>
                  </a:cubicBezTo>
                  <a:cubicBezTo>
                    <a:pt x="285" y="1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5C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3"/>
            <p:cNvSpPr/>
            <p:nvPr/>
          </p:nvSpPr>
          <p:spPr>
            <a:xfrm flipH="1">
              <a:off x="5966029" y="999550"/>
              <a:ext cx="2549461" cy="630363"/>
            </a:xfrm>
            <a:custGeom>
              <a:avLst/>
              <a:gdLst/>
              <a:ahLst/>
              <a:cxnLst/>
              <a:rect l="l" t="t" r="r" b="b"/>
              <a:pathLst>
                <a:path w="14382" h="3556" extrusionOk="0">
                  <a:moveTo>
                    <a:pt x="4395" y="1"/>
                  </a:moveTo>
                  <a:cubicBezTo>
                    <a:pt x="4405" y="1"/>
                    <a:pt x="4415" y="1"/>
                    <a:pt x="4426" y="1"/>
                  </a:cubicBezTo>
                  <a:lnTo>
                    <a:pt x="4426" y="1"/>
                  </a:lnTo>
                  <a:cubicBezTo>
                    <a:pt x="4415" y="1"/>
                    <a:pt x="4405" y="1"/>
                    <a:pt x="4395" y="1"/>
                  </a:cubicBezTo>
                  <a:close/>
                  <a:moveTo>
                    <a:pt x="4426" y="1"/>
                  </a:moveTo>
                  <a:cubicBezTo>
                    <a:pt x="4444" y="2"/>
                    <a:pt x="4462" y="4"/>
                    <a:pt x="4480" y="10"/>
                  </a:cubicBezTo>
                  <a:cubicBezTo>
                    <a:pt x="3781" y="341"/>
                    <a:pt x="3138" y="587"/>
                    <a:pt x="2363" y="728"/>
                  </a:cubicBezTo>
                  <a:cubicBezTo>
                    <a:pt x="1654" y="861"/>
                    <a:pt x="917" y="974"/>
                    <a:pt x="237" y="1135"/>
                  </a:cubicBezTo>
                  <a:cubicBezTo>
                    <a:pt x="378" y="1163"/>
                    <a:pt x="511" y="1163"/>
                    <a:pt x="605" y="1277"/>
                  </a:cubicBezTo>
                  <a:cubicBezTo>
                    <a:pt x="444" y="1428"/>
                    <a:pt x="218" y="1418"/>
                    <a:pt x="0" y="1475"/>
                  </a:cubicBezTo>
                  <a:cubicBezTo>
                    <a:pt x="29" y="1768"/>
                    <a:pt x="832" y="1664"/>
                    <a:pt x="1068" y="1702"/>
                  </a:cubicBezTo>
                  <a:cubicBezTo>
                    <a:pt x="1342" y="1730"/>
                    <a:pt x="1597" y="1806"/>
                    <a:pt x="1824" y="1919"/>
                  </a:cubicBezTo>
                  <a:cubicBezTo>
                    <a:pt x="1654" y="2099"/>
                    <a:pt x="1295" y="1985"/>
                    <a:pt x="1097" y="2127"/>
                  </a:cubicBezTo>
                  <a:cubicBezTo>
                    <a:pt x="945" y="2250"/>
                    <a:pt x="983" y="2420"/>
                    <a:pt x="945" y="2600"/>
                  </a:cubicBezTo>
                  <a:cubicBezTo>
                    <a:pt x="1087" y="2656"/>
                    <a:pt x="1446" y="2656"/>
                    <a:pt x="1503" y="2808"/>
                  </a:cubicBezTo>
                  <a:cubicBezTo>
                    <a:pt x="1569" y="2978"/>
                    <a:pt x="1267" y="2902"/>
                    <a:pt x="1380" y="3091"/>
                  </a:cubicBezTo>
                  <a:cubicBezTo>
                    <a:pt x="1457" y="3217"/>
                    <a:pt x="1757" y="3242"/>
                    <a:pt x="2034" y="3242"/>
                  </a:cubicBezTo>
                  <a:cubicBezTo>
                    <a:pt x="2206" y="3242"/>
                    <a:pt x="2370" y="3232"/>
                    <a:pt x="2465" y="3232"/>
                  </a:cubicBezTo>
                  <a:cubicBezTo>
                    <a:pt x="2480" y="3232"/>
                    <a:pt x="2493" y="3232"/>
                    <a:pt x="2505" y="3233"/>
                  </a:cubicBezTo>
                  <a:cubicBezTo>
                    <a:pt x="2453" y="3486"/>
                    <a:pt x="2670" y="3556"/>
                    <a:pt x="2915" y="3556"/>
                  </a:cubicBezTo>
                  <a:cubicBezTo>
                    <a:pt x="3117" y="3556"/>
                    <a:pt x="3338" y="3508"/>
                    <a:pt x="3440" y="3479"/>
                  </a:cubicBezTo>
                  <a:cubicBezTo>
                    <a:pt x="3913" y="3356"/>
                    <a:pt x="4348" y="3101"/>
                    <a:pt x="4848" y="3072"/>
                  </a:cubicBezTo>
                  <a:cubicBezTo>
                    <a:pt x="4952" y="3063"/>
                    <a:pt x="5059" y="3060"/>
                    <a:pt x="5166" y="3060"/>
                  </a:cubicBezTo>
                  <a:cubicBezTo>
                    <a:pt x="5380" y="3060"/>
                    <a:pt x="5598" y="3072"/>
                    <a:pt x="5812" y="3072"/>
                  </a:cubicBezTo>
                  <a:cubicBezTo>
                    <a:pt x="6408" y="3072"/>
                    <a:pt x="6861" y="3412"/>
                    <a:pt x="7447" y="3497"/>
                  </a:cubicBezTo>
                  <a:lnTo>
                    <a:pt x="7223" y="3436"/>
                  </a:lnTo>
                  <a:lnTo>
                    <a:pt x="7223" y="3436"/>
                  </a:lnTo>
                  <a:cubicBezTo>
                    <a:pt x="7488" y="3505"/>
                    <a:pt x="7781" y="3524"/>
                    <a:pt x="8079" y="3524"/>
                  </a:cubicBezTo>
                  <a:cubicBezTo>
                    <a:pt x="8430" y="3524"/>
                    <a:pt x="8787" y="3497"/>
                    <a:pt x="9111" y="3497"/>
                  </a:cubicBezTo>
                  <a:cubicBezTo>
                    <a:pt x="9177" y="3497"/>
                    <a:pt x="9249" y="3498"/>
                    <a:pt x="9326" y="3498"/>
                  </a:cubicBezTo>
                  <a:cubicBezTo>
                    <a:pt x="9973" y="3498"/>
                    <a:pt x="10920" y="3483"/>
                    <a:pt x="11436" y="3195"/>
                  </a:cubicBezTo>
                  <a:cubicBezTo>
                    <a:pt x="11936" y="2930"/>
                    <a:pt x="11247" y="2845"/>
                    <a:pt x="10850" y="2845"/>
                  </a:cubicBezTo>
                  <a:cubicBezTo>
                    <a:pt x="11247" y="2836"/>
                    <a:pt x="11625" y="2713"/>
                    <a:pt x="12031" y="2713"/>
                  </a:cubicBezTo>
                  <a:cubicBezTo>
                    <a:pt x="12054" y="2713"/>
                    <a:pt x="12078" y="2713"/>
                    <a:pt x="12102" y="2713"/>
                  </a:cubicBezTo>
                  <a:cubicBezTo>
                    <a:pt x="12521" y="2713"/>
                    <a:pt x="13002" y="2705"/>
                    <a:pt x="13297" y="2392"/>
                  </a:cubicBezTo>
                  <a:cubicBezTo>
                    <a:pt x="13165" y="2316"/>
                    <a:pt x="12986" y="2297"/>
                    <a:pt x="12825" y="2297"/>
                  </a:cubicBezTo>
                  <a:cubicBezTo>
                    <a:pt x="12922" y="2291"/>
                    <a:pt x="13021" y="2291"/>
                    <a:pt x="13120" y="2291"/>
                  </a:cubicBezTo>
                  <a:cubicBezTo>
                    <a:pt x="13316" y="2291"/>
                    <a:pt x="13512" y="2291"/>
                    <a:pt x="13694" y="2241"/>
                  </a:cubicBezTo>
                  <a:cubicBezTo>
                    <a:pt x="14323" y="2082"/>
                    <a:pt x="14382" y="2056"/>
                    <a:pt x="14186" y="2056"/>
                  </a:cubicBezTo>
                  <a:cubicBezTo>
                    <a:pt x="14092" y="2056"/>
                    <a:pt x="13941" y="2062"/>
                    <a:pt x="13766" y="2062"/>
                  </a:cubicBezTo>
                  <a:cubicBezTo>
                    <a:pt x="13651" y="2062"/>
                    <a:pt x="13527" y="2060"/>
                    <a:pt x="13401" y="2052"/>
                  </a:cubicBezTo>
                  <a:cubicBezTo>
                    <a:pt x="13260" y="1853"/>
                    <a:pt x="12749" y="2004"/>
                    <a:pt x="12693" y="1730"/>
                  </a:cubicBezTo>
                  <a:cubicBezTo>
                    <a:pt x="12536" y="1724"/>
                    <a:pt x="12377" y="1721"/>
                    <a:pt x="12218" y="1721"/>
                  </a:cubicBezTo>
                  <a:cubicBezTo>
                    <a:pt x="11436" y="1721"/>
                    <a:pt x="10630" y="1790"/>
                    <a:pt x="9876" y="1853"/>
                  </a:cubicBezTo>
                  <a:cubicBezTo>
                    <a:pt x="9290" y="1900"/>
                    <a:pt x="8695" y="2165"/>
                    <a:pt x="8118" y="2184"/>
                  </a:cubicBezTo>
                  <a:cubicBezTo>
                    <a:pt x="8101" y="2184"/>
                    <a:pt x="8085" y="2184"/>
                    <a:pt x="8068" y="2184"/>
                  </a:cubicBezTo>
                  <a:cubicBezTo>
                    <a:pt x="7728" y="2184"/>
                    <a:pt x="7375" y="2106"/>
                    <a:pt x="7035" y="2106"/>
                  </a:cubicBezTo>
                  <a:cubicBezTo>
                    <a:pt x="7002" y="2106"/>
                    <a:pt x="6969" y="2107"/>
                    <a:pt x="6937" y="2108"/>
                  </a:cubicBezTo>
                  <a:cubicBezTo>
                    <a:pt x="7088" y="2089"/>
                    <a:pt x="7249" y="2061"/>
                    <a:pt x="7296" y="1919"/>
                  </a:cubicBezTo>
                  <a:cubicBezTo>
                    <a:pt x="6793" y="1845"/>
                    <a:pt x="6354" y="1754"/>
                    <a:pt x="5879" y="1754"/>
                  </a:cubicBezTo>
                  <a:cubicBezTo>
                    <a:pt x="5747" y="1754"/>
                    <a:pt x="5612" y="1761"/>
                    <a:pt x="5472" y="1777"/>
                  </a:cubicBezTo>
                  <a:cubicBezTo>
                    <a:pt x="5453" y="1655"/>
                    <a:pt x="5557" y="1588"/>
                    <a:pt x="5690" y="1588"/>
                  </a:cubicBezTo>
                  <a:cubicBezTo>
                    <a:pt x="5378" y="1541"/>
                    <a:pt x="5141" y="1324"/>
                    <a:pt x="4839" y="1258"/>
                  </a:cubicBezTo>
                  <a:cubicBezTo>
                    <a:pt x="5236" y="1192"/>
                    <a:pt x="5661" y="1106"/>
                    <a:pt x="5812" y="662"/>
                  </a:cubicBezTo>
                  <a:cubicBezTo>
                    <a:pt x="5605" y="549"/>
                    <a:pt x="5557" y="332"/>
                    <a:pt x="5378" y="218"/>
                  </a:cubicBezTo>
                  <a:cubicBezTo>
                    <a:pt x="5169" y="100"/>
                    <a:pt x="4682" y="8"/>
                    <a:pt x="4426" y="1"/>
                  </a:cubicBezTo>
                  <a:close/>
                </a:path>
              </a:pathLst>
            </a:custGeom>
            <a:solidFill>
              <a:srgbClr val="D6D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3"/>
            <p:cNvSpPr/>
            <p:nvPr/>
          </p:nvSpPr>
          <p:spPr>
            <a:xfrm flipH="1">
              <a:off x="7600749" y="4148176"/>
              <a:ext cx="332022" cy="393179"/>
            </a:xfrm>
            <a:custGeom>
              <a:avLst/>
              <a:gdLst/>
              <a:ahLst/>
              <a:cxnLst/>
              <a:rect l="l" t="t" r="r" b="b"/>
              <a:pathLst>
                <a:path w="1873" h="2218" extrusionOk="0">
                  <a:moveTo>
                    <a:pt x="519" y="0"/>
                  </a:moveTo>
                  <a:cubicBezTo>
                    <a:pt x="501" y="0"/>
                    <a:pt x="482" y="2"/>
                    <a:pt x="464" y="6"/>
                  </a:cubicBezTo>
                  <a:cubicBezTo>
                    <a:pt x="1" y="91"/>
                    <a:pt x="143" y="2217"/>
                    <a:pt x="143" y="2217"/>
                  </a:cubicBezTo>
                  <a:lnTo>
                    <a:pt x="1872" y="2217"/>
                  </a:lnTo>
                  <a:cubicBezTo>
                    <a:pt x="1872" y="2217"/>
                    <a:pt x="1175" y="0"/>
                    <a:pt x="519" y="0"/>
                  </a:cubicBezTo>
                  <a:close/>
                </a:path>
              </a:pathLst>
            </a:custGeom>
            <a:solidFill>
              <a:srgbClr val="B2A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3"/>
            <p:cNvSpPr/>
            <p:nvPr/>
          </p:nvSpPr>
          <p:spPr>
            <a:xfrm flipH="1">
              <a:off x="6696153" y="4272618"/>
              <a:ext cx="330249" cy="268738"/>
            </a:xfrm>
            <a:custGeom>
              <a:avLst/>
              <a:gdLst/>
              <a:ahLst/>
              <a:cxnLst/>
              <a:rect l="l" t="t" r="r" b="b"/>
              <a:pathLst>
                <a:path w="1863" h="1516" extrusionOk="0">
                  <a:moveTo>
                    <a:pt x="638" y="1"/>
                  </a:moveTo>
                  <a:cubicBezTo>
                    <a:pt x="624" y="1"/>
                    <a:pt x="610" y="1"/>
                    <a:pt x="596" y="3"/>
                  </a:cubicBezTo>
                  <a:cubicBezTo>
                    <a:pt x="1" y="79"/>
                    <a:pt x="360" y="1515"/>
                    <a:pt x="360" y="1515"/>
                  </a:cubicBezTo>
                  <a:lnTo>
                    <a:pt x="1862" y="1515"/>
                  </a:lnTo>
                  <a:cubicBezTo>
                    <a:pt x="1862" y="1515"/>
                    <a:pt x="1231" y="1"/>
                    <a:pt x="638" y="1"/>
                  </a:cubicBezTo>
                  <a:close/>
                </a:path>
              </a:pathLst>
            </a:custGeom>
            <a:solidFill>
              <a:srgbClr val="B2A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3"/>
            <p:cNvSpPr/>
            <p:nvPr/>
          </p:nvSpPr>
          <p:spPr>
            <a:xfrm flipH="1">
              <a:off x="6160096" y="2835510"/>
              <a:ext cx="45380" cy="67539"/>
            </a:xfrm>
            <a:custGeom>
              <a:avLst/>
              <a:gdLst/>
              <a:ahLst/>
              <a:cxnLst/>
              <a:rect l="l" t="t" r="r" b="b"/>
              <a:pathLst>
                <a:path w="256" h="381" extrusionOk="0">
                  <a:moveTo>
                    <a:pt x="104" y="1"/>
                  </a:moveTo>
                  <a:cubicBezTo>
                    <a:pt x="101" y="1"/>
                    <a:pt x="98" y="1"/>
                    <a:pt x="95" y="2"/>
                  </a:cubicBezTo>
                  <a:cubicBezTo>
                    <a:pt x="38" y="11"/>
                    <a:pt x="0" y="96"/>
                    <a:pt x="10" y="200"/>
                  </a:cubicBezTo>
                  <a:cubicBezTo>
                    <a:pt x="28" y="307"/>
                    <a:pt x="79" y="380"/>
                    <a:pt x="133" y="380"/>
                  </a:cubicBezTo>
                  <a:cubicBezTo>
                    <a:pt x="136" y="380"/>
                    <a:pt x="139" y="380"/>
                    <a:pt x="142" y="380"/>
                  </a:cubicBezTo>
                  <a:cubicBezTo>
                    <a:pt x="208" y="380"/>
                    <a:pt x="256" y="285"/>
                    <a:pt x="227" y="181"/>
                  </a:cubicBezTo>
                  <a:cubicBezTo>
                    <a:pt x="218" y="83"/>
                    <a:pt x="158" y="1"/>
                    <a:pt x="104" y="1"/>
                  </a:cubicBezTo>
                  <a:close/>
                </a:path>
              </a:pathLst>
            </a:custGeom>
            <a:solidFill>
              <a:srgbClr val="513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3"/>
            <p:cNvSpPr/>
            <p:nvPr/>
          </p:nvSpPr>
          <p:spPr>
            <a:xfrm flipH="1">
              <a:off x="6081212" y="3060108"/>
              <a:ext cx="223180" cy="134369"/>
            </a:xfrm>
            <a:custGeom>
              <a:avLst/>
              <a:gdLst/>
              <a:ahLst/>
              <a:cxnLst/>
              <a:rect l="l" t="t" r="r" b="b"/>
              <a:pathLst>
                <a:path w="1259" h="758" extrusionOk="0">
                  <a:moveTo>
                    <a:pt x="171" y="1"/>
                  </a:moveTo>
                  <a:cubicBezTo>
                    <a:pt x="1" y="1"/>
                    <a:pt x="171" y="209"/>
                    <a:pt x="265" y="228"/>
                  </a:cubicBezTo>
                  <a:cubicBezTo>
                    <a:pt x="862" y="273"/>
                    <a:pt x="1234" y="717"/>
                    <a:pt x="1257" y="754"/>
                  </a:cubicBezTo>
                  <a:lnTo>
                    <a:pt x="1257" y="754"/>
                  </a:lnTo>
                  <a:cubicBezTo>
                    <a:pt x="1057" y="189"/>
                    <a:pt x="341" y="1"/>
                    <a:pt x="171" y="1"/>
                  </a:cubicBezTo>
                  <a:close/>
                  <a:moveTo>
                    <a:pt x="1257" y="754"/>
                  </a:moveTo>
                  <a:cubicBezTo>
                    <a:pt x="1257" y="755"/>
                    <a:pt x="1257" y="756"/>
                    <a:pt x="1258" y="757"/>
                  </a:cubicBezTo>
                  <a:cubicBezTo>
                    <a:pt x="1258" y="757"/>
                    <a:pt x="1258" y="756"/>
                    <a:pt x="1257" y="754"/>
                  </a:cubicBezTo>
                  <a:close/>
                </a:path>
              </a:pathLst>
            </a:custGeom>
            <a:solidFill>
              <a:srgbClr val="B2A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3"/>
            <p:cNvSpPr/>
            <p:nvPr/>
          </p:nvSpPr>
          <p:spPr>
            <a:xfrm flipH="1">
              <a:off x="5898804" y="3252797"/>
              <a:ext cx="135787" cy="67184"/>
            </a:xfrm>
            <a:custGeom>
              <a:avLst/>
              <a:gdLst/>
              <a:ahLst/>
              <a:cxnLst/>
              <a:rect l="l" t="t" r="r" b="b"/>
              <a:pathLst>
                <a:path w="766" h="379" extrusionOk="0">
                  <a:moveTo>
                    <a:pt x="766" y="1"/>
                  </a:moveTo>
                  <a:cubicBezTo>
                    <a:pt x="756" y="1"/>
                    <a:pt x="341" y="39"/>
                    <a:pt x="0" y="237"/>
                  </a:cubicBezTo>
                  <a:lnTo>
                    <a:pt x="152" y="379"/>
                  </a:lnTo>
                  <a:cubicBezTo>
                    <a:pt x="152" y="379"/>
                    <a:pt x="388" y="143"/>
                    <a:pt x="766" y="1"/>
                  </a:cubicBezTo>
                  <a:close/>
                </a:path>
              </a:pathLst>
            </a:custGeom>
            <a:solidFill>
              <a:srgbClr val="917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3"/>
            <p:cNvSpPr/>
            <p:nvPr/>
          </p:nvSpPr>
          <p:spPr>
            <a:xfrm flipH="1">
              <a:off x="5855019" y="3370149"/>
              <a:ext cx="107601" cy="53712"/>
            </a:xfrm>
            <a:custGeom>
              <a:avLst/>
              <a:gdLst/>
              <a:ahLst/>
              <a:cxnLst/>
              <a:rect l="l" t="t" r="r" b="b"/>
              <a:pathLst>
                <a:path w="607" h="303" extrusionOk="0">
                  <a:moveTo>
                    <a:pt x="606" y="0"/>
                  </a:moveTo>
                  <a:lnTo>
                    <a:pt x="606" y="0"/>
                  </a:lnTo>
                  <a:cubicBezTo>
                    <a:pt x="602" y="2"/>
                    <a:pt x="598" y="3"/>
                    <a:pt x="594" y="5"/>
                  </a:cubicBezTo>
                  <a:lnTo>
                    <a:pt x="594" y="5"/>
                  </a:lnTo>
                  <a:cubicBezTo>
                    <a:pt x="603" y="3"/>
                    <a:pt x="607" y="2"/>
                    <a:pt x="606" y="0"/>
                  </a:cubicBezTo>
                  <a:close/>
                  <a:moveTo>
                    <a:pt x="594" y="5"/>
                  </a:moveTo>
                  <a:lnTo>
                    <a:pt x="594" y="5"/>
                  </a:lnTo>
                  <a:cubicBezTo>
                    <a:pt x="532" y="19"/>
                    <a:pt x="241" y="58"/>
                    <a:pt x="1" y="199"/>
                  </a:cubicBezTo>
                  <a:lnTo>
                    <a:pt x="124" y="303"/>
                  </a:lnTo>
                  <a:cubicBezTo>
                    <a:pt x="124" y="303"/>
                    <a:pt x="308" y="119"/>
                    <a:pt x="594" y="5"/>
                  </a:cubicBezTo>
                  <a:close/>
                </a:path>
              </a:pathLst>
            </a:custGeom>
            <a:solidFill>
              <a:srgbClr val="917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3"/>
            <p:cNvSpPr/>
            <p:nvPr/>
          </p:nvSpPr>
          <p:spPr>
            <a:xfrm flipH="1">
              <a:off x="5620671" y="3649877"/>
              <a:ext cx="78884" cy="88988"/>
            </a:xfrm>
            <a:custGeom>
              <a:avLst/>
              <a:gdLst/>
              <a:ahLst/>
              <a:cxnLst/>
              <a:rect l="l" t="t" r="r" b="b"/>
              <a:pathLst>
                <a:path w="445" h="502" extrusionOk="0">
                  <a:moveTo>
                    <a:pt x="445" y="1"/>
                  </a:moveTo>
                  <a:cubicBezTo>
                    <a:pt x="445" y="1"/>
                    <a:pt x="161" y="190"/>
                    <a:pt x="1" y="464"/>
                  </a:cubicBezTo>
                  <a:lnTo>
                    <a:pt x="152" y="501"/>
                  </a:lnTo>
                  <a:cubicBezTo>
                    <a:pt x="152" y="501"/>
                    <a:pt x="237" y="246"/>
                    <a:pt x="445" y="1"/>
                  </a:cubicBezTo>
                  <a:close/>
                </a:path>
              </a:pathLst>
            </a:custGeom>
            <a:solidFill>
              <a:srgbClr val="917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3"/>
            <p:cNvSpPr/>
            <p:nvPr/>
          </p:nvSpPr>
          <p:spPr>
            <a:xfrm flipH="1">
              <a:off x="5940639" y="2777011"/>
              <a:ext cx="231334" cy="100688"/>
            </a:xfrm>
            <a:custGeom>
              <a:avLst/>
              <a:gdLst/>
              <a:ahLst/>
              <a:cxnLst/>
              <a:rect l="l" t="t" r="r" b="b"/>
              <a:pathLst>
                <a:path w="1305" h="568" extrusionOk="0">
                  <a:moveTo>
                    <a:pt x="0" y="1"/>
                  </a:moveTo>
                  <a:lnTo>
                    <a:pt x="416" y="530"/>
                  </a:lnTo>
                  <a:cubicBezTo>
                    <a:pt x="495" y="557"/>
                    <a:pt x="576" y="568"/>
                    <a:pt x="656" y="568"/>
                  </a:cubicBezTo>
                  <a:cubicBezTo>
                    <a:pt x="994" y="568"/>
                    <a:pt x="1305" y="369"/>
                    <a:pt x="1305" y="369"/>
                  </a:cubicBezTo>
                  <a:lnTo>
                    <a:pt x="1305" y="369"/>
                  </a:lnTo>
                  <a:cubicBezTo>
                    <a:pt x="1200" y="394"/>
                    <a:pt x="1101" y="405"/>
                    <a:pt x="1007" y="405"/>
                  </a:cubicBezTo>
                  <a:cubicBezTo>
                    <a:pt x="531" y="405"/>
                    <a:pt x="190" y="127"/>
                    <a:pt x="0" y="1"/>
                  </a:cubicBezTo>
                  <a:close/>
                </a:path>
              </a:pathLst>
            </a:custGeom>
            <a:solidFill>
              <a:srgbClr val="917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3"/>
            <p:cNvSpPr/>
            <p:nvPr/>
          </p:nvSpPr>
          <p:spPr>
            <a:xfrm flipH="1">
              <a:off x="6838499" y="4008312"/>
              <a:ext cx="201376" cy="168227"/>
            </a:xfrm>
            <a:custGeom>
              <a:avLst/>
              <a:gdLst/>
              <a:ahLst/>
              <a:cxnLst/>
              <a:rect l="l" t="t" r="r" b="b"/>
              <a:pathLst>
                <a:path w="1136" h="949" extrusionOk="0">
                  <a:moveTo>
                    <a:pt x="1135" y="1"/>
                  </a:moveTo>
                  <a:cubicBezTo>
                    <a:pt x="1114" y="1"/>
                    <a:pt x="732" y="869"/>
                    <a:pt x="191" y="869"/>
                  </a:cubicBezTo>
                  <a:cubicBezTo>
                    <a:pt x="130" y="869"/>
                    <a:pt x="66" y="858"/>
                    <a:pt x="1" y="833"/>
                  </a:cubicBezTo>
                  <a:lnTo>
                    <a:pt x="1" y="833"/>
                  </a:lnTo>
                  <a:lnTo>
                    <a:pt x="10" y="908"/>
                  </a:lnTo>
                  <a:cubicBezTo>
                    <a:pt x="10" y="908"/>
                    <a:pt x="92" y="948"/>
                    <a:pt x="217" y="948"/>
                  </a:cubicBezTo>
                  <a:cubicBezTo>
                    <a:pt x="451" y="948"/>
                    <a:pt x="839" y="808"/>
                    <a:pt x="1135" y="1"/>
                  </a:cubicBezTo>
                  <a:cubicBezTo>
                    <a:pt x="1135" y="1"/>
                    <a:pt x="1135" y="1"/>
                    <a:pt x="1135" y="1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3"/>
            <p:cNvSpPr/>
            <p:nvPr/>
          </p:nvSpPr>
          <p:spPr>
            <a:xfrm flipH="1">
              <a:off x="6813504" y="3889542"/>
              <a:ext cx="232929" cy="258633"/>
            </a:xfrm>
            <a:custGeom>
              <a:avLst/>
              <a:gdLst/>
              <a:ahLst/>
              <a:cxnLst/>
              <a:rect l="l" t="t" r="r" b="b"/>
              <a:pathLst>
                <a:path w="1314" h="1459" extrusionOk="0">
                  <a:moveTo>
                    <a:pt x="1314" y="0"/>
                  </a:moveTo>
                  <a:cubicBezTo>
                    <a:pt x="1310" y="0"/>
                    <a:pt x="649" y="1390"/>
                    <a:pt x="125" y="1390"/>
                  </a:cubicBezTo>
                  <a:cubicBezTo>
                    <a:pt x="82" y="1390"/>
                    <a:pt x="41" y="1381"/>
                    <a:pt x="0" y="1361"/>
                  </a:cubicBezTo>
                  <a:lnTo>
                    <a:pt x="0" y="1361"/>
                  </a:lnTo>
                  <a:lnTo>
                    <a:pt x="10" y="1427"/>
                  </a:lnTo>
                  <a:cubicBezTo>
                    <a:pt x="10" y="1427"/>
                    <a:pt x="57" y="1458"/>
                    <a:pt x="142" y="1458"/>
                  </a:cubicBezTo>
                  <a:cubicBezTo>
                    <a:pt x="350" y="1458"/>
                    <a:pt x="785" y="1273"/>
                    <a:pt x="1314" y="0"/>
                  </a:cubicBezTo>
                  <a:cubicBezTo>
                    <a:pt x="1314" y="0"/>
                    <a:pt x="1314" y="0"/>
                    <a:pt x="1314" y="0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3"/>
            <p:cNvSpPr/>
            <p:nvPr/>
          </p:nvSpPr>
          <p:spPr>
            <a:xfrm flipH="1">
              <a:off x="7811875" y="4172639"/>
              <a:ext cx="124619" cy="336808"/>
            </a:xfrm>
            <a:custGeom>
              <a:avLst/>
              <a:gdLst/>
              <a:ahLst/>
              <a:cxnLst/>
              <a:rect l="l" t="t" r="r" b="b"/>
              <a:pathLst>
                <a:path w="703" h="1900" extrusionOk="0">
                  <a:moveTo>
                    <a:pt x="663" y="0"/>
                  </a:moveTo>
                  <a:cubicBezTo>
                    <a:pt x="627" y="0"/>
                    <a:pt x="1" y="27"/>
                    <a:pt x="258" y="1900"/>
                  </a:cubicBezTo>
                  <a:cubicBezTo>
                    <a:pt x="268" y="1890"/>
                    <a:pt x="107" y="95"/>
                    <a:pt x="702" y="47"/>
                  </a:cubicBezTo>
                  <a:lnTo>
                    <a:pt x="664" y="0"/>
                  </a:lnTo>
                  <a:cubicBezTo>
                    <a:pt x="664" y="0"/>
                    <a:pt x="664" y="0"/>
                    <a:pt x="663" y="0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3"/>
            <p:cNvSpPr/>
            <p:nvPr/>
          </p:nvSpPr>
          <p:spPr>
            <a:xfrm flipH="1">
              <a:off x="7448299" y="2845791"/>
              <a:ext cx="274942" cy="224598"/>
            </a:xfrm>
            <a:custGeom>
              <a:avLst/>
              <a:gdLst/>
              <a:ahLst/>
              <a:cxnLst/>
              <a:rect l="l" t="t" r="r" b="b"/>
              <a:pathLst>
                <a:path w="1551" h="1267" extrusionOk="0">
                  <a:moveTo>
                    <a:pt x="0" y="0"/>
                  </a:moveTo>
                  <a:cubicBezTo>
                    <a:pt x="0" y="1"/>
                    <a:pt x="378" y="1134"/>
                    <a:pt x="1550" y="1267"/>
                  </a:cubicBezTo>
                  <a:cubicBezTo>
                    <a:pt x="1550" y="1267"/>
                    <a:pt x="520" y="879"/>
                    <a:pt x="0" y="0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3"/>
            <p:cNvSpPr/>
            <p:nvPr/>
          </p:nvSpPr>
          <p:spPr>
            <a:xfrm flipH="1">
              <a:off x="7230615" y="2934602"/>
              <a:ext cx="333617" cy="129583"/>
            </a:xfrm>
            <a:custGeom>
              <a:avLst/>
              <a:gdLst/>
              <a:ahLst/>
              <a:cxnLst/>
              <a:rect l="l" t="t" r="r" b="b"/>
              <a:pathLst>
                <a:path w="1882" h="73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550" y="730"/>
                    <a:pt x="1465" y="730"/>
                  </a:cubicBezTo>
                  <a:cubicBezTo>
                    <a:pt x="1597" y="730"/>
                    <a:pt x="1736" y="715"/>
                    <a:pt x="1882" y="681"/>
                  </a:cubicBezTo>
                  <a:cubicBezTo>
                    <a:pt x="1882" y="681"/>
                    <a:pt x="785" y="662"/>
                    <a:pt x="1" y="0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3"/>
            <p:cNvSpPr/>
            <p:nvPr/>
          </p:nvSpPr>
          <p:spPr>
            <a:xfrm flipH="1">
              <a:off x="6903911" y="2240068"/>
              <a:ext cx="415692" cy="76402"/>
            </a:xfrm>
            <a:custGeom>
              <a:avLst/>
              <a:gdLst/>
              <a:ahLst/>
              <a:cxnLst/>
              <a:rect l="l" t="t" r="r" b="b"/>
              <a:pathLst>
                <a:path w="2345" h="431" extrusionOk="0">
                  <a:moveTo>
                    <a:pt x="1" y="270"/>
                  </a:moveTo>
                  <a:cubicBezTo>
                    <a:pt x="1" y="270"/>
                    <a:pt x="1" y="270"/>
                    <a:pt x="1" y="270"/>
                  </a:cubicBezTo>
                  <a:cubicBezTo>
                    <a:pt x="1" y="270"/>
                    <a:pt x="1" y="270"/>
                    <a:pt x="1" y="270"/>
                  </a:cubicBezTo>
                  <a:close/>
                  <a:moveTo>
                    <a:pt x="1008" y="0"/>
                  </a:moveTo>
                  <a:cubicBezTo>
                    <a:pt x="696" y="0"/>
                    <a:pt x="353" y="71"/>
                    <a:pt x="1" y="270"/>
                  </a:cubicBezTo>
                  <a:lnTo>
                    <a:pt x="1" y="270"/>
                  </a:lnTo>
                  <a:cubicBezTo>
                    <a:pt x="15" y="265"/>
                    <a:pt x="417" y="161"/>
                    <a:pt x="962" y="161"/>
                  </a:cubicBezTo>
                  <a:cubicBezTo>
                    <a:pt x="1376" y="161"/>
                    <a:pt x="1873" y="221"/>
                    <a:pt x="2344" y="431"/>
                  </a:cubicBezTo>
                  <a:cubicBezTo>
                    <a:pt x="2344" y="431"/>
                    <a:pt x="1775" y="0"/>
                    <a:pt x="1008" y="0"/>
                  </a:cubicBezTo>
                  <a:close/>
                </a:path>
              </a:pathLst>
            </a:custGeom>
            <a:solidFill>
              <a:srgbClr val="C4B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3"/>
            <p:cNvSpPr/>
            <p:nvPr/>
          </p:nvSpPr>
          <p:spPr>
            <a:xfrm flipH="1">
              <a:off x="7249051" y="3035113"/>
              <a:ext cx="338581" cy="120896"/>
            </a:xfrm>
            <a:custGeom>
              <a:avLst/>
              <a:gdLst/>
              <a:ahLst/>
              <a:cxnLst/>
              <a:rect l="l" t="t" r="r" b="b"/>
              <a:pathLst>
                <a:path w="1910" h="682" extrusionOk="0">
                  <a:moveTo>
                    <a:pt x="1" y="0"/>
                  </a:moveTo>
                  <a:cubicBezTo>
                    <a:pt x="1" y="0"/>
                    <a:pt x="551" y="682"/>
                    <a:pt x="1429" y="682"/>
                  </a:cubicBezTo>
                  <a:cubicBezTo>
                    <a:pt x="1580" y="682"/>
                    <a:pt x="1741" y="662"/>
                    <a:pt x="1910" y="615"/>
                  </a:cubicBezTo>
                  <a:lnTo>
                    <a:pt x="1910" y="615"/>
                  </a:lnTo>
                  <a:cubicBezTo>
                    <a:pt x="1910" y="615"/>
                    <a:pt x="1906" y="615"/>
                    <a:pt x="1900" y="615"/>
                  </a:cubicBezTo>
                  <a:cubicBezTo>
                    <a:pt x="1788" y="615"/>
                    <a:pt x="777" y="598"/>
                    <a:pt x="1" y="0"/>
                  </a:cubicBezTo>
                  <a:close/>
                </a:path>
              </a:pathLst>
            </a:custGeom>
            <a:solidFill>
              <a:srgbClr val="B2A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3"/>
            <p:cNvSpPr/>
            <p:nvPr/>
          </p:nvSpPr>
          <p:spPr>
            <a:xfrm flipH="1">
              <a:off x="7210406" y="3435383"/>
              <a:ext cx="248174" cy="102461"/>
            </a:xfrm>
            <a:custGeom>
              <a:avLst/>
              <a:gdLst/>
              <a:ahLst/>
              <a:cxnLst/>
              <a:rect l="l" t="t" r="r" b="b"/>
              <a:pathLst>
                <a:path w="1400" h="578" extrusionOk="0">
                  <a:moveTo>
                    <a:pt x="0" y="1"/>
                  </a:moveTo>
                  <a:cubicBezTo>
                    <a:pt x="0" y="1"/>
                    <a:pt x="420" y="578"/>
                    <a:pt x="1125" y="578"/>
                  </a:cubicBezTo>
                  <a:cubicBezTo>
                    <a:pt x="1212" y="578"/>
                    <a:pt x="1304" y="569"/>
                    <a:pt x="1399" y="549"/>
                  </a:cubicBezTo>
                  <a:cubicBezTo>
                    <a:pt x="1399" y="540"/>
                    <a:pt x="577" y="502"/>
                    <a:pt x="0" y="1"/>
                  </a:cubicBezTo>
                  <a:close/>
                </a:path>
              </a:pathLst>
            </a:custGeom>
            <a:solidFill>
              <a:srgbClr val="917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3"/>
            <p:cNvSpPr/>
            <p:nvPr/>
          </p:nvSpPr>
          <p:spPr>
            <a:xfrm flipH="1">
              <a:off x="6367854" y="3572765"/>
              <a:ext cx="293378" cy="140928"/>
            </a:xfrm>
            <a:custGeom>
              <a:avLst/>
              <a:gdLst/>
              <a:ahLst/>
              <a:cxnLst/>
              <a:rect l="l" t="t" r="r" b="b"/>
              <a:pathLst>
                <a:path w="1655" h="795" extrusionOk="0">
                  <a:moveTo>
                    <a:pt x="1655" y="1"/>
                  </a:moveTo>
                  <a:cubicBezTo>
                    <a:pt x="1645" y="10"/>
                    <a:pt x="918" y="710"/>
                    <a:pt x="1" y="785"/>
                  </a:cubicBezTo>
                  <a:cubicBezTo>
                    <a:pt x="1" y="785"/>
                    <a:pt x="65" y="794"/>
                    <a:pt x="171" y="794"/>
                  </a:cubicBezTo>
                  <a:cubicBezTo>
                    <a:pt x="497" y="794"/>
                    <a:pt x="1219" y="708"/>
                    <a:pt x="1655" y="1"/>
                  </a:cubicBezTo>
                  <a:close/>
                </a:path>
              </a:pathLst>
            </a:custGeom>
            <a:solidFill>
              <a:srgbClr val="7F6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3"/>
            <p:cNvSpPr/>
            <p:nvPr/>
          </p:nvSpPr>
          <p:spPr>
            <a:xfrm flipH="1">
              <a:off x="7240719" y="3423683"/>
              <a:ext cx="238070" cy="130114"/>
            </a:xfrm>
            <a:custGeom>
              <a:avLst/>
              <a:gdLst/>
              <a:ahLst/>
              <a:cxnLst/>
              <a:rect l="l" t="t" r="r" b="b"/>
              <a:pathLst>
                <a:path w="1343" h="734" extrusionOk="0">
                  <a:moveTo>
                    <a:pt x="1" y="1"/>
                  </a:moveTo>
                  <a:cubicBezTo>
                    <a:pt x="1" y="1"/>
                    <a:pt x="406" y="733"/>
                    <a:pt x="1225" y="733"/>
                  </a:cubicBezTo>
                  <a:cubicBezTo>
                    <a:pt x="1263" y="733"/>
                    <a:pt x="1303" y="732"/>
                    <a:pt x="1343" y="728"/>
                  </a:cubicBezTo>
                  <a:cubicBezTo>
                    <a:pt x="1343" y="728"/>
                    <a:pt x="521" y="596"/>
                    <a:pt x="1" y="1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3"/>
            <p:cNvSpPr/>
            <p:nvPr/>
          </p:nvSpPr>
          <p:spPr>
            <a:xfrm flipH="1">
              <a:off x="7597559" y="3535894"/>
              <a:ext cx="209530" cy="355421"/>
            </a:xfrm>
            <a:custGeom>
              <a:avLst/>
              <a:gdLst/>
              <a:ahLst/>
              <a:cxnLst/>
              <a:rect l="l" t="t" r="r" b="b"/>
              <a:pathLst>
                <a:path w="1182" h="2005" extrusionOk="0">
                  <a:moveTo>
                    <a:pt x="1144" y="1"/>
                  </a:moveTo>
                  <a:cubicBezTo>
                    <a:pt x="1144" y="1"/>
                    <a:pt x="889" y="1258"/>
                    <a:pt x="1" y="2004"/>
                  </a:cubicBezTo>
                  <a:cubicBezTo>
                    <a:pt x="1" y="2004"/>
                    <a:pt x="1182" y="1400"/>
                    <a:pt x="1144" y="1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3"/>
            <p:cNvSpPr/>
            <p:nvPr/>
          </p:nvSpPr>
          <p:spPr>
            <a:xfrm flipH="1">
              <a:off x="7054765" y="2911026"/>
              <a:ext cx="184358" cy="462668"/>
            </a:xfrm>
            <a:custGeom>
              <a:avLst/>
              <a:gdLst/>
              <a:ahLst/>
              <a:cxnLst/>
              <a:rect l="l" t="t" r="r" b="b"/>
              <a:pathLst>
                <a:path w="1040" h="2610" extrusionOk="0">
                  <a:moveTo>
                    <a:pt x="1040" y="1"/>
                  </a:moveTo>
                  <a:cubicBezTo>
                    <a:pt x="1040" y="1"/>
                    <a:pt x="293" y="577"/>
                    <a:pt x="95" y="1371"/>
                  </a:cubicBezTo>
                  <a:cubicBezTo>
                    <a:pt x="0" y="1749"/>
                    <a:pt x="189" y="2609"/>
                    <a:pt x="189" y="2609"/>
                  </a:cubicBezTo>
                  <a:cubicBezTo>
                    <a:pt x="189" y="2609"/>
                    <a:pt x="208" y="861"/>
                    <a:pt x="1040" y="1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3"/>
            <p:cNvSpPr/>
            <p:nvPr/>
          </p:nvSpPr>
          <p:spPr>
            <a:xfrm flipH="1">
              <a:off x="6104789" y="2747762"/>
              <a:ext cx="162909" cy="65234"/>
            </a:xfrm>
            <a:custGeom>
              <a:avLst/>
              <a:gdLst/>
              <a:ahLst/>
              <a:cxnLst/>
              <a:rect l="l" t="t" r="r" b="b"/>
              <a:pathLst>
                <a:path w="919" h="368" extrusionOk="0">
                  <a:moveTo>
                    <a:pt x="447" y="0"/>
                  </a:moveTo>
                  <a:cubicBezTo>
                    <a:pt x="243" y="0"/>
                    <a:pt x="62" y="88"/>
                    <a:pt x="21" y="213"/>
                  </a:cubicBezTo>
                  <a:cubicBezTo>
                    <a:pt x="1" y="273"/>
                    <a:pt x="26" y="289"/>
                    <a:pt x="80" y="289"/>
                  </a:cubicBezTo>
                  <a:cubicBezTo>
                    <a:pt x="143" y="289"/>
                    <a:pt x="243" y="267"/>
                    <a:pt x="356" y="267"/>
                  </a:cubicBezTo>
                  <a:cubicBezTo>
                    <a:pt x="376" y="267"/>
                    <a:pt x="397" y="268"/>
                    <a:pt x="418" y="270"/>
                  </a:cubicBezTo>
                  <a:cubicBezTo>
                    <a:pt x="581" y="289"/>
                    <a:pt x="712" y="367"/>
                    <a:pt x="793" y="367"/>
                  </a:cubicBezTo>
                  <a:cubicBezTo>
                    <a:pt x="830" y="367"/>
                    <a:pt x="857" y="352"/>
                    <a:pt x="871" y="308"/>
                  </a:cubicBezTo>
                  <a:cubicBezTo>
                    <a:pt x="918" y="166"/>
                    <a:pt x="767" y="24"/>
                    <a:pt x="531" y="5"/>
                  </a:cubicBezTo>
                  <a:cubicBezTo>
                    <a:pt x="503" y="2"/>
                    <a:pt x="475" y="0"/>
                    <a:pt x="447" y="0"/>
                  </a:cubicBezTo>
                  <a:close/>
                </a:path>
              </a:pathLst>
            </a:custGeom>
            <a:solidFill>
              <a:srgbClr val="C4B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3"/>
            <p:cNvSpPr/>
            <p:nvPr/>
          </p:nvSpPr>
          <p:spPr>
            <a:xfrm flipH="1">
              <a:off x="6223599" y="1108570"/>
              <a:ext cx="2286928" cy="523471"/>
            </a:xfrm>
            <a:custGeom>
              <a:avLst/>
              <a:gdLst/>
              <a:ahLst/>
              <a:cxnLst/>
              <a:rect l="l" t="t" r="r" b="b"/>
              <a:pathLst>
                <a:path w="12901" h="2953" extrusionOk="0">
                  <a:moveTo>
                    <a:pt x="5690" y="0"/>
                  </a:moveTo>
                  <a:cubicBezTo>
                    <a:pt x="5633" y="9"/>
                    <a:pt x="5586" y="38"/>
                    <a:pt x="5529" y="47"/>
                  </a:cubicBezTo>
                  <a:cubicBezTo>
                    <a:pt x="5189" y="151"/>
                    <a:pt x="4830" y="227"/>
                    <a:pt x="4537" y="444"/>
                  </a:cubicBezTo>
                  <a:cubicBezTo>
                    <a:pt x="4433" y="529"/>
                    <a:pt x="4348" y="652"/>
                    <a:pt x="4225" y="709"/>
                  </a:cubicBezTo>
                  <a:cubicBezTo>
                    <a:pt x="4178" y="728"/>
                    <a:pt x="3942" y="756"/>
                    <a:pt x="3923" y="794"/>
                  </a:cubicBezTo>
                  <a:cubicBezTo>
                    <a:pt x="3875" y="869"/>
                    <a:pt x="4008" y="1040"/>
                    <a:pt x="4055" y="1096"/>
                  </a:cubicBezTo>
                  <a:cubicBezTo>
                    <a:pt x="4121" y="1172"/>
                    <a:pt x="4376" y="1238"/>
                    <a:pt x="4367" y="1361"/>
                  </a:cubicBezTo>
                  <a:cubicBezTo>
                    <a:pt x="4367" y="1418"/>
                    <a:pt x="4131" y="1512"/>
                    <a:pt x="4083" y="1550"/>
                  </a:cubicBezTo>
                  <a:cubicBezTo>
                    <a:pt x="3894" y="1663"/>
                    <a:pt x="3724" y="1748"/>
                    <a:pt x="3497" y="1767"/>
                  </a:cubicBezTo>
                  <a:cubicBezTo>
                    <a:pt x="3453" y="1773"/>
                    <a:pt x="3387" y="1776"/>
                    <a:pt x="3310" y="1776"/>
                  </a:cubicBezTo>
                  <a:cubicBezTo>
                    <a:pt x="2974" y="1776"/>
                    <a:pt x="2410" y="1714"/>
                    <a:pt x="2326" y="1484"/>
                  </a:cubicBezTo>
                  <a:cubicBezTo>
                    <a:pt x="2269" y="1314"/>
                    <a:pt x="2496" y="1200"/>
                    <a:pt x="2467" y="1040"/>
                  </a:cubicBezTo>
                  <a:cubicBezTo>
                    <a:pt x="2414" y="1027"/>
                    <a:pt x="2357" y="1024"/>
                    <a:pt x="2299" y="1024"/>
                  </a:cubicBezTo>
                  <a:cubicBezTo>
                    <a:pt x="2240" y="1024"/>
                    <a:pt x="2180" y="1027"/>
                    <a:pt x="2119" y="1027"/>
                  </a:cubicBezTo>
                  <a:cubicBezTo>
                    <a:pt x="2059" y="1027"/>
                    <a:pt x="1998" y="1024"/>
                    <a:pt x="1938" y="1011"/>
                  </a:cubicBezTo>
                  <a:cubicBezTo>
                    <a:pt x="1645" y="955"/>
                    <a:pt x="1437" y="888"/>
                    <a:pt x="1173" y="756"/>
                  </a:cubicBezTo>
                  <a:cubicBezTo>
                    <a:pt x="1082" y="714"/>
                    <a:pt x="999" y="698"/>
                    <a:pt x="918" y="698"/>
                  </a:cubicBezTo>
                  <a:cubicBezTo>
                    <a:pt x="761" y="698"/>
                    <a:pt x="613" y="760"/>
                    <a:pt x="445" y="822"/>
                  </a:cubicBezTo>
                  <a:cubicBezTo>
                    <a:pt x="303" y="869"/>
                    <a:pt x="152" y="917"/>
                    <a:pt x="1" y="945"/>
                  </a:cubicBezTo>
                  <a:cubicBezTo>
                    <a:pt x="89" y="1074"/>
                    <a:pt x="384" y="1087"/>
                    <a:pt x="647" y="1087"/>
                  </a:cubicBezTo>
                  <a:cubicBezTo>
                    <a:pt x="711" y="1087"/>
                    <a:pt x="773" y="1086"/>
                    <a:pt x="830" y="1086"/>
                  </a:cubicBezTo>
                  <a:cubicBezTo>
                    <a:pt x="916" y="1086"/>
                    <a:pt x="990" y="1088"/>
                    <a:pt x="1040" y="1096"/>
                  </a:cubicBezTo>
                  <a:cubicBezTo>
                    <a:pt x="1314" y="1134"/>
                    <a:pt x="1569" y="1200"/>
                    <a:pt x="1796" y="1323"/>
                  </a:cubicBezTo>
                  <a:cubicBezTo>
                    <a:pt x="1626" y="1503"/>
                    <a:pt x="1267" y="1380"/>
                    <a:pt x="1078" y="1522"/>
                  </a:cubicBezTo>
                  <a:cubicBezTo>
                    <a:pt x="917" y="1654"/>
                    <a:pt x="955" y="1815"/>
                    <a:pt x="917" y="1994"/>
                  </a:cubicBezTo>
                  <a:cubicBezTo>
                    <a:pt x="1059" y="2051"/>
                    <a:pt x="1418" y="2051"/>
                    <a:pt x="1475" y="2211"/>
                  </a:cubicBezTo>
                  <a:cubicBezTo>
                    <a:pt x="1551" y="2372"/>
                    <a:pt x="1239" y="2306"/>
                    <a:pt x="1362" y="2495"/>
                  </a:cubicBezTo>
                  <a:cubicBezTo>
                    <a:pt x="1434" y="2618"/>
                    <a:pt x="1743" y="2639"/>
                    <a:pt x="2024" y="2639"/>
                  </a:cubicBezTo>
                  <a:cubicBezTo>
                    <a:pt x="2161" y="2639"/>
                    <a:pt x="2292" y="2634"/>
                    <a:pt x="2385" y="2634"/>
                  </a:cubicBezTo>
                  <a:cubicBezTo>
                    <a:pt x="2422" y="2634"/>
                    <a:pt x="2453" y="2635"/>
                    <a:pt x="2477" y="2637"/>
                  </a:cubicBezTo>
                  <a:cubicBezTo>
                    <a:pt x="2425" y="2886"/>
                    <a:pt x="2644" y="2953"/>
                    <a:pt x="2890" y="2953"/>
                  </a:cubicBezTo>
                  <a:cubicBezTo>
                    <a:pt x="3091" y="2953"/>
                    <a:pt x="3310" y="2908"/>
                    <a:pt x="3412" y="2882"/>
                  </a:cubicBezTo>
                  <a:cubicBezTo>
                    <a:pt x="3885" y="2750"/>
                    <a:pt x="4320" y="2504"/>
                    <a:pt x="4820" y="2467"/>
                  </a:cubicBezTo>
                  <a:cubicBezTo>
                    <a:pt x="4928" y="2460"/>
                    <a:pt x="5036" y="2458"/>
                    <a:pt x="5144" y="2458"/>
                  </a:cubicBezTo>
                  <a:cubicBezTo>
                    <a:pt x="5360" y="2458"/>
                    <a:pt x="5577" y="2467"/>
                    <a:pt x="5784" y="2467"/>
                  </a:cubicBezTo>
                  <a:cubicBezTo>
                    <a:pt x="6380" y="2467"/>
                    <a:pt x="6843" y="2807"/>
                    <a:pt x="7419" y="2892"/>
                  </a:cubicBezTo>
                  <a:lnTo>
                    <a:pt x="7255" y="2852"/>
                  </a:lnTo>
                  <a:lnTo>
                    <a:pt x="7255" y="2852"/>
                  </a:lnTo>
                  <a:cubicBezTo>
                    <a:pt x="7499" y="2905"/>
                    <a:pt x="7761" y="2920"/>
                    <a:pt x="8026" y="2920"/>
                  </a:cubicBezTo>
                  <a:cubicBezTo>
                    <a:pt x="8385" y="2920"/>
                    <a:pt x="8751" y="2892"/>
                    <a:pt x="9083" y="2892"/>
                  </a:cubicBezTo>
                  <a:cubicBezTo>
                    <a:pt x="9179" y="2892"/>
                    <a:pt x="9286" y="2893"/>
                    <a:pt x="9400" y="2893"/>
                  </a:cubicBezTo>
                  <a:cubicBezTo>
                    <a:pt x="10045" y="2893"/>
                    <a:pt x="10918" y="2872"/>
                    <a:pt x="11408" y="2599"/>
                  </a:cubicBezTo>
                  <a:cubicBezTo>
                    <a:pt x="11908" y="2325"/>
                    <a:pt x="11219" y="2240"/>
                    <a:pt x="10822" y="2240"/>
                  </a:cubicBezTo>
                  <a:cubicBezTo>
                    <a:pt x="11219" y="2230"/>
                    <a:pt x="11597" y="2117"/>
                    <a:pt x="12003" y="2117"/>
                  </a:cubicBezTo>
                  <a:cubicBezTo>
                    <a:pt x="12296" y="2089"/>
                    <a:pt x="12617" y="2089"/>
                    <a:pt x="12901" y="2004"/>
                  </a:cubicBezTo>
                  <a:cubicBezTo>
                    <a:pt x="12825" y="1994"/>
                    <a:pt x="12759" y="1985"/>
                    <a:pt x="12693" y="1975"/>
                  </a:cubicBezTo>
                  <a:cubicBezTo>
                    <a:pt x="12360" y="1898"/>
                    <a:pt x="12027" y="1833"/>
                    <a:pt x="11683" y="1833"/>
                  </a:cubicBezTo>
                  <a:cubicBezTo>
                    <a:pt x="11607" y="1833"/>
                    <a:pt x="11531" y="1836"/>
                    <a:pt x="11455" y="1843"/>
                  </a:cubicBezTo>
                  <a:cubicBezTo>
                    <a:pt x="11077" y="1862"/>
                    <a:pt x="10680" y="1900"/>
                    <a:pt x="10302" y="1937"/>
                  </a:cubicBezTo>
                  <a:cubicBezTo>
                    <a:pt x="10094" y="1956"/>
                    <a:pt x="9877" y="1985"/>
                    <a:pt x="9688" y="2079"/>
                  </a:cubicBezTo>
                  <a:cubicBezTo>
                    <a:pt x="9546" y="2136"/>
                    <a:pt x="9414" y="2240"/>
                    <a:pt x="9262" y="2287"/>
                  </a:cubicBezTo>
                  <a:cubicBezTo>
                    <a:pt x="9188" y="2312"/>
                    <a:pt x="9118" y="2323"/>
                    <a:pt x="9052" y="2323"/>
                  </a:cubicBezTo>
                  <a:cubicBezTo>
                    <a:pt x="8702" y="2323"/>
                    <a:pt x="8455" y="2018"/>
                    <a:pt x="8081" y="1994"/>
                  </a:cubicBezTo>
                  <a:cubicBezTo>
                    <a:pt x="8032" y="1991"/>
                    <a:pt x="7984" y="1989"/>
                    <a:pt x="7937" y="1989"/>
                  </a:cubicBezTo>
                  <a:cubicBezTo>
                    <a:pt x="7565" y="1989"/>
                    <a:pt x="7218" y="2077"/>
                    <a:pt x="6856" y="2077"/>
                  </a:cubicBezTo>
                  <a:cubicBezTo>
                    <a:pt x="6722" y="2077"/>
                    <a:pt x="6586" y="2065"/>
                    <a:pt x="6446" y="2032"/>
                  </a:cubicBezTo>
                  <a:cubicBezTo>
                    <a:pt x="6200" y="1975"/>
                    <a:pt x="5973" y="1890"/>
                    <a:pt x="5728" y="1815"/>
                  </a:cubicBezTo>
                  <a:cubicBezTo>
                    <a:pt x="5577" y="1767"/>
                    <a:pt x="5350" y="1748"/>
                    <a:pt x="5208" y="1663"/>
                  </a:cubicBezTo>
                  <a:cubicBezTo>
                    <a:pt x="5047" y="1569"/>
                    <a:pt x="5416" y="1484"/>
                    <a:pt x="5255" y="1474"/>
                  </a:cubicBezTo>
                  <a:cubicBezTo>
                    <a:pt x="4471" y="1408"/>
                    <a:pt x="5113" y="728"/>
                    <a:pt x="4811" y="671"/>
                  </a:cubicBezTo>
                  <a:cubicBezTo>
                    <a:pt x="5208" y="605"/>
                    <a:pt x="5633" y="520"/>
                    <a:pt x="5784" y="66"/>
                  </a:cubicBezTo>
                  <a:cubicBezTo>
                    <a:pt x="5756" y="47"/>
                    <a:pt x="5718" y="19"/>
                    <a:pt x="5690" y="0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/>
          <p:nvPr/>
        </p:nvSpPr>
        <p:spPr>
          <a:xfrm flipH="1">
            <a:off x="-1853554" y="3075964"/>
            <a:ext cx="3947104" cy="1488860"/>
          </a:xfrm>
          <a:custGeom>
            <a:avLst/>
            <a:gdLst/>
            <a:ahLst/>
            <a:cxnLst/>
            <a:rect l="l" t="t" r="r" b="b"/>
            <a:pathLst>
              <a:path w="33806" h="12752" extrusionOk="0">
                <a:moveTo>
                  <a:pt x="15214" y="0"/>
                </a:moveTo>
                <a:cubicBezTo>
                  <a:pt x="14240" y="0"/>
                  <a:pt x="13479" y="561"/>
                  <a:pt x="13335" y="2124"/>
                </a:cubicBezTo>
                <a:cubicBezTo>
                  <a:pt x="13250" y="2116"/>
                  <a:pt x="13170" y="2112"/>
                  <a:pt x="13094" y="2112"/>
                </a:cubicBezTo>
                <a:cubicBezTo>
                  <a:pt x="10960" y="2112"/>
                  <a:pt x="12148" y="5260"/>
                  <a:pt x="10153" y="5260"/>
                </a:cubicBezTo>
                <a:cubicBezTo>
                  <a:pt x="10032" y="5260"/>
                  <a:pt x="9899" y="5249"/>
                  <a:pt x="9753" y="5224"/>
                </a:cubicBezTo>
                <a:lnTo>
                  <a:pt x="9753" y="5224"/>
                </a:lnTo>
                <a:cubicBezTo>
                  <a:pt x="9829" y="5621"/>
                  <a:pt x="9697" y="6094"/>
                  <a:pt x="9867" y="6491"/>
                </a:cubicBezTo>
                <a:cubicBezTo>
                  <a:pt x="9829" y="6490"/>
                  <a:pt x="9792" y="6490"/>
                  <a:pt x="9754" y="6490"/>
                </a:cubicBezTo>
                <a:cubicBezTo>
                  <a:pt x="7390" y="6490"/>
                  <a:pt x="4711" y="7074"/>
                  <a:pt x="2590" y="8107"/>
                </a:cubicBezTo>
                <a:cubicBezTo>
                  <a:pt x="0" y="9354"/>
                  <a:pt x="492" y="12274"/>
                  <a:pt x="3535" y="12728"/>
                </a:cubicBezTo>
                <a:cubicBezTo>
                  <a:pt x="3644" y="12744"/>
                  <a:pt x="3750" y="12751"/>
                  <a:pt x="3853" y="12751"/>
                </a:cubicBezTo>
                <a:cubicBezTo>
                  <a:pt x="5362" y="12751"/>
                  <a:pt x="6269" y="11171"/>
                  <a:pt x="7585" y="11171"/>
                </a:cubicBezTo>
                <a:cubicBezTo>
                  <a:pt x="7636" y="11171"/>
                  <a:pt x="7688" y="11173"/>
                  <a:pt x="7740" y="11178"/>
                </a:cubicBezTo>
                <a:cubicBezTo>
                  <a:pt x="8392" y="11235"/>
                  <a:pt x="8893" y="11707"/>
                  <a:pt x="9630" y="11736"/>
                </a:cubicBezTo>
                <a:cubicBezTo>
                  <a:pt x="9649" y="11736"/>
                  <a:pt x="9667" y="11737"/>
                  <a:pt x="9686" y="11737"/>
                </a:cubicBezTo>
                <a:cubicBezTo>
                  <a:pt x="10360" y="11737"/>
                  <a:pt x="11074" y="11404"/>
                  <a:pt x="11672" y="11036"/>
                </a:cubicBezTo>
                <a:cubicBezTo>
                  <a:pt x="12002" y="11092"/>
                  <a:pt x="12342" y="11121"/>
                  <a:pt x="12695" y="11121"/>
                </a:cubicBezTo>
                <a:cubicBezTo>
                  <a:pt x="13302" y="11121"/>
                  <a:pt x="13951" y="11036"/>
                  <a:pt x="14668" y="10857"/>
                </a:cubicBezTo>
                <a:cubicBezTo>
                  <a:pt x="16259" y="10475"/>
                  <a:pt x="17252" y="9346"/>
                  <a:pt x="18634" y="9346"/>
                </a:cubicBezTo>
                <a:cubicBezTo>
                  <a:pt x="18926" y="9346"/>
                  <a:pt x="19236" y="9396"/>
                  <a:pt x="19573" y="9515"/>
                </a:cubicBezTo>
                <a:cubicBezTo>
                  <a:pt x="21397" y="10139"/>
                  <a:pt x="22313" y="11792"/>
                  <a:pt x="24392" y="11878"/>
                </a:cubicBezTo>
                <a:cubicBezTo>
                  <a:pt x="24464" y="11880"/>
                  <a:pt x="24534" y="11882"/>
                  <a:pt x="24605" y="11882"/>
                </a:cubicBezTo>
                <a:cubicBezTo>
                  <a:pt x="26439" y="11882"/>
                  <a:pt x="28084" y="10938"/>
                  <a:pt x="28475" y="9118"/>
                </a:cubicBezTo>
                <a:cubicBezTo>
                  <a:pt x="28979" y="9375"/>
                  <a:pt x="29529" y="9496"/>
                  <a:pt x="30061" y="9496"/>
                </a:cubicBezTo>
                <a:cubicBezTo>
                  <a:pt x="31642" y="9496"/>
                  <a:pt x="33072" y="8426"/>
                  <a:pt x="32718" y="6680"/>
                </a:cubicBezTo>
                <a:cubicBezTo>
                  <a:pt x="33805" y="5924"/>
                  <a:pt x="32974" y="4856"/>
                  <a:pt x="31943" y="4610"/>
                </a:cubicBezTo>
                <a:cubicBezTo>
                  <a:pt x="32072" y="2698"/>
                  <a:pt x="30236" y="1656"/>
                  <a:pt x="28481" y="1656"/>
                </a:cubicBezTo>
                <a:cubicBezTo>
                  <a:pt x="27131" y="1656"/>
                  <a:pt x="25828" y="2274"/>
                  <a:pt x="25508" y="3589"/>
                </a:cubicBezTo>
                <a:cubicBezTo>
                  <a:pt x="24598" y="2756"/>
                  <a:pt x="23695" y="2366"/>
                  <a:pt x="22530" y="2366"/>
                </a:cubicBezTo>
                <a:cubicBezTo>
                  <a:pt x="22242" y="2366"/>
                  <a:pt x="21938" y="2390"/>
                  <a:pt x="21614" y="2436"/>
                </a:cubicBezTo>
                <a:cubicBezTo>
                  <a:pt x="20903" y="2541"/>
                  <a:pt x="20588" y="2640"/>
                  <a:pt x="20365" y="2640"/>
                </a:cubicBezTo>
                <a:cubicBezTo>
                  <a:pt x="20062" y="2640"/>
                  <a:pt x="19927" y="2458"/>
                  <a:pt x="19204" y="1860"/>
                </a:cubicBezTo>
                <a:cubicBezTo>
                  <a:pt x="18100" y="942"/>
                  <a:pt x="16477" y="0"/>
                  <a:pt x="15214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918175" y="2012675"/>
            <a:ext cx="41421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 idx="2" hasCustomPrompt="1"/>
          </p:nvPr>
        </p:nvSpPr>
        <p:spPr>
          <a:xfrm>
            <a:off x="1067913" y="796975"/>
            <a:ext cx="1137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1"/>
          </p:nvPr>
        </p:nvSpPr>
        <p:spPr>
          <a:xfrm>
            <a:off x="918175" y="2871108"/>
            <a:ext cx="32562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2" name="Google Shape;32;p3"/>
          <p:cNvGrpSpPr/>
          <p:nvPr/>
        </p:nvGrpSpPr>
        <p:grpSpPr>
          <a:xfrm>
            <a:off x="-68375" y="4177775"/>
            <a:ext cx="9271069" cy="1032308"/>
            <a:chOff x="-68375" y="4177775"/>
            <a:chExt cx="9271069" cy="1032308"/>
          </a:xfrm>
        </p:grpSpPr>
        <p:sp>
          <p:nvSpPr>
            <p:cNvPr id="33" name="Google Shape;33;p3"/>
            <p:cNvSpPr/>
            <p:nvPr/>
          </p:nvSpPr>
          <p:spPr>
            <a:xfrm>
              <a:off x="-65798" y="4177775"/>
              <a:ext cx="9267568" cy="610338"/>
            </a:xfrm>
            <a:custGeom>
              <a:avLst/>
              <a:gdLst/>
              <a:ahLst/>
              <a:cxnLst/>
              <a:rect l="l" t="t" r="r" b="b"/>
              <a:pathLst>
                <a:path w="100565" h="10936" extrusionOk="0">
                  <a:moveTo>
                    <a:pt x="1" y="1"/>
                  </a:moveTo>
                  <a:lnTo>
                    <a:pt x="1" y="10935"/>
                  </a:lnTo>
                  <a:lnTo>
                    <a:pt x="100565" y="10935"/>
                  </a:lnTo>
                  <a:lnTo>
                    <a:pt x="100565" y="1"/>
                  </a:lnTo>
                  <a:close/>
                </a:path>
              </a:pathLst>
            </a:custGeom>
            <a:solidFill>
              <a:srgbClr val="D8D1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-65798" y="4178333"/>
              <a:ext cx="9268489" cy="248466"/>
            </a:xfrm>
            <a:custGeom>
              <a:avLst/>
              <a:gdLst/>
              <a:ahLst/>
              <a:cxnLst/>
              <a:rect l="l" t="t" r="r" b="b"/>
              <a:pathLst>
                <a:path w="100575" h="4452" extrusionOk="0">
                  <a:moveTo>
                    <a:pt x="1" y="0"/>
                  </a:moveTo>
                  <a:lnTo>
                    <a:pt x="61685" y="4451"/>
                  </a:lnTo>
                  <a:lnTo>
                    <a:pt x="100574" y="0"/>
                  </a:lnTo>
                  <a:close/>
                </a:path>
              </a:pathLst>
            </a:custGeom>
            <a:solidFill>
              <a:srgbClr val="F9E3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-65798" y="4744833"/>
              <a:ext cx="9267568" cy="340218"/>
            </a:xfrm>
            <a:custGeom>
              <a:avLst/>
              <a:gdLst/>
              <a:ahLst/>
              <a:cxnLst/>
              <a:rect l="l" t="t" r="r" b="b"/>
              <a:pathLst>
                <a:path w="100565" h="6096" extrusionOk="0">
                  <a:moveTo>
                    <a:pt x="1" y="0"/>
                  </a:moveTo>
                  <a:lnTo>
                    <a:pt x="1" y="6096"/>
                  </a:lnTo>
                  <a:lnTo>
                    <a:pt x="100565" y="6096"/>
                  </a:lnTo>
                  <a:lnTo>
                    <a:pt x="100565" y="0"/>
                  </a:lnTo>
                  <a:close/>
                </a:path>
              </a:pathLst>
            </a:custGeom>
            <a:solidFill>
              <a:srgbClr val="C9D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-68375" y="4869853"/>
              <a:ext cx="9271069" cy="340229"/>
            </a:xfrm>
            <a:custGeom>
              <a:avLst/>
              <a:gdLst/>
              <a:ahLst/>
              <a:cxnLst/>
              <a:rect l="l" t="t" r="r" b="b"/>
              <a:pathLst>
                <a:path w="100603" h="8421" extrusionOk="0">
                  <a:moveTo>
                    <a:pt x="33503" y="0"/>
                  </a:moveTo>
                  <a:cubicBezTo>
                    <a:pt x="33503" y="0"/>
                    <a:pt x="473" y="3478"/>
                    <a:pt x="38" y="3922"/>
                  </a:cubicBezTo>
                  <a:lnTo>
                    <a:pt x="0" y="7986"/>
                  </a:lnTo>
                  <a:lnTo>
                    <a:pt x="100602" y="8421"/>
                  </a:lnTo>
                  <a:lnTo>
                    <a:pt x="100602" y="1607"/>
                  </a:lnTo>
                  <a:lnTo>
                    <a:pt x="65408" y="0"/>
                  </a:lnTo>
                  <a:close/>
                </a:path>
              </a:pathLst>
            </a:custGeom>
            <a:solidFill>
              <a:srgbClr val="FFF3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3"/>
          <p:cNvSpPr/>
          <p:nvPr/>
        </p:nvSpPr>
        <p:spPr>
          <a:xfrm flipH="1">
            <a:off x="4852975" y="-30539"/>
            <a:ext cx="4796345" cy="1502512"/>
          </a:xfrm>
          <a:custGeom>
            <a:avLst/>
            <a:gdLst/>
            <a:ahLst/>
            <a:cxnLst/>
            <a:rect l="l" t="t" r="r" b="b"/>
            <a:pathLst>
              <a:path w="62593" h="19608" extrusionOk="0">
                <a:moveTo>
                  <a:pt x="8797" y="0"/>
                </a:moveTo>
                <a:cubicBezTo>
                  <a:pt x="8493" y="0"/>
                  <a:pt x="8193" y="36"/>
                  <a:pt x="7901" y="111"/>
                </a:cubicBezTo>
                <a:cubicBezTo>
                  <a:pt x="5245" y="791"/>
                  <a:pt x="0" y="3248"/>
                  <a:pt x="671" y="6773"/>
                </a:cubicBezTo>
                <a:cubicBezTo>
                  <a:pt x="885" y="7867"/>
                  <a:pt x="2286" y="9563"/>
                  <a:pt x="3341" y="9563"/>
                </a:cubicBezTo>
                <a:cubicBezTo>
                  <a:pt x="3407" y="9563"/>
                  <a:pt x="3472" y="9556"/>
                  <a:pt x="3535" y="9542"/>
                </a:cubicBezTo>
                <a:lnTo>
                  <a:pt x="3535" y="9542"/>
                </a:lnTo>
                <a:cubicBezTo>
                  <a:pt x="1179" y="10328"/>
                  <a:pt x="4622" y="12047"/>
                  <a:pt x="5785" y="12047"/>
                </a:cubicBezTo>
                <a:cubicBezTo>
                  <a:pt x="5798" y="12047"/>
                  <a:pt x="5810" y="12047"/>
                  <a:pt x="5822" y="12047"/>
                </a:cubicBezTo>
                <a:lnTo>
                  <a:pt x="5822" y="12047"/>
                </a:lnTo>
                <a:cubicBezTo>
                  <a:pt x="5406" y="12642"/>
                  <a:pt x="5699" y="13294"/>
                  <a:pt x="6134" y="13842"/>
                </a:cubicBezTo>
                <a:cubicBezTo>
                  <a:pt x="5548" y="15165"/>
                  <a:pt x="6493" y="17377"/>
                  <a:pt x="7646" y="18171"/>
                </a:cubicBezTo>
                <a:cubicBezTo>
                  <a:pt x="8031" y="18441"/>
                  <a:pt x="8988" y="18769"/>
                  <a:pt x="9751" y="18769"/>
                </a:cubicBezTo>
                <a:cubicBezTo>
                  <a:pt x="10431" y="18769"/>
                  <a:pt x="10958" y="18509"/>
                  <a:pt x="10793" y="17717"/>
                </a:cubicBezTo>
                <a:lnTo>
                  <a:pt x="10793" y="17717"/>
                </a:lnTo>
                <a:lnTo>
                  <a:pt x="54880" y="19607"/>
                </a:lnTo>
                <a:cubicBezTo>
                  <a:pt x="56430" y="18615"/>
                  <a:pt x="57810" y="19125"/>
                  <a:pt x="59558" y="18605"/>
                </a:cubicBezTo>
                <a:cubicBezTo>
                  <a:pt x="60279" y="18388"/>
                  <a:pt x="62593" y="16769"/>
                  <a:pt x="61320" y="16769"/>
                </a:cubicBezTo>
                <a:cubicBezTo>
                  <a:pt x="61207" y="16769"/>
                  <a:pt x="61065" y="16782"/>
                  <a:pt x="60891" y="16810"/>
                </a:cubicBezTo>
                <a:cubicBezTo>
                  <a:pt x="62053" y="14957"/>
                  <a:pt x="59974" y="14655"/>
                  <a:pt x="59407" y="13512"/>
                </a:cubicBezTo>
                <a:cubicBezTo>
                  <a:pt x="58878" y="12415"/>
                  <a:pt x="59918" y="10846"/>
                  <a:pt x="58963" y="9712"/>
                </a:cubicBezTo>
                <a:cubicBezTo>
                  <a:pt x="58415" y="9070"/>
                  <a:pt x="57423" y="8928"/>
                  <a:pt x="56685" y="8692"/>
                </a:cubicBezTo>
                <a:cubicBezTo>
                  <a:pt x="56597" y="7200"/>
                  <a:pt x="56663" y="6406"/>
                  <a:pt x="55600" y="6406"/>
                </a:cubicBezTo>
                <a:cubicBezTo>
                  <a:pt x="55296" y="6406"/>
                  <a:pt x="54899" y="6471"/>
                  <a:pt x="54379" y="6603"/>
                </a:cubicBezTo>
                <a:cubicBezTo>
                  <a:pt x="52971" y="6962"/>
                  <a:pt x="50788" y="7690"/>
                  <a:pt x="50420" y="9297"/>
                </a:cubicBezTo>
                <a:cubicBezTo>
                  <a:pt x="50375" y="9243"/>
                  <a:pt x="50296" y="9164"/>
                  <a:pt x="50288" y="9164"/>
                </a:cubicBezTo>
                <a:cubicBezTo>
                  <a:pt x="50288" y="9164"/>
                  <a:pt x="50287" y="9164"/>
                  <a:pt x="50287" y="9164"/>
                </a:cubicBezTo>
                <a:cubicBezTo>
                  <a:pt x="49626" y="9590"/>
                  <a:pt x="49002" y="10147"/>
                  <a:pt x="48416" y="10601"/>
                </a:cubicBezTo>
                <a:cubicBezTo>
                  <a:pt x="48397" y="10516"/>
                  <a:pt x="48378" y="10431"/>
                  <a:pt x="48369" y="10346"/>
                </a:cubicBezTo>
                <a:cubicBezTo>
                  <a:pt x="48214" y="10326"/>
                  <a:pt x="48059" y="10318"/>
                  <a:pt x="47905" y="10318"/>
                </a:cubicBezTo>
                <a:cubicBezTo>
                  <a:pt x="47292" y="10318"/>
                  <a:pt x="46688" y="10443"/>
                  <a:pt x="46084" y="10443"/>
                </a:cubicBezTo>
                <a:cubicBezTo>
                  <a:pt x="46036" y="10443"/>
                  <a:pt x="45988" y="10442"/>
                  <a:pt x="45940" y="10440"/>
                </a:cubicBezTo>
                <a:cubicBezTo>
                  <a:pt x="45618" y="9224"/>
                  <a:pt x="44875" y="8763"/>
                  <a:pt x="44005" y="8763"/>
                </a:cubicBezTo>
                <a:cubicBezTo>
                  <a:pt x="43421" y="8763"/>
                  <a:pt x="42780" y="8970"/>
                  <a:pt x="42169" y="9297"/>
                </a:cubicBezTo>
                <a:cubicBezTo>
                  <a:pt x="41319" y="7359"/>
                  <a:pt x="40430" y="5705"/>
                  <a:pt x="38228" y="5119"/>
                </a:cubicBezTo>
                <a:cubicBezTo>
                  <a:pt x="35677" y="4430"/>
                  <a:pt x="35488" y="4326"/>
                  <a:pt x="33881" y="2161"/>
                </a:cubicBezTo>
                <a:cubicBezTo>
                  <a:pt x="33122" y="1136"/>
                  <a:pt x="32038" y="708"/>
                  <a:pt x="30924" y="708"/>
                </a:cubicBezTo>
                <a:cubicBezTo>
                  <a:pt x="28042" y="708"/>
                  <a:pt x="24956" y="3574"/>
                  <a:pt x="26755" y="6395"/>
                </a:cubicBezTo>
                <a:cubicBezTo>
                  <a:pt x="25470" y="6546"/>
                  <a:pt x="20546" y="6726"/>
                  <a:pt x="22257" y="8777"/>
                </a:cubicBezTo>
                <a:cubicBezTo>
                  <a:pt x="21786" y="8506"/>
                  <a:pt x="21252" y="8421"/>
                  <a:pt x="20711" y="8421"/>
                </a:cubicBezTo>
                <a:cubicBezTo>
                  <a:pt x="20177" y="8421"/>
                  <a:pt x="19635" y="8503"/>
                  <a:pt x="19138" y="8569"/>
                </a:cubicBezTo>
                <a:cubicBezTo>
                  <a:pt x="19301" y="7969"/>
                  <a:pt x="18880" y="7783"/>
                  <a:pt x="18338" y="7783"/>
                </a:cubicBezTo>
                <a:cubicBezTo>
                  <a:pt x="17779" y="7783"/>
                  <a:pt x="17092" y="7981"/>
                  <a:pt x="16785" y="8125"/>
                </a:cubicBezTo>
                <a:cubicBezTo>
                  <a:pt x="16515" y="4775"/>
                  <a:pt x="12329" y="0"/>
                  <a:pt x="8797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1439100" y="450148"/>
            <a:ext cx="62658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720000" y="1072750"/>
            <a:ext cx="7704000" cy="35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anrope Medium"/>
              <a:buAutoNum type="arabicPeriod"/>
              <a:defRPr sz="12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-1087025" y="3852748"/>
            <a:ext cx="4796345" cy="1502512"/>
          </a:xfrm>
          <a:custGeom>
            <a:avLst/>
            <a:gdLst/>
            <a:ahLst/>
            <a:cxnLst/>
            <a:rect l="l" t="t" r="r" b="b"/>
            <a:pathLst>
              <a:path w="62593" h="19608" extrusionOk="0">
                <a:moveTo>
                  <a:pt x="8797" y="0"/>
                </a:moveTo>
                <a:cubicBezTo>
                  <a:pt x="8493" y="0"/>
                  <a:pt x="8193" y="36"/>
                  <a:pt x="7901" y="111"/>
                </a:cubicBezTo>
                <a:cubicBezTo>
                  <a:pt x="5245" y="791"/>
                  <a:pt x="0" y="3248"/>
                  <a:pt x="671" y="6773"/>
                </a:cubicBezTo>
                <a:cubicBezTo>
                  <a:pt x="885" y="7867"/>
                  <a:pt x="2286" y="9563"/>
                  <a:pt x="3341" y="9563"/>
                </a:cubicBezTo>
                <a:cubicBezTo>
                  <a:pt x="3407" y="9563"/>
                  <a:pt x="3472" y="9556"/>
                  <a:pt x="3535" y="9542"/>
                </a:cubicBezTo>
                <a:lnTo>
                  <a:pt x="3535" y="9542"/>
                </a:lnTo>
                <a:cubicBezTo>
                  <a:pt x="1179" y="10328"/>
                  <a:pt x="4622" y="12047"/>
                  <a:pt x="5785" y="12047"/>
                </a:cubicBezTo>
                <a:cubicBezTo>
                  <a:pt x="5798" y="12047"/>
                  <a:pt x="5810" y="12047"/>
                  <a:pt x="5822" y="12047"/>
                </a:cubicBezTo>
                <a:lnTo>
                  <a:pt x="5822" y="12047"/>
                </a:lnTo>
                <a:cubicBezTo>
                  <a:pt x="5406" y="12642"/>
                  <a:pt x="5699" y="13294"/>
                  <a:pt x="6134" y="13842"/>
                </a:cubicBezTo>
                <a:cubicBezTo>
                  <a:pt x="5548" y="15165"/>
                  <a:pt x="6493" y="17377"/>
                  <a:pt x="7646" y="18171"/>
                </a:cubicBezTo>
                <a:cubicBezTo>
                  <a:pt x="8031" y="18441"/>
                  <a:pt x="8988" y="18769"/>
                  <a:pt x="9751" y="18769"/>
                </a:cubicBezTo>
                <a:cubicBezTo>
                  <a:pt x="10431" y="18769"/>
                  <a:pt x="10958" y="18509"/>
                  <a:pt x="10793" y="17717"/>
                </a:cubicBezTo>
                <a:lnTo>
                  <a:pt x="10793" y="17717"/>
                </a:lnTo>
                <a:lnTo>
                  <a:pt x="54880" y="19607"/>
                </a:lnTo>
                <a:cubicBezTo>
                  <a:pt x="56430" y="18615"/>
                  <a:pt x="57810" y="19125"/>
                  <a:pt x="59558" y="18605"/>
                </a:cubicBezTo>
                <a:cubicBezTo>
                  <a:pt x="60279" y="18388"/>
                  <a:pt x="62593" y="16769"/>
                  <a:pt x="61320" y="16769"/>
                </a:cubicBezTo>
                <a:cubicBezTo>
                  <a:pt x="61207" y="16769"/>
                  <a:pt x="61065" y="16782"/>
                  <a:pt x="60891" y="16810"/>
                </a:cubicBezTo>
                <a:cubicBezTo>
                  <a:pt x="62053" y="14957"/>
                  <a:pt x="59974" y="14655"/>
                  <a:pt x="59407" y="13512"/>
                </a:cubicBezTo>
                <a:cubicBezTo>
                  <a:pt x="58878" y="12415"/>
                  <a:pt x="59918" y="10846"/>
                  <a:pt x="58963" y="9712"/>
                </a:cubicBezTo>
                <a:cubicBezTo>
                  <a:pt x="58415" y="9070"/>
                  <a:pt x="57423" y="8928"/>
                  <a:pt x="56685" y="8692"/>
                </a:cubicBezTo>
                <a:cubicBezTo>
                  <a:pt x="56597" y="7200"/>
                  <a:pt x="56663" y="6406"/>
                  <a:pt x="55600" y="6406"/>
                </a:cubicBezTo>
                <a:cubicBezTo>
                  <a:pt x="55296" y="6406"/>
                  <a:pt x="54899" y="6471"/>
                  <a:pt x="54379" y="6603"/>
                </a:cubicBezTo>
                <a:cubicBezTo>
                  <a:pt x="52971" y="6962"/>
                  <a:pt x="50788" y="7690"/>
                  <a:pt x="50420" y="9297"/>
                </a:cubicBezTo>
                <a:cubicBezTo>
                  <a:pt x="50375" y="9243"/>
                  <a:pt x="50296" y="9164"/>
                  <a:pt x="50288" y="9164"/>
                </a:cubicBezTo>
                <a:cubicBezTo>
                  <a:pt x="50288" y="9164"/>
                  <a:pt x="50287" y="9164"/>
                  <a:pt x="50287" y="9164"/>
                </a:cubicBezTo>
                <a:cubicBezTo>
                  <a:pt x="49626" y="9590"/>
                  <a:pt x="49002" y="10147"/>
                  <a:pt x="48416" y="10601"/>
                </a:cubicBezTo>
                <a:cubicBezTo>
                  <a:pt x="48397" y="10516"/>
                  <a:pt x="48378" y="10431"/>
                  <a:pt x="48369" y="10346"/>
                </a:cubicBezTo>
                <a:cubicBezTo>
                  <a:pt x="48214" y="10326"/>
                  <a:pt x="48059" y="10318"/>
                  <a:pt x="47905" y="10318"/>
                </a:cubicBezTo>
                <a:cubicBezTo>
                  <a:pt x="47292" y="10318"/>
                  <a:pt x="46688" y="10443"/>
                  <a:pt x="46084" y="10443"/>
                </a:cubicBezTo>
                <a:cubicBezTo>
                  <a:pt x="46036" y="10443"/>
                  <a:pt x="45988" y="10442"/>
                  <a:pt x="45940" y="10440"/>
                </a:cubicBezTo>
                <a:cubicBezTo>
                  <a:pt x="45618" y="9224"/>
                  <a:pt x="44875" y="8763"/>
                  <a:pt x="44005" y="8763"/>
                </a:cubicBezTo>
                <a:cubicBezTo>
                  <a:pt x="43421" y="8763"/>
                  <a:pt x="42780" y="8970"/>
                  <a:pt x="42169" y="9297"/>
                </a:cubicBezTo>
                <a:cubicBezTo>
                  <a:pt x="41319" y="7359"/>
                  <a:pt x="40430" y="5705"/>
                  <a:pt x="38228" y="5119"/>
                </a:cubicBezTo>
                <a:cubicBezTo>
                  <a:pt x="35677" y="4430"/>
                  <a:pt x="35488" y="4326"/>
                  <a:pt x="33881" y="2161"/>
                </a:cubicBezTo>
                <a:cubicBezTo>
                  <a:pt x="33122" y="1136"/>
                  <a:pt x="32038" y="708"/>
                  <a:pt x="30924" y="708"/>
                </a:cubicBezTo>
                <a:cubicBezTo>
                  <a:pt x="28042" y="708"/>
                  <a:pt x="24956" y="3574"/>
                  <a:pt x="26755" y="6395"/>
                </a:cubicBezTo>
                <a:cubicBezTo>
                  <a:pt x="25470" y="6546"/>
                  <a:pt x="20546" y="6726"/>
                  <a:pt x="22257" y="8777"/>
                </a:cubicBezTo>
                <a:cubicBezTo>
                  <a:pt x="21786" y="8506"/>
                  <a:pt x="21252" y="8421"/>
                  <a:pt x="20711" y="8421"/>
                </a:cubicBezTo>
                <a:cubicBezTo>
                  <a:pt x="20177" y="8421"/>
                  <a:pt x="19635" y="8503"/>
                  <a:pt x="19138" y="8569"/>
                </a:cubicBezTo>
                <a:cubicBezTo>
                  <a:pt x="19301" y="7969"/>
                  <a:pt x="18880" y="7783"/>
                  <a:pt x="18338" y="7783"/>
                </a:cubicBezTo>
                <a:cubicBezTo>
                  <a:pt x="17779" y="7783"/>
                  <a:pt x="17092" y="7981"/>
                  <a:pt x="16785" y="8125"/>
                </a:cubicBezTo>
                <a:cubicBezTo>
                  <a:pt x="16515" y="4775"/>
                  <a:pt x="12329" y="0"/>
                  <a:pt x="8797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4"/>
          <p:cNvSpPr/>
          <p:nvPr/>
        </p:nvSpPr>
        <p:spPr>
          <a:xfrm flipH="1">
            <a:off x="-499666" y="-8"/>
            <a:ext cx="2590469" cy="977154"/>
          </a:xfrm>
          <a:custGeom>
            <a:avLst/>
            <a:gdLst/>
            <a:ahLst/>
            <a:cxnLst/>
            <a:rect l="l" t="t" r="r" b="b"/>
            <a:pathLst>
              <a:path w="33806" h="12752" extrusionOk="0">
                <a:moveTo>
                  <a:pt x="15214" y="0"/>
                </a:moveTo>
                <a:cubicBezTo>
                  <a:pt x="14240" y="0"/>
                  <a:pt x="13479" y="561"/>
                  <a:pt x="13335" y="2124"/>
                </a:cubicBezTo>
                <a:cubicBezTo>
                  <a:pt x="13250" y="2116"/>
                  <a:pt x="13170" y="2112"/>
                  <a:pt x="13094" y="2112"/>
                </a:cubicBezTo>
                <a:cubicBezTo>
                  <a:pt x="10960" y="2112"/>
                  <a:pt x="12148" y="5260"/>
                  <a:pt x="10153" y="5260"/>
                </a:cubicBezTo>
                <a:cubicBezTo>
                  <a:pt x="10032" y="5260"/>
                  <a:pt x="9899" y="5249"/>
                  <a:pt x="9753" y="5224"/>
                </a:cubicBezTo>
                <a:lnTo>
                  <a:pt x="9753" y="5224"/>
                </a:lnTo>
                <a:cubicBezTo>
                  <a:pt x="9829" y="5621"/>
                  <a:pt x="9697" y="6094"/>
                  <a:pt x="9867" y="6491"/>
                </a:cubicBezTo>
                <a:cubicBezTo>
                  <a:pt x="9829" y="6490"/>
                  <a:pt x="9792" y="6490"/>
                  <a:pt x="9754" y="6490"/>
                </a:cubicBezTo>
                <a:cubicBezTo>
                  <a:pt x="7390" y="6490"/>
                  <a:pt x="4711" y="7074"/>
                  <a:pt x="2590" y="8107"/>
                </a:cubicBezTo>
                <a:cubicBezTo>
                  <a:pt x="0" y="9354"/>
                  <a:pt x="492" y="12274"/>
                  <a:pt x="3535" y="12728"/>
                </a:cubicBezTo>
                <a:cubicBezTo>
                  <a:pt x="3644" y="12744"/>
                  <a:pt x="3750" y="12751"/>
                  <a:pt x="3853" y="12751"/>
                </a:cubicBezTo>
                <a:cubicBezTo>
                  <a:pt x="5362" y="12751"/>
                  <a:pt x="6269" y="11171"/>
                  <a:pt x="7585" y="11171"/>
                </a:cubicBezTo>
                <a:cubicBezTo>
                  <a:pt x="7636" y="11171"/>
                  <a:pt x="7688" y="11173"/>
                  <a:pt x="7740" y="11178"/>
                </a:cubicBezTo>
                <a:cubicBezTo>
                  <a:pt x="8392" y="11235"/>
                  <a:pt x="8893" y="11707"/>
                  <a:pt x="9630" y="11736"/>
                </a:cubicBezTo>
                <a:cubicBezTo>
                  <a:pt x="9649" y="11736"/>
                  <a:pt x="9667" y="11737"/>
                  <a:pt x="9686" y="11737"/>
                </a:cubicBezTo>
                <a:cubicBezTo>
                  <a:pt x="10360" y="11737"/>
                  <a:pt x="11074" y="11404"/>
                  <a:pt x="11672" y="11036"/>
                </a:cubicBezTo>
                <a:cubicBezTo>
                  <a:pt x="12002" y="11092"/>
                  <a:pt x="12342" y="11121"/>
                  <a:pt x="12695" y="11121"/>
                </a:cubicBezTo>
                <a:cubicBezTo>
                  <a:pt x="13302" y="11121"/>
                  <a:pt x="13951" y="11036"/>
                  <a:pt x="14668" y="10857"/>
                </a:cubicBezTo>
                <a:cubicBezTo>
                  <a:pt x="16259" y="10475"/>
                  <a:pt x="17252" y="9346"/>
                  <a:pt x="18634" y="9346"/>
                </a:cubicBezTo>
                <a:cubicBezTo>
                  <a:pt x="18926" y="9346"/>
                  <a:pt x="19236" y="9396"/>
                  <a:pt x="19573" y="9515"/>
                </a:cubicBezTo>
                <a:cubicBezTo>
                  <a:pt x="21397" y="10139"/>
                  <a:pt x="22313" y="11792"/>
                  <a:pt x="24392" y="11878"/>
                </a:cubicBezTo>
                <a:cubicBezTo>
                  <a:pt x="24464" y="11880"/>
                  <a:pt x="24534" y="11882"/>
                  <a:pt x="24605" y="11882"/>
                </a:cubicBezTo>
                <a:cubicBezTo>
                  <a:pt x="26439" y="11882"/>
                  <a:pt x="28084" y="10938"/>
                  <a:pt x="28475" y="9118"/>
                </a:cubicBezTo>
                <a:cubicBezTo>
                  <a:pt x="28979" y="9375"/>
                  <a:pt x="29529" y="9496"/>
                  <a:pt x="30061" y="9496"/>
                </a:cubicBezTo>
                <a:cubicBezTo>
                  <a:pt x="31642" y="9496"/>
                  <a:pt x="33072" y="8426"/>
                  <a:pt x="32718" y="6680"/>
                </a:cubicBezTo>
                <a:cubicBezTo>
                  <a:pt x="33805" y="5924"/>
                  <a:pt x="32974" y="4856"/>
                  <a:pt x="31943" y="4610"/>
                </a:cubicBezTo>
                <a:cubicBezTo>
                  <a:pt x="32072" y="2698"/>
                  <a:pt x="30236" y="1656"/>
                  <a:pt x="28481" y="1656"/>
                </a:cubicBezTo>
                <a:cubicBezTo>
                  <a:pt x="27131" y="1656"/>
                  <a:pt x="25828" y="2274"/>
                  <a:pt x="25508" y="3589"/>
                </a:cubicBezTo>
                <a:cubicBezTo>
                  <a:pt x="24598" y="2756"/>
                  <a:pt x="23695" y="2366"/>
                  <a:pt x="22530" y="2366"/>
                </a:cubicBezTo>
                <a:cubicBezTo>
                  <a:pt x="22242" y="2366"/>
                  <a:pt x="21938" y="2390"/>
                  <a:pt x="21614" y="2436"/>
                </a:cubicBezTo>
                <a:cubicBezTo>
                  <a:pt x="20903" y="2541"/>
                  <a:pt x="20588" y="2640"/>
                  <a:pt x="20365" y="2640"/>
                </a:cubicBezTo>
                <a:cubicBezTo>
                  <a:pt x="20062" y="2640"/>
                  <a:pt x="19927" y="2458"/>
                  <a:pt x="19204" y="1860"/>
                </a:cubicBezTo>
                <a:cubicBezTo>
                  <a:pt x="18100" y="942"/>
                  <a:pt x="16477" y="0"/>
                  <a:pt x="15214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7423008" y="3859050"/>
            <a:ext cx="2481811" cy="927193"/>
          </a:xfrm>
          <a:custGeom>
            <a:avLst/>
            <a:gdLst/>
            <a:ahLst/>
            <a:cxnLst/>
            <a:rect l="l" t="t" r="r" b="b"/>
            <a:pathLst>
              <a:path w="32388" h="12100" extrusionOk="0">
                <a:moveTo>
                  <a:pt x="15035" y="1"/>
                </a:moveTo>
                <a:cubicBezTo>
                  <a:pt x="14202" y="1"/>
                  <a:pt x="13526" y="500"/>
                  <a:pt x="13278" y="1859"/>
                </a:cubicBezTo>
                <a:cubicBezTo>
                  <a:pt x="13132" y="1831"/>
                  <a:pt x="12999" y="1817"/>
                  <a:pt x="12877" y="1817"/>
                </a:cubicBezTo>
                <a:cubicBezTo>
                  <a:pt x="11122" y="1817"/>
                  <a:pt x="11786" y="4562"/>
                  <a:pt x="10145" y="4562"/>
                </a:cubicBezTo>
                <a:cubicBezTo>
                  <a:pt x="9992" y="4562"/>
                  <a:pt x="9818" y="4538"/>
                  <a:pt x="9621" y="4486"/>
                </a:cubicBezTo>
                <a:lnTo>
                  <a:pt x="9621" y="4486"/>
                </a:lnTo>
                <a:cubicBezTo>
                  <a:pt x="9659" y="4873"/>
                  <a:pt x="9489" y="5308"/>
                  <a:pt x="9611" y="5686"/>
                </a:cubicBezTo>
                <a:cubicBezTo>
                  <a:pt x="9152" y="5644"/>
                  <a:pt x="8677" y="5623"/>
                  <a:pt x="8193" y="5623"/>
                </a:cubicBezTo>
                <a:cubicBezTo>
                  <a:pt x="6298" y="5623"/>
                  <a:pt x="4272" y="5948"/>
                  <a:pt x="2571" y="6603"/>
                </a:cubicBezTo>
                <a:cubicBezTo>
                  <a:pt x="0" y="7567"/>
                  <a:pt x="227" y="10364"/>
                  <a:pt x="3072" y="11064"/>
                </a:cubicBezTo>
                <a:cubicBezTo>
                  <a:pt x="3243" y="11106"/>
                  <a:pt x="3407" y="11124"/>
                  <a:pt x="3567" y="11124"/>
                </a:cubicBezTo>
                <a:cubicBezTo>
                  <a:pt x="4842" y="11124"/>
                  <a:pt x="5781" y="9931"/>
                  <a:pt x="6896" y="9931"/>
                </a:cubicBezTo>
                <a:cubicBezTo>
                  <a:pt x="6990" y="9931"/>
                  <a:pt x="7086" y="9939"/>
                  <a:pt x="7183" y="9958"/>
                </a:cubicBezTo>
                <a:cubicBezTo>
                  <a:pt x="7816" y="10071"/>
                  <a:pt x="8241" y="10553"/>
                  <a:pt x="8922" y="10648"/>
                </a:cubicBezTo>
                <a:cubicBezTo>
                  <a:pt x="9008" y="10659"/>
                  <a:pt x="9095" y="10664"/>
                  <a:pt x="9184" y="10664"/>
                </a:cubicBezTo>
                <a:cubicBezTo>
                  <a:pt x="9764" y="10664"/>
                  <a:pt x="10383" y="10436"/>
                  <a:pt x="10916" y="10166"/>
                </a:cubicBezTo>
                <a:cubicBezTo>
                  <a:pt x="11406" y="10298"/>
                  <a:pt x="11925" y="10366"/>
                  <a:pt x="12490" y="10366"/>
                </a:cubicBezTo>
                <a:cubicBezTo>
                  <a:pt x="12894" y="10366"/>
                  <a:pt x="13322" y="10331"/>
                  <a:pt x="13779" y="10260"/>
                </a:cubicBezTo>
                <a:cubicBezTo>
                  <a:pt x="15234" y="10046"/>
                  <a:pt x="16244" y="9157"/>
                  <a:pt x="17459" y="9157"/>
                </a:cubicBezTo>
                <a:cubicBezTo>
                  <a:pt x="17800" y="9157"/>
                  <a:pt x="18156" y="9227"/>
                  <a:pt x="18542" y="9400"/>
                </a:cubicBezTo>
                <a:cubicBezTo>
                  <a:pt x="20206" y="10156"/>
                  <a:pt x="20933" y="11801"/>
                  <a:pt x="22899" y="12056"/>
                </a:cubicBezTo>
                <a:cubicBezTo>
                  <a:pt x="23119" y="12085"/>
                  <a:pt x="23339" y="12099"/>
                  <a:pt x="23555" y="12099"/>
                </a:cubicBezTo>
                <a:cubicBezTo>
                  <a:pt x="25113" y="12099"/>
                  <a:pt x="26521" y="11349"/>
                  <a:pt x="27010" y="9797"/>
                </a:cubicBezTo>
                <a:cubicBezTo>
                  <a:pt x="27555" y="10139"/>
                  <a:pt x="28179" y="10303"/>
                  <a:pt x="28777" y="10303"/>
                </a:cubicBezTo>
                <a:cubicBezTo>
                  <a:pt x="30162" y="10303"/>
                  <a:pt x="31413" y="9425"/>
                  <a:pt x="31235" y="7841"/>
                </a:cubicBezTo>
                <a:cubicBezTo>
                  <a:pt x="32388" y="7217"/>
                  <a:pt x="31679" y="6130"/>
                  <a:pt x="30715" y="5809"/>
                </a:cubicBezTo>
                <a:cubicBezTo>
                  <a:pt x="31025" y="3881"/>
                  <a:pt x="29094" y="2706"/>
                  <a:pt x="27317" y="2706"/>
                </a:cubicBezTo>
                <a:cubicBezTo>
                  <a:pt x="26166" y="2706"/>
                  <a:pt x="25079" y="3198"/>
                  <a:pt x="24704" y="4297"/>
                </a:cubicBezTo>
                <a:cubicBezTo>
                  <a:pt x="23794" y="3300"/>
                  <a:pt x="22851" y="2859"/>
                  <a:pt x="21490" y="2859"/>
                </a:cubicBezTo>
                <a:cubicBezTo>
                  <a:pt x="21368" y="2859"/>
                  <a:pt x="21242" y="2863"/>
                  <a:pt x="21113" y="2870"/>
                </a:cubicBezTo>
                <a:cubicBezTo>
                  <a:pt x="20508" y="2898"/>
                  <a:pt x="20197" y="2953"/>
                  <a:pt x="19987" y="2953"/>
                </a:cubicBezTo>
                <a:cubicBezTo>
                  <a:pt x="19635" y="2953"/>
                  <a:pt x="19565" y="2800"/>
                  <a:pt x="18873" y="2114"/>
                </a:cubicBezTo>
                <a:cubicBezTo>
                  <a:pt x="17846" y="1098"/>
                  <a:pt x="16269" y="1"/>
                  <a:pt x="15035" y="1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"/>
          <p:cNvSpPr txBox="1">
            <a:spLocks noGrp="1"/>
          </p:cNvSpPr>
          <p:nvPr>
            <p:ph type="title"/>
          </p:nvPr>
        </p:nvSpPr>
        <p:spPr>
          <a:xfrm>
            <a:off x="2188650" y="1250125"/>
            <a:ext cx="4766700" cy="224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95" name="Google Shape;95;p8"/>
          <p:cNvGrpSpPr/>
          <p:nvPr/>
        </p:nvGrpSpPr>
        <p:grpSpPr>
          <a:xfrm>
            <a:off x="-166425" y="4647775"/>
            <a:ext cx="9443854" cy="874600"/>
            <a:chOff x="-166425" y="4245175"/>
            <a:chExt cx="9443854" cy="874600"/>
          </a:xfrm>
        </p:grpSpPr>
        <p:sp>
          <p:nvSpPr>
            <p:cNvPr id="96" name="Google Shape;96;p8"/>
            <p:cNvSpPr/>
            <p:nvPr/>
          </p:nvSpPr>
          <p:spPr>
            <a:xfrm>
              <a:off x="-166425" y="4245175"/>
              <a:ext cx="9443480" cy="779626"/>
            </a:xfrm>
            <a:custGeom>
              <a:avLst/>
              <a:gdLst/>
              <a:ahLst/>
              <a:cxnLst/>
              <a:rect l="l" t="t" r="r" b="b"/>
              <a:pathLst>
                <a:path w="376047" h="17145" extrusionOk="0">
                  <a:moveTo>
                    <a:pt x="373761" y="1524"/>
                  </a:moveTo>
                  <a:lnTo>
                    <a:pt x="0" y="0"/>
                  </a:lnTo>
                  <a:lnTo>
                    <a:pt x="4572" y="17145"/>
                  </a:lnTo>
                  <a:lnTo>
                    <a:pt x="376047" y="163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7" name="Google Shape;97;p8"/>
            <p:cNvSpPr/>
            <p:nvPr/>
          </p:nvSpPr>
          <p:spPr>
            <a:xfrm>
              <a:off x="-24583" y="4418275"/>
              <a:ext cx="9302012" cy="701500"/>
            </a:xfrm>
            <a:custGeom>
              <a:avLst/>
              <a:gdLst/>
              <a:ahLst/>
              <a:cxnLst/>
              <a:rect l="l" t="t" r="r" b="b"/>
              <a:pathLst>
                <a:path w="375346" h="28060" extrusionOk="0">
                  <a:moveTo>
                    <a:pt x="373060" y="0"/>
                  </a:moveTo>
                  <a:lnTo>
                    <a:pt x="0" y="8902"/>
                  </a:lnTo>
                  <a:lnTo>
                    <a:pt x="555" y="28060"/>
                  </a:lnTo>
                  <a:lnTo>
                    <a:pt x="375346" y="270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98" name="Google Shape;98;p8"/>
          <p:cNvSpPr/>
          <p:nvPr/>
        </p:nvSpPr>
        <p:spPr>
          <a:xfrm flipH="1">
            <a:off x="-909129" y="-181748"/>
            <a:ext cx="3947104" cy="1488860"/>
          </a:xfrm>
          <a:custGeom>
            <a:avLst/>
            <a:gdLst/>
            <a:ahLst/>
            <a:cxnLst/>
            <a:rect l="l" t="t" r="r" b="b"/>
            <a:pathLst>
              <a:path w="33806" h="12752" extrusionOk="0">
                <a:moveTo>
                  <a:pt x="15214" y="0"/>
                </a:moveTo>
                <a:cubicBezTo>
                  <a:pt x="14240" y="0"/>
                  <a:pt x="13479" y="561"/>
                  <a:pt x="13335" y="2124"/>
                </a:cubicBezTo>
                <a:cubicBezTo>
                  <a:pt x="13250" y="2116"/>
                  <a:pt x="13170" y="2112"/>
                  <a:pt x="13094" y="2112"/>
                </a:cubicBezTo>
                <a:cubicBezTo>
                  <a:pt x="10960" y="2112"/>
                  <a:pt x="12148" y="5260"/>
                  <a:pt x="10153" y="5260"/>
                </a:cubicBezTo>
                <a:cubicBezTo>
                  <a:pt x="10032" y="5260"/>
                  <a:pt x="9899" y="5249"/>
                  <a:pt x="9753" y="5224"/>
                </a:cubicBezTo>
                <a:lnTo>
                  <a:pt x="9753" y="5224"/>
                </a:lnTo>
                <a:cubicBezTo>
                  <a:pt x="9829" y="5621"/>
                  <a:pt x="9697" y="6094"/>
                  <a:pt x="9867" y="6491"/>
                </a:cubicBezTo>
                <a:cubicBezTo>
                  <a:pt x="9829" y="6490"/>
                  <a:pt x="9792" y="6490"/>
                  <a:pt x="9754" y="6490"/>
                </a:cubicBezTo>
                <a:cubicBezTo>
                  <a:pt x="7390" y="6490"/>
                  <a:pt x="4711" y="7074"/>
                  <a:pt x="2590" y="8107"/>
                </a:cubicBezTo>
                <a:cubicBezTo>
                  <a:pt x="0" y="9354"/>
                  <a:pt x="492" y="12274"/>
                  <a:pt x="3535" y="12728"/>
                </a:cubicBezTo>
                <a:cubicBezTo>
                  <a:pt x="3644" y="12744"/>
                  <a:pt x="3750" y="12751"/>
                  <a:pt x="3853" y="12751"/>
                </a:cubicBezTo>
                <a:cubicBezTo>
                  <a:pt x="5362" y="12751"/>
                  <a:pt x="6269" y="11171"/>
                  <a:pt x="7585" y="11171"/>
                </a:cubicBezTo>
                <a:cubicBezTo>
                  <a:pt x="7636" y="11171"/>
                  <a:pt x="7688" y="11173"/>
                  <a:pt x="7740" y="11178"/>
                </a:cubicBezTo>
                <a:cubicBezTo>
                  <a:pt x="8392" y="11235"/>
                  <a:pt x="8893" y="11707"/>
                  <a:pt x="9630" y="11736"/>
                </a:cubicBezTo>
                <a:cubicBezTo>
                  <a:pt x="9649" y="11736"/>
                  <a:pt x="9667" y="11737"/>
                  <a:pt x="9686" y="11737"/>
                </a:cubicBezTo>
                <a:cubicBezTo>
                  <a:pt x="10360" y="11737"/>
                  <a:pt x="11074" y="11404"/>
                  <a:pt x="11672" y="11036"/>
                </a:cubicBezTo>
                <a:cubicBezTo>
                  <a:pt x="12002" y="11092"/>
                  <a:pt x="12342" y="11121"/>
                  <a:pt x="12695" y="11121"/>
                </a:cubicBezTo>
                <a:cubicBezTo>
                  <a:pt x="13302" y="11121"/>
                  <a:pt x="13951" y="11036"/>
                  <a:pt x="14668" y="10857"/>
                </a:cubicBezTo>
                <a:cubicBezTo>
                  <a:pt x="16259" y="10475"/>
                  <a:pt x="17252" y="9346"/>
                  <a:pt x="18634" y="9346"/>
                </a:cubicBezTo>
                <a:cubicBezTo>
                  <a:pt x="18926" y="9346"/>
                  <a:pt x="19236" y="9396"/>
                  <a:pt x="19573" y="9515"/>
                </a:cubicBezTo>
                <a:cubicBezTo>
                  <a:pt x="21397" y="10139"/>
                  <a:pt x="22313" y="11792"/>
                  <a:pt x="24392" y="11878"/>
                </a:cubicBezTo>
                <a:cubicBezTo>
                  <a:pt x="24464" y="11880"/>
                  <a:pt x="24534" y="11882"/>
                  <a:pt x="24605" y="11882"/>
                </a:cubicBezTo>
                <a:cubicBezTo>
                  <a:pt x="26439" y="11882"/>
                  <a:pt x="28084" y="10938"/>
                  <a:pt x="28475" y="9118"/>
                </a:cubicBezTo>
                <a:cubicBezTo>
                  <a:pt x="28979" y="9375"/>
                  <a:pt x="29529" y="9496"/>
                  <a:pt x="30061" y="9496"/>
                </a:cubicBezTo>
                <a:cubicBezTo>
                  <a:pt x="31642" y="9496"/>
                  <a:pt x="33072" y="8426"/>
                  <a:pt x="32718" y="6680"/>
                </a:cubicBezTo>
                <a:cubicBezTo>
                  <a:pt x="33805" y="5924"/>
                  <a:pt x="32974" y="4856"/>
                  <a:pt x="31943" y="4610"/>
                </a:cubicBezTo>
                <a:cubicBezTo>
                  <a:pt x="32072" y="2698"/>
                  <a:pt x="30236" y="1656"/>
                  <a:pt x="28481" y="1656"/>
                </a:cubicBezTo>
                <a:cubicBezTo>
                  <a:pt x="27131" y="1656"/>
                  <a:pt x="25828" y="2274"/>
                  <a:pt x="25508" y="3589"/>
                </a:cubicBezTo>
                <a:cubicBezTo>
                  <a:pt x="24598" y="2756"/>
                  <a:pt x="23695" y="2366"/>
                  <a:pt x="22530" y="2366"/>
                </a:cubicBezTo>
                <a:cubicBezTo>
                  <a:pt x="22242" y="2366"/>
                  <a:pt x="21938" y="2390"/>
                  <a:pt x="21614" y="2436"/>
                </a:cubicBezTo>
                <a:cubicBezTo>
                  <a:pt x="20903" y="2541"/>
                  <a:pt x="20588" y="2640"/>
                  <a:pt x="20365" y="2640"/>
                </a:cubicBezTo>
                <a:cubicBezTo>
                  <a:pt x="20062" y="2640"/>
                  <a:pt x="19927" y="2458"/>
                  <a:pt x="19204" y="1860"/>
                </a:cubicBezTo>
                <a:cubicBezTo>
                  <a:pt x="18100" y="942"/>
                  <a:pt x="16477" y="0"/>
                  <a:pt x="15214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8"/>
          <p:cNvSpPr/>
          <p:nvPr/>
        </p:nvSpPr>
        <p:spPr>
          <a:xfrm rot="544783" flipH="1">
            <a:off x="6268621" y="-252017"/>
            <a:ext cx="4796355" cy="1502515"/>
          </a:xfrm>
          <a:custGeom>
            <a:avLst/>
            <a:gdLst/>
            <a:ahLst/>
            <a:cxnLst/>
            <a:rect l="l" t="t" r="r" b="b"/>
            <a:pathLst>
              <a:path w="62593" h="19608" extrusionOk="0">
                <a:moveTo>
                  <a:pt x="8797" y="0"/>
                </a:moveTo>
                <a:cubicBezTo>
                  <a:pt x="8493" y="0"/>
                  <a:pt x="8193" y="36"/>
                  <a:pt x="7901" y="111"/>
                </a:cubicBezTo>
                <a:cubicBezTo>
                  <a:pt x="5245" y="791"/>
                  <a:pt x="0" y="3248"/>
                  <a:pt x="671" y="6773"/>
                </a:cubicBezTo>
                <a:cubicBezTo>
                  <a:pt x="885" y="7867"/>
                  <a:pt x="2286" y="9563"/>
                  <a:pt x="3341" y="9563"/>
                </a:cubicBezTo>
                <a:cubicBezTo>
                  <a:pt x="3407" y="9563"/>
                  <a:pt x="3472" y="9556"/>
                  <a:pt x="3535" y="9542"/>
                </a:cubicBezTo>
                <a:lnTo>
                  <a:pt x="3535" y="9542"/>
                </a:lnTo>
                <a:cubicBezTo>
                  <a:pt x="1179" y="10328"/>
                  <a:pt x="4622" y="12047"/>
                  <a:pt x="5785" y="12047"/>
                </a:cubicBezTo>
                <a:cubicBezTo>
                  <a:pt x="5798" y="12047"/>
                  <a:pt x="5810" y="12047"/>
                  <a:pt x="5822" y="12047"/>
                </a:cubicBezTo>
                <a:lnTo>
                  <a:pt x="5822" y="12047"/>
                </a:lnTo>
                <a:cubicBezTo>
                  <a:pt x="5406" y="12642"/>
                  <a:pt x="5699" y="13294"/>
                  <a:pt x="6134" y="13842"/>
                </a:cubicBezTo>
                <a:cubicBezTo>
                  <a:pt x="5548" y="15165"/>
                  <a:pt x="6493" y="17377"/>
                  <a:pt x="7646" y="18171"/>
                </a:cubicBezTo>
                <a:cubicBezTo>
                  <a:pt x="8031" y="18441"/>
                  <a:pt x="8988" y="18769"/>
                  <a:pt x="9751" y="18769"/>
                </a:cubicBezTo>
                <a:cubicBezTo>
                  <a:pt x="10431" y="18769"/>
                  <a:pt x="10958" y="18509"/>
                  <a:pt x="10793" y="17717"/>
                </a:cubicBezTo>
                <a:lnTo>
                  <a:pt x="10793" y="17717"/>
                </a:lnTo>
                <a:lnTo>
                  <a:pt x="54880" y="19607"/>
                </a:lnTo>
                <a:cubicBezTo>
                  <a:pt x="56430" y="18615"/>
                  <a:pt x="57810" y="19125"/>
                  <a:pt x="59558" y="18605"/>
                </a:cubicBezTo>
                <a:cubicBezTo>
                  <a:pt x="60279" y="18388"/>
                  <a:pt x="62593" y="16769"/>
                  <a:pt x="61320" y="16769"/>
                </a:cubicBezTo>
                <a:cubicBezTo>
                  <a:pt x="61207" y="16769"/>
                  <a:pt x="61065" y="16782"/>
                  <a:pt x="60891" y="16810"/>
                </a:cubicBezTo>
                <a:cubicBezTo>
                  <a:pt x="62053" y="14957"/>
                  <a:pt x="59974" y="14655"/>
                  <a:pt x="59407" y="13512"/>
                </a:cubicBezTo>
                <a:cubicBezTo>
                  <a:pt x="58878" y="12415"/>
                  <a:pt x="59918" y="10846"/>
                  <a:pt x="58963" y="9712"/>
                </a:cubicBezTo>
                <a:cubicBezTo>
                  <a:pt x="58415" y="9070"/>
                  <a:pt x="57423" y="8928"/>
                  <a:pt x="56685" y="8692"/>
                </a:cubicBezTo>
                <a:cubicBezTo>
                  <a:pt x="56597" y="7200"/>
                  <a:pt x="56663" y="6406"/>
                  <a:pt x="55600" y="6406"/>
                </a:cubicBezTo>
                <a:cubicBezTo>
                  <a:pt x="55296" y="6406"/>
                  <a:pt x="54899" y="6471"/>
                  <a:pt x="54379" y="6603"/>
                </a:cubicBezTo>
                <a:cubicBezTo>
                  <a:pt x="52971" y="6962"/>
                  <a:pt x="50788" y="7690"/>
                  <a:pt x="50420" y="9297"/>
                </a:cubicBezTo>
                <a:cubicBezTo>
                  <a:pt x="50375" y="9243"/>
                  <a:pt x="50296" y="9164"/>
                  <a:pt x="50288" y="9164"/>
                </a:cubicBezTo>
                <a:cubicBezTo>
                  <a:pt x="50288" y="9164"/>
                  <a:pt x="50287" y="9164"/>
                  <a:pt x="50287" y="9164"/>
                </a:cubicBezTo>
                <a:cubicBezTo>
                  <a:pt x="49626" y="9590"/>
                  <a:pt x="49002" y="10147"/>
                  <a:pt x="48416" y="10601"/>
                </a:cubicBezTo>
                <a:cubicBezTo>
                  <a:pt x="48397" y="10516"/>
                  <a:pt x="48378" y="10431"/>
                  <a:pt x="48369" y="10346"/>
                </a:cubicBezTo>
                <a:cubicBezTo>
                  <a:pt x="48214" y="10326"/>
                  <a:pt x="48059" y="10318"/>
                  <a:pt x="47905" y="10318"/>
                </a:cubicBezTo>
                <a:cubicBezTo>
                  <a:pt x="47292" y="10318"/>
                  <a:pt x="46688" y="10443"/>
                  <a:pt x="46084" y="10443"/>
                </a:cubicBezTo>
                <a:cubicBezTo>
                  <a:pt x="46036" y="10443"/>
                  <a:pt x="45988" y="10442"/>
                  <a:pt x="45940" y="10440"/>
                </a:cubicBezTo>
                <a:cubicBezTo>
                  <a:pt x="45618" y="9224"/>
                  <a:pt x="44875" y="8763"/>
                  <a:pt x="44005" y="8763"/>
                </a:cubicBezTo>
                <a:cubicBezTo>
                  <a:pt x="43421" y="8763"/>
                  <a:pt x="42780" y="8970"/>
                  <a:pt x="42169" y="9297"/>
                </a:cubicBezTo>
                <a:cubicBezTo>
                  <a:pt x="41319" y="7359"/>
                  <a:pt x="40430" y="5705"/>
                  <a:pt x="38228" y="5119"/>
                </a:cubicBezTo>
                <a:cubicBezTo>
                  <a:pt x="35677" y="4430"/>
                  <a:pt x="35488" y="4326"/>
                  <a:pt x="33881" y="2161"/>
                </a:cubicBezTo>
                <a:cubicBezTo>
                  <a:pt x="33122" y="1136"/>
                  <a:pt x="32038" y="708"/>
                  <a:pt x="30924" y="708"/>
                </a:cubicBezTo>
                <a:cubicBezTo>
                  <a:pt x="28042" y="708"/>
                  <a:pt x="24956" y="3574"/>
                  <a:pt x="26755" y="6395"/>
                </a:cubicBezTo>
                <a:cubicBezTo>
                  <a:pt x="25470" y="6546"/>
                  <a:pt x="20546" y="6726"/>
                  <a:pt x="22257" y="8777"/>
                </a:cubicBezTo>
                <a:cubicBezTo>
                  <a:pt x="21786" y="8506"/>
                  <a:pt x="21252" y="8421"/>
                  <a:pt x="20711" y="8421"/>
                </a:cubicBezTo>
                <a:cubicBezTo>
                  <a:pt x="20177" y="8421"/>
                  <a:pt x="19635" y="8503"/>
                  <a:pt x="19138" y="8569"/>
                </a:cubicBezTo>
                <a:cubicBezTo>
                  <a:pt x="19301" y="7969"/>
                  <a:pt x="18880" y="7783"/>
                  <a:pt x="18338" y="7783"/>
                </a:cubicBezTo>
                <a:cubicBezTo>
                  <a:pt x="17779" y="7783"/>
                  <a:pt x="17092" y="7981"/>
                  <a:pt x="16785" y="8125"/>
                </a:cubicBezTo>
                <a:cubicBezTo>
                  <a:pt x="16515" y="4775"/>
                  <a:pt x="12329" y="0"/>
                  <a:pt x="8797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2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 txBox="1">
            <a:spLocks noGrp="1"/>
          </p:cNvSpPr>
          <p:nvPr>
            <p:ph type="title"/>
          </p:nvPr>
        </p:nvSpPr>
        <p:spPr>
          <a:xfrm>
            <a:off x="1413375" y="1713611"/>
            <a:ext cx="30534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subTitle" idx="1"/>
          </p:nvPr>
        </p:nvSpPr>
        <p:spPr>
          <a:xfrm>
            <a:off x="1509250" y="2177007"/>
            <a:ext cx="2874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title" idx="2"/>
          </p:nvPr>
        </p:nvSpPr>
        <p:spPr>
          <a:xfrm>
            <a:off x="4677225" y="1713611"/>
            <a:ext cx="30534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subTitle" idx="3"/>
          </p:nvPr>
        </p:nvSpPr>
        <p:spPr>
          <a:xfrm>
            <a:off x="4766825" y="2177007"/>
            <a:ext cx="2874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 idx="4"/>
          </p:nvPr>
        </p:nvSpPr>
        <p:spPr>
          <a:xfrm>
            <a:off x="1413525" y="3456977"/>
            <a:ext cx="30534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subTitle" idx="5"/>
          </p:nvPr>
        </p:nvSpPr>
        <p:spPr>
          <a:xfrm>
            <a:off x="1509250" y="3910499"/>
            <a:ext cx="2874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 idx="6"/>
          </p:nvPr>
        </p:nvSpPr>
        <p:spPr>
          <a:xfrm>
            <a:off x="4677275" y="3466477"/>
            <a:ext cx="30534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subTitle" idx="7"/>
          </p:nvPr>
        </p:nvSpPr>
        <p:spPr>
          <a:xfrm>
            <a:off x="4773200" y="3910499"/>
            <a:ext cx="2874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title" idx="8"/>
          </p:nvPr>
        </p:nvSpPr>
        <p:spPr>
          <a:xfrm>
            <a:off x="720000" y="3688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9" hasCustomPrompt="1"/>
          </p:nvPr>
        </p:nvSpPr>
        <p:spPr>
          <a:xfrm>
            <a:off x="2543875" y="1080447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1" name="Google Shape;131;p13"/>
          <p:cNvSpPr txBox="1">
            <a:spLocks noGrp="1"/>
          </p:cNvSpPr>
          <p:nvPr>
            <p:ph type="title" idx="13" hasCustomPrompt="1"/>
          </p:nvPr>
        </p:nvSpPr>
        <p:spPr>
          <a:xfrm>
            <a:off x="2543875" y="2802605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>
            <a:spLocks noGrp="1"/>
          </p:cNvSpPr>
          <p:nvPr>
            <p:ph type="title" idx="14" hasCustomPrompt="1"/>
          </p:nvPr>
        </p:nvSpPr>
        <p:spPr>
          <a:xfrm>
            <a:off x="5807876" y="1080447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>
            <a:spLocks noGrp="1"/>
          </p:cNvSpPr>
          <p:nvPr>
            <p:ph type="title" idx="15" hasCustomPrompt="1"/>
          </p:nvPr>
        </p:nvSpPr>
        <p:spPr>
          <a:xfrm>
            <a:off x="5807876" y="2791956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4" name="Google Shape;134;p13"/>
          <p:cNvSpPr/>
          <p:nvPr/>
        </p:nvSpPr>
        <p:spPr>
          <a:xfrm>
            <a:off x="-310993" y="4480679"/>
            <a:ext cx="9595775" cy="931300"/>
          </a:xfrm>
          <a:custGeom>
            <a:avLst/>
            <a:gdLst/>
            <a:ahLst/>
            <a:cxnLst/>
            <a:rect l="l" t="t" r="r" b="b"/>
            <a:pathLst>
              <a:path w="383831" h="37252" extrusionOk="0">
                <a:moveTo>
                  <a:pt x="3008" y="16952"/>
                </a:moveTo>
                <a:cubicBezTo>
                  <a:pt x="-1570" y="13055"/>
                  <a:pt x="-4067" y="10490"/>
                  <a:pt x="19684" y="8975"/>
                </a:cubicBezTo>
                <a:cubicBezTo>
                  <a:pt x="43435" y="7460"/>
                  <a:pt x="109572" y="8790"/>
                  <a:pt x="145514" y="7862"/>
                </a:cubicBezTo>
                <a:cubicBezTo>
                  <a:pt x="181457" y="6934"/>
                  <a:pt x="200448" y="4584"/>
                  <a:pt x="235339" y="3408"/>
                </a:cubicBezTo>
                <a:cubicBezTo>
                  <a:pt x="270230" y="2233"/>
                  <a:pt x="330275" y="-1670"/>
                  <a:pt x="354859" y="809"/>
                </a:cubicBezTo>
                <a:cubicBezTo>
                  <a:pt x="379443" y="3288"/>
                  <a:pt x="386742" y="12345"/>
                  <a:pt x="382844" y="18284"/>
                </a:cubicBezTo>
                <a:cubicBezTo>
                  <a:pt x="378947" y="24223"/>
                  <a:pt x="387423" y="34097"/>
                  <a:pt x="331474" y="36443"/>
                </a:cubicBezTo>
                <a:cubicBezTo>
                  <a:pt x="275525" y="38789"/>
                  <a:pt x="101895" y="35609"/>
                  <a:pt x="47151" y="32360"/>
                </a:cubicBezTo>
                <a:cubicBezTo>
                  <a:pt x="-7593" y="29112"/>
                  <a:pt x="7586" y="20850"/>
                  <a:pt x="3008" y="169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5" name="Google Shape;135;p13"/>
          <p:cNvSpPr/>
          <p:nvPr/>
        </p:nvSpPr>
        <p:spPr>
          <a:xfrm>
            <a:off x="-387533" y="4915563"/>
            <a:ext cx="9748825" cy="527475"/>
          </a:xfrm>
          <a:custGeom>
            <a:avLst/>
            <a:gdLst/>
            <a:ahLst/>
            <a:cxnLst/>
            <a:rect l="l" t="t" r="r" b="b"/>
            <a:pathLst>
              <a:path w="389953" h="21099" extrusionOk="0">
                <a:moveTo>
                  <a:pt x="10719" y="9691"/>
                </a:moveTo>
                <a:cubicBezTo>
                  <a:pt x="22473" y="7773"/>
                  <a:pt x="60086" y="9073"/>
                  <a:pt x="109824" y="7464"/>
                </a:cubicBezTo>
                <a:cubicBezTo>
                  <a:pt x="159562" y="5856"/>
                  <a:pt x="262750" y="411"/>
                  <a:pt x="309147" y="40"/>
                </a:cubicBezTo>
                <a:cubicBezTo>
                  <a:pt x="355545" y="-331"/>
                  <a:pt x="383883" y="1919"/>
                  <a:pt x="388209" y="5237"/>
                </a:cubicBezTo>
                <a:cubicBezTo>
                  <a:pt x="392535" y="8556"/>
                  <a:pt x="393256" y="17662"/>
                  <a:pt x="335104" y="19951"/>
                </a:cubicBezTo>
                <a:cubicBezTo>
                  <a:pt x="276953" y="22240"/>
                  <a:pt x="93364" y="20681"/>
                  <a:pt x="39300" y="18971"/>
                </a:cubicBezTo>
                <a:cubicBezTo>
                  <a:pt x="-14764" y="17261"/>
                  <a:pt x="-1035" y="11609"/>
                  <a:pt x="10719" y="969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grpSp>
        <p:nvGrpSpPr>
          <p:cNvPr id="136" name="Google Shape;136;p13"/>
          <p:cNvGrpSpPr/>
          <p:nvPr/>
        </p:nvGrpSpPr>
        <p:grpSpPr>
          <a:xfrm>
            <a:off x="-94480" y="3924523"/>
            <a:ext cx="2660254" cy="1227976"/>
            <a:chOff x="3311075" y="2692625"/>
            <a:chExt cx="1472601" cy="679717"/>
          </a:xfrm>
        </p:grpSpPr>
        <p:sp>
          <p:nvSpPr>
            <p:cNvPr id="137" name="Google Shape;137;p13"/>
            <p:cNvSpPr/>
            <p:nvPr/>
          </p:nvSpPr>
          <p:spPr>
            <a:xfrm>
              <a:off x="4265859" y="2961135"/>
              <a:ext cx="176102" cy="179821"/>
            </a:xfrm>
            <a:custGeom>
              <a:avLst/>
              <a:gdLst/>
              <a:ahLst/>
              <a:cxnLst/>
              <a:rect l="l" t="t" r="r" b="b"/>
              <a:pathLst>
                <a:path w="1797" h="1835" extrusionOk="0">
                  <a:moveTo>
                    <a:pt x="1" y="1"/>
                  </a:moveTo>
                  <a:cubicBezTo>
                    <a:pt x="1" y="1"/>
                    <a:pt x="360" y="1135"/>
                    <a:pt x="256" y="1787"/>
                  </a:cubicBezTo>
                  <a:lnTo>
                    <a:pt x="1796" y="1834"/>
                  </a:lnTo>
                  <a:cubicBezTo>
                    <a:pt x="1796" y="1834"/>
                    <a:pt x="1551" y="1456"/>
                    <a:pt x="1485" y="1040"/>
                  </a:cubicBezTo>
                  <a:lnTo>
                    <a:pt x="1485" y="1040"/>
                  </a:lnTo>
                  <a:cubicBezTo>
                    <a:pt x="1485" y="1040"/>
                    <a:pt x="1447" y="1418"/>
                    <a:pt x="1494" y="1569"/>
                  </a:cubicBezTo>
                  <a:cubicBezTo>
                    <a:pt x="1494" y="1569"/>
                    <a:pt x="1248" y="842"/>
                    <a:pt x="1343" y="435"/>
                  </a:cubicBezTo>
                  <a:lnTo>
                    <a:pt x="1343" y="435"/>
                  </a:lnTo>
                  <a:cubicBezTo>
                    <a:pt x="1343" y="435"/>
                    <a:pt x="1154" y="757"/>
                    <a:pt x="1173" y="1172"/>
                  </a:cubicBezTo>
                  <a:cubicBezTo>
                    <a:pt x="1173" y="1172"/>
                    <a:pt x="918" y="558"/>
                    <a:pt x="927" y="86"/>
                  </a:cubicBezTo>
                  <a:lnTo>
                    <a:pt x="927" y="86"/>
                  </a:lnTo>
                  <a:cubicBezTo>
                    <a:pt x="927" y="86"/>
                    <a:pt x="776" y="766"/>
                    <a:pt x="842" y="1276"/>
                  </a:cubicBezTo>
                  <a:cubicBezTo>
                    <a:pt x="842" y="1276"/>
                    <a:pt x="606" y="747"/>
                    <a:pt x="615" y="388"/>
                  </a:cubicBezTo>
                  <a:lnTo>
                    <a:pt x="615" y="388"/>
                  </a:lnTo>
                  <a:cubicBezTo>
                    <a:pt x="615" y="388"/>
                    <a:pt x="464" y="861"/>
                    <a:pt x="521" y="1125"/>
                  </a:cubicBezTo>
                  <a:cubicBezTo>
                    <a:pt x="521" y="1125"/>
                    <a:pt x="209" y="256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4555832" y="3272174"/>
              <a:ext cx="97312" cy="91037"/>
            </a:xfrm>
            <a:custGeom>
              <a:avLst/>
              <a:gdLst/>
              <a:ahLst/>
              <a:cxnLst/>
              <a:rect l="l" t="t" r="r" b="b"/>
              <a:pathLst>
                <a:path w="993" h="929" extrusionOk="0">
                  <a:moveTo>
                    <a:pt x="510" y="0"/>
                  </a:moveTo>
                  <a:cubicBezTo>
                    <a:pt x="0" y="0"/>
                    <a:pt x="9" y="928"/>
                    <a:pt x="9" y="928"/>
                  </a:cubicBezTo>
                  <a:lnTo>
                    <a:pt x="992" y="928"/>
                  </a:lnTo>
                  <a:cubicBezTo>
                    <a:pt x="992" y="928"/>
                    <a:pt x="822" y="30"/>
                    <a:pt x="548" y="2"/>
                  </a:cubicBezTo>
                  <a:cubicBezTo>
                    <a:pt x="535" y="1"/>
                    <a:pt x="522" y="0"/>
                    <a:pt x="510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4346511" y="3098917"/>
              <a:ext cx="300460" cy="161202"/>
            </a:xfrm>
            <a:custGeom>
              <a:avLst/>
              <a:gdLst/>
              <a:ahLst/>
              <a:cxnLst/>
              <a:rect l="l" t="t" r="r" b="b"/>
              <a:pathLst>
                <a:path w="3066" h="1645" extrusionOk="0">
                  <a:moveTo>
                    <a:pt x="865" y="1"/>
                  </a:moveTo>
                  <a:cubicBezTo>
                    <a:pt x="733" y="1"/>
                    <a:pt x="601" y="25"/>
                    <a:pt x="473" y="78"/>
                  </a:cubicBezTo>
                  <a:cubicBezTo>
                    <a:pt x="0" y="258"/>
                    <a:pt x="397" y="778"/>
                    <a:pt x="766" y="1005"/>
                  </a:cubicBezTo>
                  <a:cubicBezTo>
                    <a:pt x="1510" y="1469"/>
                    <a:pt x="1982" y="1645"/>
                    <a:pt x="2248" y="1645"/>
                  </a:cubicBezTo>
                  <a:cubicBezTo>
                    <a:pt x="3066" y="1645"/>
                    <a:pt x="1960" y="1"/>
                    <a:pt x="865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3311075" y="2692625"/>
              <a:ext cx="1322672" cy="668718"/>
            </a:xfrm>
            <a:custGeom>
              <a:avLst/>
              <a:gdLst/>
              <a:ahLst/>
              <a:cxnLst/>
              <a:rect l="l" t="t" r="r" b="b"/>
              <a:pathLst>
                <a:path w="13497" h="6824" extrusionOk="0">
                  <a:moveTo>
                    <a:pt x="3295" y="0"/>
                  </a:moveTo>
                  <a:cubicBezTo>
                    <a:pt x="3140" y="0"/>
                    <a:pt x="2995" y="29"/>
                    <a:pt x="2864" y="94"/>
                  </a:cubicBezTo>
                  <a:cubicBezTo>
                    <a:pt x="2056" y="486"/>
                    <a:pt x="1439" y="1295"/>
                    <a:pt x="432" y="1295"/>
                  </a:cubicBezTo>
                  <a:cubicBezTo>
                    <a:pt x="296" y="1295"/>
                    <a:pt x="152" y="1280"/>
                    <a:pt x="0" y="1247"/>
                  </a:cubicBezTo>
                  <a:lnTo>
                    <a:pt x="0" y="1247"/>
                  </a:lnTo>
                  <a:lnTo>
                    <a:pt x="95" y="6823"/>
                  </a:lnTo>
                  <a:lnTo>
                    <a:pt x="13259" y="6823"/>
                  </a:lnTo>
                  <a:cubicBezTo>
                    <a:pt x="13246" y="6805"/>
                    <a:pt x="13497" y="5013"/>
                    <a:pt x="11795" y="4527"/>
                  </a:cubicBezTo>
                  <a:cubicBezTo>
                    <a:pt x="10065" y="4026"/>
                    <a:pt x="8931" y="2722"/>
                    <a:pt x="8893" y="2410"/>
                  </a:cubicBezTo>
                  <a:cubicBezTo>
                    <a:pt x="8846" y="2089"/>
                    <a:pt x="7211" y="1077"/>
                    <a:pt x="6266" y="1030"/>
                  </a:cubicBezTo>
                  <a:cubicBezTo>
                    <a:pt x="5458" y="982"/>
                    <a:pt x="4208" y="0"/>
                    <a:pt x="3295" y="0"/>
                  </a:cubicBezTo>
                  <a:close/>
                  <a:moveTo>
                    <a:pt x="13259" y="6823"/>
                  </a:moveTo>
                  <a:lnTo>
                    <a:pt x="13259" y="6823"/>
                  </a:lnTo>
                  <a:cubicBezTo>
                    <a:pt x="13259" y="6823"/>
                    <a:pt x="13259" y="6823"/>
                    <a:pt x="13259" y="6823"/>
                  </a:cubicBezTo>
                  <a:cubicBezTo>
                    <a:pt x="13259" y="6823"/>
                    <a:pt x="13259" y="6823"/>
                    <a:pt x="13259" y="6823"/>
                  </a:cubicBezTo>
                  <a:close/>
                </a:path>
              </a:pathLst>
            </a:custGeom>
            <a:solidFill>
              <a:srgbClr val="937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3938941" y="2886265"/>
              <a:ext cx="231666" cy="204320"/>
            </a:xfrm>
            <a:custGeom>
              <a:avLst/>
              <a:gdLst/>
              <a:ahLst/>
              <a:cxnLst/>
              <a:rect l="l" t="t" r="r" b="b"/>
              <a:pathLst>
                <a:path w="2364" h="2085" extrusionOk="0">
                  <a:moveTo>
                    <a:pt x="996" y="0"/>
                  </a:moveTo>
                  <a:cubicBezTo>
                    <a:pt x="520" y="0"/>
                    <a:pt x="71" y="330"/>
                    <a:pt x="29" y="623"/>
                  </a:cubicBezTo>
                  <a:cubicBezTo>
                    <a:pt x="1" y="897"/>
                    <a:pt x="284" y="1341"/>
                    <a:pt x="530" y="1634"/>
                  </a:cubicBezTo>
                  <a:cubicBezTo>
                    <a:pt x="753" y="1900"/>
                    <a:pt x="1073" y="2085"/>
                    <a:pt x="1389" y="2085"/>
                  </a:cubicBezTo>
                  <a:cubicBezTo>
                    <a:pt x="1567" y="2085"/>
                    <a:pt x="1743" y="2026"/>
                    <a:pt x="1900" y="1889"/>
                  </a:cubicBezTo>
                  <a:cubicBezTo>
                    <a:pt x="2363" y="1521"/>
                    <a:pt x="2108" y="207"/>
                    <a:pt x="1182" y="18"/>
                  </a:cubicBezTo>
                  <a:cubicBezTo>
                    <a:pt x="1120" y="6"/>
                    <a:pt x="1058" y="0"/>
                    <a:pt x="996" y="0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3311957" y="2794443"/>
              <a:ext cx="1300427" cy="569645"/>
            </a:xfrm>
            <a:custGeom>
              <a:avLst/>
              <a:gdLst/>
              <a:ahLst/>
              <a:cxnLst/>
              <a:rect l="l" t="t" r="r" b="b"/>
              <a:pathLst>
                <a:path w="13270" h="5813" extrusionOk="0">
                  <a:moveTo>
                    <a:pt x="1437" y="0"/>
                  </a:moveTo>
                  <a:lnTo>
                    <a:pt x="1437" y="0"/>
                  </a:lnTo>
                  <a:cubicBezTo>
                    <a:pt x="1126" y="163"/>
                    <a:pt x="793" y="278"/>
                    <a:pt x="408" y="278"/>
                  </a:cubicBezTo>
                  <a:cubicBezTo>
                    <a:pt x="279" y="278"/>
                    <a:pt x="143" y="265"/>
                    <a:pt x="1" y="237"/>
                  </a:cubicBezTo>
                  <a:lnTo>
                    <a:pt x="1" y="237"/>
                  </a:lnTo>
                  <a:lnTo>
                    <a:pt x="95" y="5813"/>
                  </a:lnTo>
                  <a:lnTo>
                    <a:pt x="13260" y="5813"/>
                  </a:lnTo>
                  <a:cubicBezTo>
                    <a:pt x="13260" y="5813"/>
                    <a:pt x="13260" y="5784"/>
                    <a:pt x="13269" y="5728"/>
                  </a:cubicBezTo>
                  <a:cubicBezTo>
                    <a:pt x="13090" y="5567"/>
                    <a:pt x="12948" y="5387"/>
                    <a:pt x="12787" y="5255"/>
                  </a:cubicBezTo>
                  <a:cubicBezTo>
                    <a:pt x="12466" y="5009"/>
                    <a:pt x="12126" y="4953"/>
                    <a:pt x="11719" y="4915"/>
                  </a:cubicBezTo>
                  <a:cubicBezTo>
                    <a:pt x="11105" y="4858"/>
                    <a:pt x="10604" y="4679"/>
                    <a:pt x="10018" y="4546"/>
                  </a:cubicBezTo>
                  <a:cubicBezTo>
                    <a:pt x="9957" y="4533"/>
                    <a:pt x="9892" y="4529"/>
                    <a:pt x="9825" y="4529"/>
                  </a:cubicBezTo>
                  <a:cubicBezTo>
                    <a:pt x="9716" y="4529"/>
                    <a:pt x="9602" y="4539"/>
                    <a:pt x="9491" y="4539"/>
                  </a:cubicBezTo>
                  <a:cubicBezTo>
                    <a:pt x="9328" y="4539"/>
                    <a:pt x="9171" y="4517"/>
                    <a:pt x="9045" y="4404"/>
                  </a:cubicBezTo>
                  <a:cubicBezTo>
                    <a:pt x="8884" y="4263"/>
                    <a:pt x="8903" y="3989"/>
                    <a:pt x="8771" y="3894"/>
                  </a:cubicBezTo>
                  <a:cubicBezTo>
                    <a:pt x="8639" y="3781"/>
                    <a:pt x="8289" y="3705"/>
                    <a:pt x="8119" y="3639"/>
                  </a:cubicBezTo>
                  <a:cubicBezTo>
                    <a:pt x="7703" y="3450"/>
                    <a:pt x="7297" y="3384"/>
                    <a:pt x="6852" y="3280"/>
                  </a:cubicBezTo>
                  <a:cubicBezTo>
                    <a:pt x="5936" y="3062"/>
                    <a:pt x="5057" y="3384"/>
                    <a:pt x="4187" y="2807"/>
                  </a:cubicBezTo>
                  <a:cubicBezTo>
                    <a:pt x="3904" y="2618"/>
                    <a:pt x="3639" y="2420"/>
                    <a:pt x="3535" y="2089"/>
                  </a:cubicBezTo>
                  <a:cubicBezTo>
                    <a:pt x="3488" y="1947"/>
                    <a:pt x="3564" y="1843"/>
                    <a:pt x="3441" y="1711"/>
                  </a:cubicBezTo>
                  <a:cubicBezTo>
                    <a:pt x="3327" y="1588"/>
                    <a:pt x="2968" y="1494"/>
                    <a:pt x="2817" y="1428"/>
                  </a:cubicBezTo>
                  <a:cubicBezTo>
                    <a:pt x="2647" y="1342"/>
                    <a:pt x="2439" y="1182"/>
                    <a:pt x="2297" y="1116"/>
                  </a:cubicBezTo>
                  <a:cubicBezTo>
                    <a:pt x="2210" y="1084"/>
                    <a:pt x="2118" y="1078"/>
                    <a:pt x="2028" y="1078"/>
                  </a:cubicBezTo>
                  <a:cubicBezTo>
                    <a:pt x="1987" y="1078"/>
                    <a:pt x="1946" y="1080"/>
                    <a:pt x="1906" y="1080"/>
                  </a:cubicBezTo>
                  <a:cubicBezTo>
                    <a:pt x="1749" y="1080"/>
                    <a:pt x="1603" y="1064"/>
                    <a:pt x="1494" y="908"/>
                  </a:cubicBezTo>
                  <a:cubicBezTo>
                    <a:pt x="1305" y="662"/>
                    <a:pt x="1390" y="312"/>
                    <a:pt x="1437" y="0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3524022" y="2714576"/>
              <a:ext cx="308496" cy="198048"/>
            </a:xfrm>
            <a:custGeom>
              <a:avLst/>
              <a:gdLst/>
              <a:ahLst/>
              <a:cxnLst/>
              <a:rect l="l" t="t" r="r" b="b"/>
              <a:pathLst>
                <a:path w="3148" h="2021" extrusionOk="0">
                  <a:moveTo>
                    <a:pt x="1235" y="1"/>
                  </a:moveTo>
                  <a:cubicBezTo>
                    <a:pt x="438" y="1"/>
                    <a:pt x="48" y="688"/>
                    <a:pt x="29" y="1118"/>
                  </a:cubicBezTo>
                  <a:cubicBezTo>
                    <a:pt x="1" y="1572"/>
                    <a:pt x="672" y="1968"/>
                    <a:pt x="1522" y="2016"/>
                  </a:cubicBezTo>
                  <a:cubicBezTo>
                    <a:pt x="1578" y="2019"/>
                    <a:pt x="1633" y="2020"/>
                    <a:pt x="1687" y="2020"/>
                  </a:cubicBezTo>
                  <a:cubicBezTo>
                    <a:pt x="2480" y="2020"/>
                    <a:pt x="3102" y="1704"/>
                    <a:pt x="3120" y="1288"/>
                  </a:cubicBezTo>
                  <a:cubicBezTo>
                    <a:pt x="3148" y="834"/>
                    <a:pt x="2175" y="50"/>
                    <a:pt x="1315" y="3"/>
                  </a:cubicBezTo>
                  <a:cubicBezTo>
                    <a:pt x="1288" y="1"/>
                    <a:pt x="1261" y="1"/>
                    <a:pt x="1235" y="1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3525002" y="2707128"/>
              <a:ext cx="304772" cy="197754"/>
            </a:xfrm>
            <a:custGeom>
              <a:avLst/>
              <a:gdLst/>
              <a:ahLst/>
              <a:cxnLst/>
              <a:rect l="l" t="t" r="r" b="b"/>
              <a:pathLst>
                <a:path w="3110" h="2018" extrusionOk="0">
                  <a:moveTo>
                    <a:pt x="1224" y="1"/>
                  </a:moveTo>
                  <a:cubicBezTo>
                    <a:pt x="428" y="1"/>
                    <a:pt x="47" y="679"/>
                    <a:pt x="29" y="1118"/>
                  </a:cubicBezTo>
                  <a:cubicBezTo>
                    <a:pt x="0" y="1562"/>
                    <a:pt x="662" y="1969"/>
                    <a:pt x="1512" y="2016"/>
                  </a:cubicBezTo>
                  <a:cubicBezTo>
                    <a:pt x="1546" y="2017"/>
                    <a:pt x="1580" y="2018"/>
                    <a:pt x="1613" y="2018"/>
                  </a:cubicBezTo>
                  <a:cubicBezTo>
                    <a:pt x="2409" y="2018"/>
                    <a:pt x="3063" y="1696"/>
                    <a:pt x="3091" y="1279"/>
                  </a:cubicBezTo>
                  <a:cubicBezTo>
                    <a:pt x="3110" y="835"/>
                    <a:pt x="2146" y="50"/>
                    <a:pt x="1305" y="3"/>
                  </a:cubicBezTo>
                  <a:cubicBezTo>
                    <a:pt x="1277" y="2"/>
                    <a:pt x="1251" y="1"/>
                    <a:pt x="1224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3461990" y="3020422"/>
              <a:ext cx="276059" cy="204320"/>
            </a:xfrm>
            <a:custGeom>
              <a:avLst/>
              <a:gdLst/>
              <a:ahLst/>
              <a:cxnLst/>
              <a:rect l="l" t="t" r="r" b="b"/>
              <a:pathLst>
                <a:path w="2817" h="2085" extrusionOk="0">
                  <a:moveTo>
                    <a:pt x="584" y="1"/>
                  </a:moveTo>
                  <a:cubicBezTo>
                    <a:pt x="547" y="1"/>
                    <a:pt x="514" y="4"/>
                    <a:pt x="483" y="10"/>
                  </a:cubicBezTo>
                  <a:cubicBezTo>
                    <a:pt x="171" y="67"/>
                    <a:pt x="1" y="719"/>
                    <a:pt x="435" y="1333"/>
                  </a:cubicBezTo>
                  <a:cubicBezTo>
                    <a:pt x="831" y="1893"/>
                    <a:pt x="1426" y="2084"/>
                    <a:pt x="1895" y="2084"/>
                  </a:cubicBezTo>
                  <a:cubicBezTo>
                    <a:pt x="2155" y="2084"/>
                    <a:pt x="2377" y="2025"/>
                    <a:pt x="2505" y="1938"/>
                  </a:cubicBezTo>
                  <a:cubicBezTo>
                    <a:pt x="2817" y="1711"/>
                    <a:pt x="2382" y="1040"/>
                    <a:pt x="1768" y="539"/>
                  </a:cubicBezTo>
                  <a:cubicBezTo>
                    <a:pt x="1339" y="202"/>
                    <a:pt x="879" y="1"/>
                    <a:pt x="584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3941783" y="2876074"/>
              <a:ext cx="233430" cy="203634"/>
            </a:xfrm>
            <a:custGeom>
              <a:avLst/>
              <a:gdLst/>
              <a:ahLst/>
              <a:cxnLst/>
              <a:rect l="l" t="t" r="r" b="b"/>
              <a:pathLst>
                <a:path w="2382" h="2078" extrusionOk="0">
                  <a:moveTo>
                    <a:pt x="998" y="1"/>
                  </a:moveTo>
                  <a:cubicBezTo>
                    <a:pt x="529" y="1"/>
                    <a:pt x="80" y="330"/>
                    <a:pt x="38" y="623"/>
                  </a:cubicBezTo>
                  <a:cubicBezTo>
                    <a:pt x="0" y="888"/>
                    <a:pt x="284" y="1341"/>
                    <a:pt x="539" y="1634"/>
                  </a:cubicBezTo>
                  <a:cubicBezTo>
                    <a:pt x="761" y="1898"/>
                    <a:pt x="1074" y="2078"/>
                    <a:pt x="1386" y="2078"/>
                  </a:cubicBezTo>
                  <a:cubicBezTo>
                    <a:pt x="1567" y="2078"/>
                    <a:pt x="1747" y="2018"/>
                    <a:pt x="1909" y="1880"/>
                  </a:cubicBezTo>
                  <a:cubicBezTo>
                    <a:pt x="2382" y="1502"/>
                    <a:pt x="2127" y="207"/>
                    <a:pt x="1181" y="18"/>
                  </a:cubicBezTo>
                  <a:cubicBezTo>
                    <a:pt x="1121" y="6"/>
                    <a:pt x="1059" y="1"/>
                    <a:pt x="998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4035664" y="3172806"/>
              <a:ext cx="232156" cy="170413"/>
            </a:xfrm>
            <a:custGeom>
              <a:avLst/>
              <a:gdLst/>
              <a:ahLst/>
              <a:cxnLst/>
              <a:rect l="l" t="t" r="r" b="b"/>
              <a:pathLst>
                <a:path w="2369" h="1739" extrusionOk="0">
                  <a:moveTo>
                    <a:pt x="636" y="1"/>
                  </a:moveTo>
                  <a:cubicBezTo>
                    <a:pt x="254" y="1"/>
                    <a:pt x="0" y="427"/>
                    <a:pt x="53" y="884"/>
                  </a:cubicBezTo>
                  <a:cubicBezTo>
                    <a:pt x="111" y="1470"/>
                    <a:pt x="697" y="1739"/>
                    <a:pt x="1265" y="1739"/>
                  </a:cubicBezTo>
                  <a:cubicBezTo>
                    <a:pt x="1622" y="1739"/>
                    <a:pt x="1972" y="1632"/>
                    <a:pt x="2180" y="1432"/>
                  </a:cubicBezTo>
                  <a:cubicBezTo>
                    <a:pt x="2369" y="1243"/>
                    <a:pt x="2255" y="770"/>
                    <a:pt x="932" y="80"/>
                  </a:cubicBezTo>
                  <a:cubicBezTo>
                    <a:pt x="828" y="25"/>
                    <a:pt x="728" y="1"/>
                    <a:pt x="636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4180700" y="3091175"/>
              <a:ext cx="255283" cy="96917"/>
            </a:xfrm>
            <a:custGeom>
              <a:avLst/>
              <a:gdLst/>
              <a:ahLst/>
              <a:cxnLst/>
              <a:rect l="l" t="t" r="r" b="b"/>
              <a:pathLst>
                <a:path w="2605" h="989" extrusionOk="0">
                  <a:moveTo>
                    <a:pt x="934" y="1"/>
                  </a:moveTo>
                  <a:cubicBezTo>
                    <a:pt x="891" y="1"/>
                    <a:pt x="850" y="5"/>
                    <a:pt x="813" y="16"/>
                  </a:cubicBezTo>
                  <a:cubicBezTo>
                    <a:pt x="142" y="205"/>
                    <a:pt x="0" y="583"/>
                    <a:pt x="104" y="847"/>
                  </a:cubicBezTo>
                  <a:cubicBezTo>
                    <a:pt x="146" y="959"/>
                    <a:pt x="441" y="988"/>
                    <a:pt x="763" y="988"/>
                  </a:cubicBezTo>
                  <a:cubicBezTo>
                    <a:pt x="878" y="988"/>
                    <a:pt x="995" y="984"/>
                    <a:pt x="1106" y="980"/>
                  </a:cubicBezTo>
                  <a:cubicBezTo>
                    <a:pt x="2604" y="909"/>
                    <a:pt x="1531" y="1"/>
                    <a:pt x="934" y="1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4181582" y="3084708"/>
              <a:ext cx="254402" cy="96525"/>
            </a:xfrm>
            <a:custGeom>
              <a:avLst/>
              <a:gdLst/>
              <a:ahLst/>
              <a:cxnLst/>
              <a:rect l="l" t="t" r="r" b="b"/>
              <a:pathLst>
                <a:path w="2596" h="985" extrusionOk="0">
                  <a:moveTo>
                    <a:pt x="925" y="0"/>
                  </a:moveTo>
                  <a:cubicBezTo>
                    <a:pt x="882" y="0"/>
                    <a:pt x="841" y="5"/>
                    <a:pt x="804" y="15"/>
                  </a:cubicBezTo>
                  <a:cubicBezTo>
                    <a:pt x="143" y="204"/>
                    <a:pt x="1" y="582"/>
                    <a:pt x="95" y="838"/>
                  </a:cubicBezTo>
                  <a:cubicBezTo>
                    <a:pt x="135" y="951"/>
                    <a:pt x="405" y="984"/>
                    <a:pt x="709" y="984"/>
                  </a:cubicBezTo>
                  <a:cubicBezTo>
                    <a:pt x="837" y="984"/>
                    <a:pt x="971" y="978"/>
                    <a:pt x="1097" y="970"/>
                  </a:cubicBezTo>
                  <a:cubicBezTo>
                    <a:pt x="2595" y="908"/>
                    <a:pt x="1522" y="0"/>
                    <a:pt x="925" y="0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4137875" y="3186820"/>
              <a:ext cx="441185" cy="151696"/>
            </a:xfrm>
            <a:custGeom>
              <a:avLst/>
              <a:gdLst/>
              <a:ahLst/>
              <a:cxnLst/>
              <a:rect l="l" t="t" r="r" b="b"/>
              <a:pathLst>
                <a:path w="4502" h="1548" extrusionOk="0">
                  <a:moveTo>
                    <a:pt x="3415" y="1"/>
                  </a:moveTo>
                  <a:cubicBezTo>
                    <a:pt x="1" y="1"/>
                    <a:pt x="2232" y="1547"/>
                    <a:pt x="3624" y="1547"/>
                  </a:cubicBezTo>
                  <a:cubicBezTo>
                    <a:pt x="3935" y="1547"/>
                    <a:pt x="4205" y="1469"/>
                    <a:pt x="4359" y="1279"/>
                  </a:cubicBezTo>
                  <a:cubicBezTo>
                    <a:pt x="4473" y="1138"/>
                    <a:pt x="4501" y="864"/>
                    <a:pt x="4473" y="760"/>
                  </a:cubicBezTo>
                  <a:cubicBezTo>
                    <a:pt x="4454" y="675"/>
                    <a:pt x="4378" y="542"/>
                    <a:pt x="4322" y="438"/>
                  </a:cubicBezTo>
                  <a:cubicBezTo>
                    <a:pt x="4218" y="268"/>
                    <a:pt x="3972" y="13"/>
                    <a:pt x="3670" y="4"/>
                  </a:cubicBezTo>
                  <a:cubicBezTo>
                    <a:pt x="3581" y="2"/>
                    <a:pt x="3496" y="1"/>
                    <a:pt x="3415" y="1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4143559" y="3183194"/>
              <a:ext cx="440989" cy="151598"/>
            </a:xfrm>
            <a:custGeom>
              <a:avLst/>
              <a:gdLst/>
              <a:ahLst/>
              <a:cxnLst/>
              <a:rect l="l" t="t" r="r" b="b"/>
              <a:pathLst>
                <a:path w="4500" h="1547" extrusionOk="0">
                  <a:moveTo>
                    <a:pt x="3422" y="0"/>
                  </a:moveTo>
                  <a:cubicBezTo>
                    <a:pt x="1" y="0"/>
                    <a:pt x="2231" y="1546"/>
                    <a:pt x="3622" y="1546"/>
                  </a:cubicBezTo>
                  <a:cubicBezTo>
                    <a:pt x="3934" y="1546"/>
                    <a:pt x="4204" y="1469"/>
                    <a:pt x="4358" y="1279"/>
                  </a:cubicBezTo>
                  <a:cubicBezTo>
                    <a:pt x="4481" y="1137"/>
                    <a:pt x="4500" y="863"/>
                    <a:pt x="4481" y="759"/>
                  </a:cubicBezTo>
                  <a:cubicBezTo>
                    <a:pt x="4453" y="674"/>
                    <a:pt x="4386" y="541"/>
                    <a:pt x="4320" y="437"/>
                  </a:cubicBezTo>
                  <a:cubicBezTo>
                    <a:pt x="4216" y="277"/>
                    <a:pt x="3971" y="12"/>
                    <a:pt x="3678" y="3"/>
                  </a:cubicBezTo>
                  <a:cubicBezTo>
                    <a:pt x="3589" y="1"/>
                    <a:pt x="3504" y="0"/>
                    <a:pt x="3422" y="0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4221271" y="3188094"/>
              <a:ext cx="363277" cy="147090"/>
            </a:xfrm>
            <a:custGeom>
              <a:avLst/>
              <a:gdLst/>
              <a:ahLst/>
              <a:cxnLst/>
              <a:rect l="l" t="t" r="r" b="b"/>
              <a:pathLst>
                <a:path w="3707" h="1501" extrusionOk="0">
                  <a:moveTo>
                    <a:pt x="3083" y="0"/>
                  </a:moveTo>
                  <a:cubicBezTo>
                    <a:pt x="3074" y="9"/>
                    <a:pt x="3055" y="28"/>
                    <a:pt x="3045" y="47"/>
                  </a:cubicBezTo>
                  <a:cubicBezTo>
                    <a:pt x="2889" y="235"/>
                    <a:pt x="2620" y="312"/>
                    <a:pt x="2310" y="312"/>
                  </a:cubicBezTo>
                  <a:cubicBezTo>
                    <a:pt x="1982" y="312"/>
                    <a:pt x="1609" y="226"/>
                    <a:pt x="1278" y="95"/>
                  </a:cubicBezTo>
                  <a:lnTo>
                    <a:pt x="1278" y="95"/>
                  </a:lnTo>
                  <a:cubicBezTo>
                    <a:pt x="0" y="473"/>
                    <a:pt x="1706" y="1500"/>
                    <a:pt x="2844" y="1500"/>
                  </a:cubicBezTo>
                  <a:cubicBezTo>
                    <a:pt x="3153" y="1500"/>
                    <a:pt x="3421" y="1424"/>
                    <a:pt x="3575" y="1238"/>
                  </a:cubicBezTo>
                  <a:cubicBezTo>
                    <a:pt x="3688" y="1087"/>
                    <a:pt x="3707" y="822"/>
                    <a:pt x="3688" y="709"/>
                  </a:cubicBezTo>
                  <a:cubicBezTo>
                    <a:pt x="3660" y="624"/>
                    <a:pt x="3593" y="491"/>
                    <a:pt x="3527" y="387"/>
                  </a:cubicBezTo>
                  <a:cubicBezTo>
                    <a:pt x="3452" y="255"/>
                    <a:pt x="3282" y="76"/>
                    <a:pt x="3083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3813897" y="2917918"/>
              <a:ext cx="95744" cy="102993"/>
            </a:xfrm>
            <a:custGeom>
              <a:avLst/>
              <a:gdLst/>
              <a:ahLst/>
              <a:cxnLst/>
              <a:rect l="l" t="t" r="r" b="b"/>
              <a:pathLst>
                <a:path w="977" h="1051" extrusionOk="0">
                  <a:moveTo>
                    <a:pt x="441" y="0"/>
                  </a:moveTo>
                  <a:cubicBezTo>
                    <a:pt x="395" y="0"/>
                    <a:pt x="346" y="8"/>
                    <a:pt x="294" y="26"/>
                  </a:cubicBezTo>
                  <a:cubicBezTo>
                    <a:pt x="67" y="101"/>
                    <a:pt x="1" y="366"/>
                    <a:pt x="20" y="574"/>
                  </a:cubicBezTo>
                  <a:cubicBezTo>
                    <a:pt x="48" y="697"/>
                    <a:pt x="152" y="924"/>
                    <a:pt x="247" y="1009"/>
                  </a:cubicBezTo>
                  <a:cubicBezTo>
                    <a:pt x="281" y="1037"/>
                    <a:pt x="322" y="1050"/>
                    <a:pt x="365" y="1050"/>
                  </a:cubicBezTo>
                  <a:cubicBezTo>
                    <a:pt x="466" y="1050"/>
                    <a:pt x="583" y="982"/>
                    <a:pt x="681" y="876"/>
                  </a:cubicBezTo>
                  <a:cubicBezTo>
                    <a:pt x="977" y="547"/>
                    <a:pt x="820" y="0"/>
                    <a:pt x="441" y="0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3816739" y="2908609"/>
              <a:ext cx="96626" cy="102993"/>
            </a:xfrm>
            <a:custGeom>
              <a:avLst/>
              <a:gdLst/>
              <a:ahLst/>
              <a:cxnLst/>
              <a:rect l="l" t="t" r="r" b="b"/>
              <a:pathLst>
                <a:path w="986" h="1051" extrusionOk="0">
                  <a:moveTo>
                    <a:pt x="450" y="1"/>
                  </a:moveTo>
                  <a:cubicBezTo>
                    <a:pt x="404" y="1"/>
                    <a:pt x="355" y="9"/>
                    <a:pt x="303" y="26"/>
                  </a:cubicBezTo>
                  <a:cubicBezTo>
                    <a:pt x="66" y="102"/>
                    <a:pt x="0" y="366"/>
                    <a:pt x="29" y="574"/>
                  </a:cubicBezTo>
                  <a:cubicBezTo>
                    <a:pt x="48" y="697"/>
                    <a:pt x="161" y="924"/>
                    <a:pt x="255" y="1009"/>
                  </a:cubicBezTo>
                  <a:cubicBezTo>
                    <a:pt x="290" y="1038"/>
                    <a:pt x="330" y="1051"/>
                    <a:pt x="374" y="1051"/>
                  </a:cubicBezTo>
                  <a:cubicBezTo>
                    <a:pt x="474" y="1051"/>
                    <a:pt x="591" y="982"/>
                    <a:pt x="690" y="877"/>
                  </a:cubicBezTo>
                  <a:cubicBezTo>
                    <a:pt x="985" y="548"/>
                    <a:pt x="829" y="1"/>
                    <a:pt x="450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878771" y="2829232"/>
              <a:ext cx="117107" cy="53897"/>
            </a:xfrm>
            <a:custGeom>
              <a:avLst/>
              <a:gdLst/>
              <a:ahLst/>
              <a:cxnLst/>
              <a:rect l="l" t="t" r="r" b="b"/>
              <a:pathLst>
                <a:path w="1195" h="550" extrusionOk="0">
                  <a:moveTo>
                    <a:pt x="518" y="0"/>
                  </a:moveTo>
                  <a:cubicBezTo>
                    <a:pt x="383" y="0"/>
                    <a:pt x="252" y="43"/>
                    <a:pt x="171" y="90"/>
                  </a:cubicBezTo>
                  <a:cubicBezTo>
                    <a:pt x="95" y="156"/>
                    <a:pt x="0" y="279"/>
                    <a:pt x="0" y="354"/>
                  </a:cubicBezTo>
                  <a:cubicBezTo>
                    <a:pt x="0" y="449"/>
                    <a:pt x="171" y="515"/>
                    <a:pt x="388" y="543"/>
                  </a:cubicBezTo>
                  <a:cubicBezTo>
                    <a:pt x="426" y="548"/>
                    <a:pt x="464" y="550"/>
                    <a:pt x="500" y="550"/>
                  </a:cubicBezTo>
                  <a:cubicBezTo>
                    <a:pt x="944" y="550"/>
                    <a:pt x="1194" y="245"/>
                    <a:pt x="766" y="61"/>
                  </a:cubicBezTo>
                  <a:cubicBezTo>
                    <a:pt x="689" y="17"/>
                    <a:pt x="603" y="0"/>
                    <a:pt x="518" y="0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3881515" y="2822666"/>
              <a:ext cx="116813" cy="53211"/>
            </a:xfrm>
            <a:custGeom>
              <a:avLst/>
              <a:gdLst/>
              <a:ahLst/>
              <a:cxnLst/>
              <a:rect l="l" t="t" r="r" b="b"/>
              <a:pathLst>
                <a:path w="1192" h="543" extrusionOk="0">
                  <a:moveTo>
                    <a:pt x="522" y="1"/>
                  </a:moveTo>
                  <a:cubicBezTo>
                    <a:pt x="388" y="1"/>
                    <a:pt x="261" y="39"/>
                    <a:pt x="180" y="91"/>
                  </a:cubicBezTo>
                  <a:cubicBezTo>
                    <a:pt x="95" y="147"/>
                    <a:pt x="1" y="280"/>
                    <a:pt x="1" y="346"/>
                  </a:cubicBezTo>
                  <a:cubicBezTo>
                    <a:pt x="1" y="440"/>
                    <a:pt x="180" y="516"/>
                    <a:pt x="398" y="535"/>
                  </a:cubicBezTo>
                  <a:cubicBezTo>
                    <a:pt x="440" y="540"/>
                    <a:pt x="481" y="543"/>
                    <a:pt x="521" y="543"/>
                  </a:cubicBezTo>
                  <a:cubicBezTo>
                    <a:pt x="949" y="543"/>
                    <a:pt x="1191" y="234"/>
                    <a:pt x="776" y="53"/>
                  </a:cubicBezTo>
                  <a:cubicBezTo>
                    <a:pt x="695" y="16"/>
                    <a:pt x="607" y="1"/>
                    <a:pt x="522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3379575" y="2835993"/>
              <a:ext cx="145330" cy="204124"/>
            </a:xfrm>
            <a:custGeom>
              <a:avLst/>
              <a:gdLst/>
              <a:ahLst/>
              <a:cxnLst/>
              <a:rect l="l" t="t" r="r" b="b"/>
              <a:pathLst>
                <a:path w="1483" h="2083" extrusionOk="0">
                  <a:moveTo>
                    <a:pt x="826" y="1"/>
                  </a:moveTo>
                  <a:cubicBezTo>
                    <a:pt x="717" y="1"/>
                    <a:pt x="579" y="47"/>
                    <a:pt x="407" y="153"/>
                  </a:cubicBezTo>
                  <a:cubicBezTo>
                    <a:pt x="1" y="418"/>
                    <a:pt x="57" y="1297"/>
                    <a:pt x="142" y="1618"/>
                  </a:cubicBezTo>
                  <a:cubicBezTo>
                    <a:pt x="190" y="1788"/>
                    <a:pt x="294" y="1986"/>
                    <a:pt x="369" y="2043"/>
                  </a:cubicBezTo>
                  <a:cubicBezTo>
                    <a:pt x="396" y="2070"/>
                    <a:pt x="430" y="2083"/>
                    <a:pt x="468" y="2083"/>
                  </a:cubicBezTo>
                  <a:cubicBezTo>
                    <a:pt x="536" y="2083"/>
                    <a:pt x="619" y="2043"/>
                    <a:pt x="709" y="1977"/>
                  </a:cubicBezTo>
                  <a:cubicBezTo>
                    <a:pt x="1082" y="1677"/>
                    <a:pt x="1483" y="1"/>
                    <a:pt x="826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3399076" y="3162125"/>
              <a:ext cx="72322" cy="75260"/>
            </a:xfrm>
            <a:custGeom>
              <a:avLst/>
              <a:gdLst/>
              <a:ahLst/>
              <a:cxnLst/>
              <a:rect l="l" t="t" r="r" b="b"/>
              <a:pathLst>
                <a:path w="738" h="768" extrusionOk="0">
                  <a:moveTo>
                    <a:pt x="321" y="0"/>
                  </a:moveTo>
                  <a:cubicBezTo>
                    <a:pt x="142" y="19"/>
                    <a:pt x="38" y="189"/>
                    <a:pt x="9" y="350"/>
                  </a:cubicBezTo>
                  <a:cubicBezTo>
                    <a:pt x="0" y="454"/>
                    <a:pt x="28" y="634"/>
                    <a:pt x="76" y="700"/>
                  </a:cubicBezTo>
                  <a:cubicBezTo>
                    <a:pt x="103" y="746"/>
                    <a:pt x="151" y="767"/>
                    <a:pt x="209" y="767"/>
                  </a:cubicBezTo>
                  <a:cubicBezTo>
                    <a:pt x="270" y="767"/>
                    <a:pt x="343" y="743"/>
                    <a:pt x="416" y="700"/>
                  </a:cubicBezTo>
                  <a:cubicBezTo>
                    <a:pt x="737" y="511"/>
                    <a:pt x="709" y="0"/>
                    <a:pt x="321" y="0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3376831" y="3230330"/>
              <a:ext cx="272335" cy="113576"/>
            </a:xfrm>
            <a:custGeom>
              <a:avLst/>
              <a:gdLst/>
              <a:ahLst/>
              <a:cxnLst/>
              <a:rect l="l" t="t" r="r" b="b"/>
              <a:pathLst>
                <a:path w="2779" h="1159" extrusionOk="0">
                  <a:moveTo>
                    <a:pt x="1674" y="1"/>
                  </a:moveTo>
                  <a:cubicBezTo>
                    <a:pt x="1138" y="1"/>
                    <a:pt x="501" y="215"/>
                    <a:pt x="255" y="486"/>
                  </a:cubicBezTo>
                  <a:cubicBezTo>
                    <a:pt x="0" y="788"/>
                    <a:pt x="615" y="1072"/>
                    <a:pt x="1229" y="1138"/>
                  </a:cubicBezTo>
                  <a:cubicBezTo>
                    <a:pt x="1352" y="1152"/>
                    <a:pt x="1500" y="1159"/>
                    <a:pt x="1652" y="1159"/>
                  </a:cubicBezTo>
                  <a:cubicBezTo>
                    <a:pt x="2001" y="1159"/>
                    <a:pt x="2375" y="1124"/>
                    <a:pt x="2533" y="1072"/>
                  </a:cubicBezTo>
                  <a:cubicBezTo>
                    <a:pt x="2779" y="977"/>
                    <a:pt x="2590" y="363"/>
                    <a:pt x="2306" y="155"/>
                  </a:cubicBezTo>
                  <a:cubicBezTo>
                    <a:pt x="2150" y="47"/>
                    <a:pt x="1923" y="1"/>
                    <a:pt x="1674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3603008" y="2940555"/>
              <a:ext cx="150818" cy="116516"/>
            </a:xfrm>
            <a:custGeom>
              <a:avLst/>
              <a:gdLst/>
              <a:ahLst/>
              <a:cxnLst/>
              <a:rect l="l" t="t" r="r" b="b"/>
              <a:pathLst>
                <a:path w="1539" h="1189" extrusionOk="0">
                  <a:moveTo>
                    <a:pt x="837" y="0"/>
                  </a:moveTo>
                  <a:cubicBezTo>
                    <a:pt x="510" y="0"/>
                    <a:pt x="142" y="134"/>
                    <a:pt x="83" y="362"/>
                  </a:cubicBezTo>
                  <a:cubicBezTo>
                    <a:pt x="1" y="684"/>
                    <a:pt x="758" y="1188"/>
                    <a:pt x="1068" y="1188"/>
                  </a:cubicBezTo>
                  <a:cubicBezTo>
                    <a:pt x="1113" y="1188"/>
                    <a:pt x="1148" y="1178"/>
                    <a:pt x="1170" y="1156"/>
                  </a:cubicBezTo>
                  <a:cubicBezTo>
                    <a:pt x="1369" y="957"/>
                    <a:pt x="1539" y="447"/>
                    <a:pt x="1312" y="163"/>
                  </a:cubicBezTo>
                  <a:cubicBezTo>
                    <a:pt x="1225" y="51"/>
                    <a:pt x="1039" y="0"/>
                    <a:pt x="837" y="0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3603008" y="2930854"/>
              <a:ext cx="150818" cy="116908"/>
            </a:xfrm>
            <a:custGeom>
              <a:avLst/>
              <a:gdLst/>
              <a:ahLst/>
              <a:cxnLst/>
              <a:rect l="l" t="t" r="r" b="b"/>
              <a:pathLst>
                <a:path w="1539" h="1193" extrusionOk="0">
                  <a:moveTo>
                    <a:pt x="839" y="1"/>
                  </a:moveTo>
                  <a:cubicBezTo>
                    <a:pt x="512" y="1"/>
                    <a:pt x="142" y="138"/>
                    <a:pt x="83" y="366"/>
                  </a:cubicBezTo>
                  <a:cubicBezTo>
                    <a:pt x="0" y="681"/>
                    <a:pt x="760" y="1192"/>
                    <a:pt x="1070" y="1192"/>
                  </a:cubicBezTo>
                  <a:cubicBezTo>
                    <a:pt x="1113" y="1192"/>
                    <a:pt x="1148" y="1182"/>
                    <a:pt x="1170" y="1160"/>
                  </a:cubicBezTo>
                  <a:cubicBezTo>
                    <a:pt x="1369" y="962"/>
                    <a:pt x="1539" y="451"/>
                    <a:pt x="1312" y="168"/>
                  </a:cubicBezTo>
                  <a:cubicBezTo>
                    <a:pt x="1225" y="53"/>
                    <a:pt x="1040" y="1"/>
                    <a:pt x="839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3726876" y="3034534"/>
              <a:ext cx="310358" cy="172177"/>
            </a:xfrm>
            <a:custGeom>
              <a:avLst/>
              <a:gdLst/>
              <a:ahLst/>
              <a:cxnLst/>
              <a:rect l="l" t="t" r="r" b="b"/>
              <a:pathLst>
                <a:path w="3167" h="1757" extrusionOk="0">
                  <a:moveTo>
                    <a:pt x="1783" y="0"/>
                  </a:moveTo>
                  <a:cubicBezTo>
                    <a:pt x="1241" y="0"/>
                    <a:pt x="557" y="233"/>
                    <a:pt x="331" y="565"/>
                  </a:cubicBezTo>
                  <a:cubicBezTo>
                    <a:pt x="1" y="1057"/>
                    <a:pt x="587" y="1567"/>
                    <a:pt x="1040" y="1699"/>
                  </a:cubicBezTo>
                  <a:cubicBezTo>
                    <a:pt x="1185" y="1738"/>
                    <a:pt x="1366" y="1757"/>
                    <a:pt x="1558" y="1757"/>
                  </a:cubicBezTo>
                  <a:cubicBezTo>
                    <a:pt x="2116" y="1757"/>
                    <a:pt x="2771" y="1598"/>
                    <a:pt x="2940" y="1302"/>
                  </a:cubicBezTo>
                  <a:cubicBezTo>
                    <a:pt x="3167" y="924"/>
                    <a:pt x="2789" y="612"/>
                    <a:pt x="2420" y="197"/>
                  </a:cubicBezTo>
                  <a:cubicBezTo>
                    <a:pt x="2296" y="60"/>
                    <a:pt x="2058" y="0"/>
                    <a:pt x="1783" y="0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3735206" y="3028948"/>
              <a:ext cx="310358" cy="172079"/>
            </a:xfrm>
            <a:custGeom>
              <a:avLst/>
              <a:gdLst/>
              <a:ahLst/>
              <a:cxnLst/>
              <a:rect l="l" t="t" r="r" b="b"/>
              <a:pathLst>
                <a:path w="3167" h="1756" extrusionOk="0">
                  <a:moveTo>
                    <a:pt x="1781" y="0"/>
                  </a:moveTo>
                  <a:cubicBezTo>
                    <a:pt x="1239" y="0"/>
                    <a:pt x="557" y="230"/>
                    <a:pt x="331" y="556"/>
                  </a:cubicBezTo>
                  <a:cubicBezTo>
                    <a:pt x="1" y="1057"/>
                    <a:pt x="587" y="1567"/>
                    <a:pt x="1040" y="1690"/>
                  </a:cubicBezTo>
                  <a:cubicBezTo>
                    <a:pt x="1189" y="1735"/>
                    <a:pt x="1374" y="1756"/>
                    <a:pt x="1571" y="1756"/>
                  </a:cubicBezTo>
                  <a:cubicBezTo>
                    <a:pt x="2123" y="1756"/>
                    <a:pt x="2766" y="1588"/>
                    <a:pt x="2940" y="1303"/>
                  </a:cubicBezTo>
                  <a:cubicBezTo>
                    <a:pt x="3167" y="925"/>
                    <a:pt x="2789" y="603"/>
                    <a:pt x="2420" y="197"/>
                  </a:cubicBezTo>
                  <a:cubicBezTo>
                    <a:pt x="2296" y="60"/>
                    <a:pt x="2056" y="0"/>
                    <a:pt x="1781" y="0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4108378" y="3102641"/>
              <a:ext cx="69676" cy="49389"/>
            </a:xfrm>
            <a:custGeom>
              <a:avLst/>
              <a:gdLst/>
              <a:ahLst/>
              <a:cxnLst/>
              <a:rect l="l" t="t" r="r" b="b"/>
              <a:pathLst>
                <a:path w="711" h="504" extrusionOk="0">
                  <a:moveTo>
                    <a:pt x="366" y="0"/>
                  </a:moveTo>
                  <a:cubicBezTo>
                    <a:pt x="234" y="0"/>
                    <a:pt x="34" y="124"/>
                    <a:pt x="20" y="296"/>
                  </a:cubicBezTo>
                  <a:cubicBezTo>
                    <a:pt x="1" y="443"/>
                    <a:pt x="151" y="503"/>
                    <a:pt x="315" y="503"/>
                  </a:cubicBezTo>
                  <a:cubicBezTo>
                    <a:pt x="393" y="503"/>
                    <a:pt x="473" y="490"/>
                    <a:pt x="540" y="466"/>
                  </a:cubicBezTo>
                  <a:cubicBezTo>
                    <a:pt x="710" y="399"/>
                    <a:pt x="559" y="154"/>
                    <a:pt x="464" y="40"/>
                  </a:cubicBezTo>
                  <a:cubicBezTo>
                    <a:pt x="444" y="13"/>
                    <a:pt x="408" y="0"/>
                    <a:pt x="366" y="0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4111808" y="3097055"/>
              <a:ext cx="69872" cy="49389"/>
            </a:xfrm>
            <a:custGeom>
              <a:avLst/>
              <a:gdLst/>
              <a:ahLst/>
              <a:cxnLst/>
              <a:rect l="l" t="t" r="r" b="b"/>
              <a:pathLst>
                <a:path w="713" h="504" extrusionOk="0">
                  <a:moveTo>
                    <a:pt x="368" y="1"/>
                  </a:moveTo>
                  <a:cubicBezTo>
                    <a:pt x="235" y="1"/>
                    <a:pt x="35" y="122"/>
                    <a:pt x="13" y="286"/>
                  </a:cubicBezTo>
                  <a:cubicBezTo>
                    <a:pt x="1" y="441"/>
                    <a:pt x="155" y="503"/>
                    <a:pt x="317" y="503"/>
                  </a:cubicBezTo>
                  <a:cubicBezTo>
                    <a:pt x="393" y="503"/>
                    <a:pt x="470" y="490"/>
                    <a:pt x="533" y="466"/>
                  </a:cubicBezTo>
                  <a:cubicBezTo>
                    <a:pt x="713" y="400"/>
                    <a:pt x="562" y="145"/>
                    <a:pt x="467" y="41"/>
                  </a:cubicBezTo>
                  <a:cubicBezTo>
                    <a:pt x="446" y="13"/>
                    <a:pt x="411" y="1"/>
                    <a:pt x="368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3937275" y="3219256"/>
              <a:ext cx="99075" cy="104169"/>
            </a:xfrm>
            <a:custGeom>
              <a:avLst/>
              <a:gdLst/>
              <a:ahLst/>
              <a:cxnLst/>
              <a:rect l="l" t="t" r="r" b="b"/>
              <a:pathLst>
                <a:path w="1011" h="1063" extrusionOk="0">
                  <a:moveTo>
                    <a:pt x="505" y="1"/>
                  </a:moveTo>
                  <a:cubicBezTo>
                    <a:pt x="332" y="1"/>
                    <a:pt x="100" y="148"/>
                    <a:pt x="65" y="438"/>
                  </a:cubicBezTo>
                  <a:cubicBezTo>
                    <a:pt x="0" y="845"/>
                    <a:pt x="479" y="1062"/>
                    <a:pt x="721" y="1062"/>
                  </a:cubicBezTo>
                  <a:cubicBezTo>
                    <a:pt x="726" y="1062"/>
                    <a:pt x="731" y="1062"/>
                    <a:pt x="736" y="1062"/>
                  </a:cubicBezTo>
                  <a:cubicBezTo>
                    <a:pt x="1010" y="1043"/>
                    <a:pt x="793" y="173"/>
                    <a:pt x="651" y="51"/>
                  </a:cubicBezTo>
                  <a:cubicBezTo>
                    <a:pt x="615" y="17"/>
                    <a:pt x="564" y="1"/>
                    <a:pt x="505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3689637" y="3234740"/>
              <a:ext cx="226276" cy="98975"/>
            </a:xfrm>
            <a:custGeom>
              <a:avLst/>
              <a:gdLst/>
              <a:ahLst/>
              <a:cxnLst/>
              <a:rect l="l" t="t" r="r" b="b"/>
              <a:pathLst>
                <a:path w="2309" h="1010" extrusionOk="0">
                  <a:moveTo>
                    <a:pt x="1250" y="1"/>
                  </a:moveTo>
                  <a:cubicBezTo>
                    <a:pt x="735" y="1"/>
                    <a:pt x="48" y="256"/>
                    <a:pt x="21" y="535"/>
                  </a:cubicBezTo>
                  <a:cubicBezTo>
                    <a:pt x="1" y="765"/>
                    <a:pt x="508" y="1010"/>
                    <a:pt x="1014" y="1010"/>
                  </a:cubicBezTo>
                  <a:cubicBezTo>
                    <a:pt x="1195" y="1010"/>
                    <a:pt x="1377" y="979"/>
                    <a:pt x="1534" y="904"/>
                  </a:cubicBezTo>
                  <a:cubicBezTo>
                    <a:pt x="2309" y="554"/>
                    <a:pt x="1893" y="63"/>
                    <a:pt x="1373" y="6"/>
                  </a:cubicBezTo>
                  <a:cubicBezTo>
                    <a:pt x="1333" y="2"/>
                    <a:pt x="1292" y="1"/>
                    <a:pt x="1250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3771955" y="2737115"/>
              <a:ext cx="208833" cy="75358"/>
            </a:xfrm>
            <a:custGeom>
              <a:avLst/>
              <a:gdLst/>
              <a:ahLst/>
              <a:cxnLst/>
              <a:rect l="l" t="t" r="r" b="b"/>
              <a:pathLst>
                <a:path w="2131" h="769" extrusionOk="0">
                  <a:moveTo>
                    <a:pt x="269" y="1"/>
                  </a:moveTo>
                  <a:cubicBezTo>
                    <a:pt x="98" y="1"/>
                    <a:pt x="0" y="30"/>
                    <a:pt x="70" y="104"/>
                  </a:cubicBezTo>
                  <a:cubicBezTo>
                    <a:pt x="488" y="557"/>
                    <a:pt x="1318" y="768"/>
                    <a:pt x="1759" y="768"/>
                  </a:cubicBezTo>
                  <a:cubicBezTo>
                    <a:pt x="1915" y="768"/>
                    <a:pt x="2023" y="741"/>
                    <a:pt x="2045" y="689"/>
                  </a:cubicBezTo>
                  <a:cubicBezTo>
                    <a:pt x="2130" y="491"/>
                    <a:pt x="1639" y="302"/>
                    <a:pt x="1232" y="160"/>
                  </a:cubicBezTo>
                  <a:cubicBezTo>
                    <a:pt x="984" y="73"/>
                    <a:pt x="537" y="1"/>
                    <a:pt x="269" y="1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3768329" y="2728492"/>
              <a:ext cx="213341" cy="74868"/>
            </a:xfrm>
            <a:custGeom>
              <a:avLst/>
              <a:gdLst/>
              <a:ahLst/>
              <a:cxnLst/>
              <a:rect l="l" t="t" r="r" b="b"/>
              <a:pathLst>
                <a:path w="2177" h="764" extrusionOk="0">
                  <a:moveTo>
                    <a:pt x="304" y="1"/>
                  </a:moveTo>
                  <a:cubicBezTo>
                    <a:pt x="116" y="1"/>
                    <a:pt x="1" y="31"/>
                    <a:pt x="69" y="106"/>
                  </a:cubicBezTo>
                  <a:cubicBezTo>
                    <a:pt x="485" y="557"/>
                    <a:pt x="1332" y="763"/>
                    <a:pt x="1788" y="763"/>
                  </a:cubicBezTo>
                  <a:cubicBezTo>
                    <a:pt x="1954" y="763"/>
                    <a:pt x="2069" y="736"/>
                    <a:pt x="2091" y="683"/>
                  </a:cubicBezTo>
                  <a:cubicBezTo>
                    <a:pt x="2177" y="484"/>
                    <a:pt x="1695" y="295"/>
                    <a:pt x="1279" y="154"/>
                  </a:cubicBezTo>
                  <a:cubicBezTo>
                    <a:pt x="1035" y="69"/>
                    <a:pt x="587" y="1"/>
                    <a:pt x="304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3"/>
            <p:cNvSpPr/>
            <p:nvPr/>
          </p:nvSpPr>
          <p:spPr>
            <a:xfrm>
              <a:off x="4163060" y="2924190"/>
              <a:ext cx="179629" cy="163358"/>
            </a:xfrm>
            <a:custGeom>
              <a:avLst/>
              <a:gdLst/>
              <a:ahLst/>
              <a:cxnLst/>
              <a:rect l="l" t="t" r="r" b="b"/>
              <a:pathLst>
                <a:path w="1833" h="1667" extrusionOk="0">
                  <a:moveTo>
                    <a:pt x="213" y="0"/>
                  </a:moveTo>
                  <a:cubicBezTo>
                    <a:pt x="156" y="0"/>
                    <a:pt x="117" y="29"/>
                    <a:pt x="105" y="94"/>
                  </a:cubicBezTo>
                  <a:cubicBezTo>
                    <a:pt x="1" y="623"/>
                    <a:pt x="388" y="850"/>
                    <a:pt x="625" y="1068"/>
                  </a:cubicBezTo>
                  <a:cubicBezTo>
                    <a:pt x="856" y="1282"/>
                    <a:pt x="1591" y="1666"/>
                    <a:pt x="1735" y="1666"/>
                  </a:cubicBezTo>
                  <a:cubicBezTo>
                    <a:pt x="1749" y="1666"/>
                    <a:pt x="1758" y="1662"/>
                    <a:pt x="1759" y="1653"/>
                  </a:cubicBezTo>
                  <a:cubicBezTo>
                    <a:pt x="1833" y="1292"/>
                    <a:pt x="598" y="0"/>
                    <a:pt x="213" y="0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4166784" y="2920172"/>
              <a:ext cx="181589" cy="163652"/>
            </a:xfrm>
            <a:custGeom>
              <a:avLst/>
              <a:gdLst/>
              <a:ahLst/>
              <a:cxnLst/>
              <a:rect l="l" t="t" r="r" b="b"/>
              <a:pathLst>
                <a:path w="1853" h="1670" extrusionOk="0">
                  <a:moveTo>
                    <a:pt x="178" y="1"/>
                  </a:moveTo>
                  <a:cubicBezTo>
                    <a:pt x="113" y="1"/>
                    <a:pt x="70" y="33"/>
                    <a:pt x="57" y="107"/>
                  </a:cubicBezTo>
                  <a:cubicBezTo>
                    <a:pt x="1" y="475"/>
                    <a:pt x="379" y="834"/>
                    <a:pt x="634" y="1080"/>
                  </a:cubicBezTo>
                  <a:cubicBezTo>
                    <a:pt x="873" y="1294"/>
                    <a:pt x="1600" y="1670"/>
                    <a:pt x="1757" y="1670"/>
                  </a:cubicBezTo>
                  <a:cubicBezTo>
                    <a:pt x="1774" y="1670"/>
                    <a:pt x="1784" y="1666"/>
                    <a:pt x="1787" y="1657"/>
                  </a:cubicBezTo>
                  <a:cubicBezTo>
                    <a:pt x="1852" y="1298"/>
                    <a:pt x="585" y="1"/>
                    <a:pt x="178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3417500" y="2742995"/>
              <a:ext cx="115931" cy="76142"/>
            </a:xfrm>
            <a:custGeom>
              <a:avLst/>
              <a:gdLst/>
              <a:ahLst/>
              <a:cxnLst/>
              <a:rect l="l" t="t" r="r" b="b"/>
              <a:pathLst>
                <a:path w="1183" h="777" extrusionOk="0">
                  <a:moveTo>
                    <a:pt x="842" y="0"/>
                  </a:moveTo>
                  <a:cubicBezTo>
                    <a:pt x="339" y="0"/>
                    <a:pt x="76" y="316"/>
                    <a:pt x="11" y="667"/>
                  </a:cubicBezTo>
                  <a:cubicBezTo>
                    <a:pt x="1" y="735"/>
                    <a:pt x="157" y="776"/>
                    <a:pt x="343" y="776"/>
                  </a:cubicBezTo>
                  <a:cubicBezTo>
                    <a:pt x="517" y="776"/>
                    <a:pt x="718" y="740"/>
                    <a:pt x="833" y="658"/>
                  </a:cubicBezTo>
                  <a:cubicBezTo>
                    <a:pt x="1088" y="469"/>
                    <a:pt x="1182" y="44"/>
                    <a:pt x="1097" y="25"/>
                  </a:cubicBezTo>
                  <a:cubicBezTo>
                    <a:pt x="1006" y="8"/>
                    <a:pt x="921" y="0"/>
                    <a:pt x="842" y="0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3412894" y="2737115"/>
              <a:ext cx="115931" cy="77024"/>
            </a:xfrm>
            <a:custGeom>
              <a:avLst/>
              <a:gdLst/>
              <a:ahLst/>
              <a:cxnLst/>
              <a:rect l="l" t="t" r="r" b="b"/>
              <a:pathLst>
                <a:path w="1183" h="786" extrusionOk="0">
                  <a:moveTo>
                    <a:pt x="832" y="1"/>
                  </a:moveTo>
                  <a:cubicBezTo>
                    <a:pt x="335" y="1"/>
                    <a:pt x="75" y="322"/>
                    <a:pt x="10" y="671"/>
                  </a:cubicBezTo>
                  <a:cubicBezTo>
                    <a:pt x="1" y="742"/>
                    <a:pt x="154" y="785"/>
                    <a:pt x="337" y="785"/>
                  </a:cubicBezTo>
                  <a:cubicBezTo>
                    <a:pt x="515" y="785"/>
                    <a:pt x="721" y="745"/>
                    <a:pt x="832" y="652"/>
                  </a:cubicBezTo>
                  <a:cubicBezTo>
                    <a:pt x="1088" y="463"/>
                    <a:pt x="1182" y="37"/>
                    <a:pt x="1097" y="28"/>
                  </a:cubicBezTo>
                  <a:cubicBezTo>
                    <a:pt x="1002" y="9"/>
                    <a:pt x="914" y="1"/>
                    <a:pt x="832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4440980" y="3127745"/>
              <a:ext cx="258419" cy="241852"/>
            </a:xfrm>
            <a:custGeom>
              <a:avLst/>
              <a:gdLst/>
              <a:ahLst/>
              <a:cxnLst/>
              <a:rect l="l" t="t" r="r" b="b"/>
              <a:pathLst>
                <a:path w="2637" h="2468" extrusionOk="0">
                  <a:moveTo>
                    <a:pt x="1597" y="1"/>
                  </a:moveTo>
                  <a:lnTo>
                    <a:pt x="1597" y="1"/>
                  </a:lnTo>
                  <a:cubicBezTo>
                    <a:pt x="1711" y="502"/>
                    <a:pt x="1323" y="1163"/>
                    <a:pt x="1323" y="1163"/>
                  </a:cubicBezTo>
                  <a:cubicBezTo>
                    <a:pt x="1191" y="842"/>
                    <a:pt x="1276" y="199"/>
                    <a:pt x="1276" y="199"/>
                  </a:cubicBezTo>
                  <a:lnTo>
                    <a:pt x="1276" y="199"/>
                  </a:lnTo>
                  <a:cubicBezTo>
                    <a:pt x="1087" y="454"/>
                    <a:pt x="973" y="1324"/>
                    <a:pt x="973" y="1324"/>
                  </a:cubicBezTo>
                  <a:cubicBezTo>
                    <a:pt x="832" y="880"/>
                    <a:pt x="425" y="606"/>
                    <a:pt x="425" y="605"/>
                  </a:cubicBezTo>
                  <a:lnTo>
                    <a:pt x="425" y="605"/>
                  </a:lnTo>
                  <a:cubicBezTo>
                    <a:pt x="595" y="955"/>
                    <a:pt x="690" y="1664"/>
                    <a:pt x="690" y="1664"/>
                  </a:cubicBezTo>
                  <a:cubicBezTo>
                    <a:pt x="482" y="1362"/>
                    <a:pt x="9" y="1258"/>
                    <a:pt x="0" y="1258"/>
                  </a:cubicBezTo>
                  <a:lnTo>
                    <a:pt x="0" y="1258"/>
                  </a:lnTo>
                  <a:cubicBezTo>
                    <a:pt x="473" y="1787"/>
                    <a:pt x="671" y="2467"/>
                    <a:pt x="671" y="2467"/>
                  </a:cubicBezTo>
                  <a:lnTo>
                    <a:pt x="2571" y="2467"/>
                  </a:lnTo>
                  <a:cubicBezTo>
                    <a:pt x="2467" y="1702"/>
                    <a:pt x="2627" y="1182"/>
                    <a:pt x="2627" y="1182"/>
                  </a:cubicBezTo>
                  <a:lnTo>
                    <a:pt x="2627" y="1182"/>
                  </a:lnTo>
                  <a:cubicBezTo>
                    <a:pt x="2372" y="1352"/>
                    <a:pt x="2060" y="1796"/>
                    <a:pt x="2060" y="1796"/>
                  </a:cubicBezTo>
                  <a:lnTo>
                    <a:pt x="2060" y="1796"/>
                  </a:lnTo>
                  <a:cubicBezTo>
                    <a:pt x="2164" y="795"/>
                    <a:pt x="2637" y="284"/>
                    <a:pt x="2637" y="284"/>
                  </a:cubicBezTo>
                  <a:lnTo>
                    <a:pt x="2637" y="284"/>
                  </a:lnTo>
                  <a:cubicBezTo>
                    <a:pt x="2202" y="331"/>
                    <a:pt x="1701" y="1286"/>
                    <a:pt x="1701" y="1286"/>
                  </a:cubicBezTo>
                  <a:cubicBezTo>
                    <a:pt x="1862" y="379"/>
                    <a:pt x="1597" y="1"/>
                    <a:pt x="1597" y="1"/>
                  </a:cubicBezTo>
                  <a:close/>
                </a:path>
              </a:pathLst>
            </a:custGeom>
            <a:solidFill>
              <a:srgbClr val="C9D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4566906" y="3160263"/>
              <a:ext cx="216770" cy="203830"/>
            </a:xfrm>
            <a:custGeom>
              <a:avLst/>
              <a:gdLst/>
              <a:ahLst/>
              <a:cxnLst/>
              <a:rect l="l" t="t" r="r" b="b"/>
              <a:pathLst>
                <a:path w="2212" h="2080" extrusionOk="0">
                  <a:moveTo>
                    <a:pt x="2212" y="0"/>
                  </a:moveTo>
                  <a:lnTo>
                    <a:pt x="2212" y="0"/>
                  </a:lnTo>
                  <a:cubicBezTo>
                    <a:pt x="1966" y="293"/>
                    <a:pt x="1550" y="1286"/>
                    <a:pt x="1550" y="1286"/>
                  </a:cubicBezTo>
                  <a:cubicBezTo>
                    <a:pt x="1635" y="993"/>
                    <a:pt x="1465" y="435"/>
                    <a:pt x="1465" y="435"/>
                  </a:cubicBezTo>
                  <a:cubicBezTo>
                    <a:pt x="1465" y="851"/>
                    <a:pt x="1163" y="1465"/>
                    <a:pt x="1163" y="1465"/>
                  </a:cubicBezTo>
                  <a:cubicBezTo>
                    <a:pt x="1267" y="870"/>
                    <a:pt x="1115" y="76"/>
                    <a:pt x="1115" y="76"/>
                  </a:cubicBezTo>
                  <a:cubicBezTo>
                    <a:pt x="1115" y="634"/>
                    <a:pt x="785" y="1333"/>
                    <a:pt x="785" y="1333"/>
                  </a:cubicBezTo>
                  <a:cubicBezTo>
                    <a:pt x="832" y="851"/>
                    <a:pt x="605" y="473"/>
                    <a:pt x="605" y="473"/>
                  </a:cubicBezTo>
                  <a:lnTo>
                    <a:pt x="605" y="473"/>
                  </a:lnTo>
                  <a:cubicBezTo>
                    <a:pt x="700" y="946"/>
                    <a:pt x="378" y="1787"/>
                    <a:pt x="378" y="1787"/>
                  </a:cubicBezTo>
                  <a:cubicBezTo>
                    <a:pt x="444" y="1607"/>
                    <a:pt x="416" y="1173"/>
                    <a:pt x="416" y="1172"/>
                  </a:cubicBezTo>
                  <a:lnTo>
                    <a:pt x="416" y="1172"/>
                  </a:lnTo>
                  <a:cubicBezTo>
                    <a:pt x="312" y="1654"/>
                    <a:pt x="0" y="2080"/>
                    <a:pt x="0" y="2080"/>
                  </a:cubicBezTo>
                  <a:lnTo>
                    <a:pt x="1834" y="2080"/>
                  </a:lnTo>
                  <a:cubicBezTo>
                    <a:pt x="1758" y="1295"/>
                    <a:pt x="2212" y="1"/>
                    <a:pt x="2212" y="0"/>
                  </a:cubicBezTo>
                  <a:close/>
                </a:path>
              </a:pathLst>
            </a:custGeom>
            <a:solidFill>
              <a:srgbClr val="C9D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4352978" y="3250926"/>
              <a:ext cx="179727" cy="121416"/>
            </a:xfrm>
            <a:custGeom>
              <a:avLst/>
              <a:gdLst/>
              <a:ahLst/>
              <a:cxnLst/>
              <a:rect l="l" t="t" r="r" b="b"/>
              <a:pathLst>
                <a:path w="1834" h="1239" extrusionOk="0">
                  <a:moveTo>
                    <a:pt x="1730" y="1"/>
                  </a:moveTo>
                  <a:cubicBezTo>
                    <a:pt x="1541" y="171"/>
                    <a:pt x="1371" y="766"/>
                    <a:pt x="1371" y="766"/>
                  </a:cubicBezTo>
                  <a:cubicBezTo>
                    <a:pt x="1380" y="587"/>
                    <a:pt x="1087" y="256"/>
                    <a:pt x="1087" y="256"/>
                  </a:cubicBezTo>
                  <a:lnTo>
                    <a:pt x="1087" y="256"/>
                  </a:lnTo>
                  <a:cubicBezTo>
                    <a:pt x="1182" y="501"/>
                    <a:pt x="1030" y="870"/>
                    <a:pt x="1030" y="870"/>
                  </a:cubicBezTo>
                  <a:cubicBezTo>
                    <a:pt x="1002" y="520"/>
                    <a:pt x="652" y="48"/>
                    <a:pt x="652" y="48"/>
                  </a:cubicBezTo>
                  <a:lnTo>
                    <a:pt x="652" y="48"/>
                  </a:lnTo>
                  <a:cubicBezTo>
                    <a:pt x="785" y="379"/>
                    <a:pt x="605" y="785"/>
                    <a:pt x="605" y="785"/>
                  </a:cubicBezTo>
                  <a:cubicBezTo>
                    <a:pt x="548" y="502"/>
                    <a:pt x="227" y="284"/>
                    <a:pt x="227" y="284"/>
                  </a:cubicBezTo>
                  <a:lnTo>
                    <a:pt x="227" y="284"/>
                  </a:lnTo>
                  <a:cubicBezTo>
                    <a:pt x="425" y="549"/>
                    <a:pt x="312" y="1059"/>
                    <a:pt x="312" y="1059"/>
                  </a:cubicBezTo>
                  <a:cubicBezTo>
                    <a:pt x="331" y="955"/>
                    <a:pt x="199" y="691"/>
                    <a:pt x="199" y="690"/>
                  </a:cubicBezTo>
                  <a:lnTo>
                    <a:pt x="199" y="690"/>
                  </a:lnTo>
                  <a:cubicBezTo>
                    <a:pt x="218" y="974"/>
                    <a:pt x="0" y="1239"/>
                    <a:pt x="0" y="1239"/>
                  </a:cubicBezTo>
                  <a:lnTo>
                    <a:pt x="1834" y="1239"/>
                  </a:lnTo>
                  <a:cubicBezTo>
                    <a:pt x="1569" y="766"/>
                    <a:pt x="1730" y="1"/>
                    <a:pt x="1730" y="1"/>
                  </a:cubicBezTo>
                  <a:close/>
                </a:path>
              </a:pathLst>
            </a:custGeom>
            <a:solidFill>
              <a:srgbClr val="C9D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3941783" y="2892635"/>
              <a:ext cx="208441" cy="187072"/>
            </a:xfrm>
            <a:custGeom>
              <a:avLst/>
              <a:gdLst/>
              <a:ahLst/>
              <a:cxnLst/>
              <a:rect l="l" t="t" r="r" b="b"/>
              <a:pathLst>
                <a:path w="2127" h="1909" extrusionOk="0">
                  <a:moveTo>
                    <a:pt x="397" y="0"/>
                  </a:moveTo>
                  <a:cubicBezTo>
                    <a:pt x="189" y="123"/>
                    <a:pt x="66" y="293"/>
                    <a:pt x="38" y="444"/>
                  </a:cubicBezTo>
                  <a:cubicBezTo>
                    <a:pt x="0" y="719"/>
                    <a:pt x="284" y="1172"/>
                    <a:pt x="539" y="1465"/>
                  </a:cubicBezTo>
                  <a:cubicBezTo>
                    <a:pt x="761" y="1729"/>
                    <a:pt x="1074" y="1909"/>
                    <a:pt x="1386" y="1909"/>
                  </a:cubicBezTo>
                  <a:cubicBezTo>
                    <a:pt x="1567" y="1909"/>
                    <a:pt x="1747" y="1849"/>
                    <a:pt x="1909" y="1711"/>
                  </a:cubicBezTo>
                  <a:cubicBezTo>
                    <a:pt x="2051" y="1597"/>
                    <a:pt x="2127" y="1380"/>
                    <a:pt x="2127" y="1134"/>
                  </a:cubicBezTo>
                  <a:lnTo>
                    <a:pt x="2127" y="1134"/>
                  </a:lnTo>
                  <a:cubicBezTo>
                    <a:pt x="2056" y="1153"/>
                    <a:pt x="1982" y="1162"/>
                    <a:pt x="1907" y="1162"/>
                  </a:cubicBezTo>
                  <a:cubicBezTo>
                    <a:pt x="1610" y="1162"/>
                    <a:pt x="1287" y="1020"/>
                    <a:pt x="1030" y="794"/>
                  </a:cubicBezTo>
                  <a:cubicBezTo>
                    <a:pt x="785" y="577"/>
                    <a:pt x="520" y="274"/>
                    <a:pt x="397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3818601" y="2925072"/>
              <a:ext cx="80652" cy="86530"/>
            </a:xfrm>
            <a:custGeom>
              <a:avLst/>
              <a:gdLst/>
              <a:ahLst/>
              <a:cxnLst/>
              <a:rect l="l" t="t" r="r" b="b"/>
              <a:pathLst>
                <a:path w="823" h="883" extrusionOk="0">
                  <a:moveTo>
                    <a:pt x="95" y="0"/>
                  </a:moveTo>
                  <a:cubicBezTo>
                    <a:pt x="10" y="123"/>
                    <a:pt x="0" y="274"/>
                    <a:pt x="10" y="406"/>
                  </a:cubicBezTo>
                  <a:cubicBezTo>
                    <a:pt x="29" y="529"/>
                    <a:pt x="142" y="756"/>
                    <a:pt x="227" y="841"/>
                  </a:cubicBezTo>
                  <a:cubicBezTo>
                    <a:pt x="264" y="870"/>
                    <a:pt x="307" y="883"/>
                    <a:pt x="352" y="883"/>
                  </a:cubicBezTo>
                  <a:cubicBezTo>
                    <a:pt x="455" y="883"/>
                    <a:pt x="572" y="814"/>
                    <a:pt x="671" y="709"/>
                  </a:cubicBezTo>
                  <a:cubicBezTo>
                    <a:pt x="775" y="605"/>
                    <a:pt x="822" y="463"/>
                    <a:pt x="822" y="331"/>
                  </a:cubicBezTo>
                  <a:lnTo>
                    <a:pt x="822" y="331"/>
                  </a:lnTo>
                  <a:cubicBezTo>
                    <a:pt x="745" y="377"/>
                    <a:pt x="641" y="411"/>
                    <a:pt x="539" y="411"/>
                  </a:cubicBezTo>
                  <a:cubicBezTo>
                    <a:pt x="517" y="411"/>
                    <a:pt x="494" y="410"/>
                    <a:pt x="473" y="406"/>
                  </a:cubicBezTo>
                  <a:cubicBezTo>
                    <a:pt x="255" y="369"/>
                    <a:pt x="104" y="189"/>
                    <a:pt x="95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3881515" y="2839815"/>
              <a:ext cx="104465" cy="35082"/>
            </a:xfrm>
            <a:custGeom>
              <a:avLst/>
              <a:gdLst/>
              <a:ahLst/>
              <a:cxnLst/>
              <a:rect l="l" t="t" r="r" b="b"/>
              <a:pathLst>
                <a:path w="1066" h="358" extrusionOk="0">
                  <a:moveTo>
                    <a:pt x="86" y="1"/>
                  </a:moveTo>
                  <a:cubicBezTo>
                    <a:pt x="39" y="57"/>
                    <a:pt x="1" y="123"/>
                    <a:pt x="1" y="161"/>
                  </a:cubicBezTo>
                  <a:cubicBezTo>
                    <a:pt x="1" y="256"/>
                    <a:pt x="180" y="322"/>
                    <a:pt x="388" y="350"/>
                  </a:cubicBezTo>
                  <a:cubicBezTo>
                    <a:pt x="429" y="355"/>
                    <a:pt x="468" y="357"/>
                    <a:pt x="506" y="357"/>
                  </a:cubicBezTo>
                  <a:cubicBezTo>
                    <a:pt x="840" y="357"/>
                    <a:pt x="1066" y="180"/>
                    <a:pt x="955" y="10"/>
                  </a:cubicBezTo>
                  <a:lnTo>
                    <a:pt x="955" y="10"/>
                  </a:lnTo>
                  <a:cubicBezTo>
                    <a:pt x="887" y="86"/>
                    <a:pt x="751" y="132"/>
                    <a:pt x="582" y="132"/>
                  </a:cubicBezTo>
                  <a:cubicBezTo>
                    <a:pt x="541" y="132"/>
                    <a:pt x="499" y="129"/>
                    <a:pt x="454" y="123"/>
                  </a:cubicBezTo>
                  <a:cubicBezTo>
                    <a:pt x="284" y="105"/>
                    <a:pt x="143" y="67"/>
                    <a:pt x="86" y="1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3769505" y="2728688"/>
              <a:ext cx="203835" cy="73692"/>
            </a:xfrm>
            <a:custGeom>
              <a:avLst/>
              <a:gdLst/>
              <a:ahLst/>
              <a:cxnLst/>
              <a:rect l="l" t="t" r="r" b="b"/>
              <a:pathLst>
                <a:path w="2080" h="752" extrusionOk="0">
                  <a:moveTo>
                    <a:pt x="170" y="1"/>
                  </a:moveTo>
                  <a:cubicBezTo>
                    <a:pt x="48" y="10"/>
                    <a:pt x="0" y="48"/>
                    <a:pt x="48" y="95"/>
                  </a:cubicBezTo>
                  <a:cubicBezTo>
                    <a:pt x="463" y="545"/>
                    <a:pt x="1311" y="752"/>
                    <a:pt x="1767" y="752"/>
                  </a:cubicBezTo>
                  <a:cubicBezTo>
                    <a:pt x="1933" y="752"/>
                    <a:pt x="2047" y="724"/>
                    <a:pt x="2070" y="671"/>
                  </a:cubicBezTo>
                  <a:cubicBezTo>
                    <a:pt x="2079" y="624"/>
                    <a:pt x="2079" y="586"/>
                    <a:pt x="2061" y="549"/>
                  </a:cubicBezTo>
                  <a:cubicBezTo>
                    <a:pt x="2006" y="574"/>
                    <a:pt x="1916" y="587"/>
                    <a:pt x="1803" y="587"/>
                  </a:cubicBezTo>
                  <a:cubicBezTo>
                    <a:pt x="1370" y="587"/>
                    <a:pt x="598" y="398"/>
                    <a:pt x="170" y="1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4167764" y="2921348"/>
              <a:ext cx="176004" cy="163456"/>
            </a:xfrm>
            <a:custGeom>
              <a:avLst/>
              <a:gdLst/>
              <a:ahLst/>
              <a:cxnLst/>
              <a:rect l="l" t="t" r="r" b="b"/>
              <a:pathLst>
                <a:path w="1796" h="1668" extrusionOk="0">
                  <a:moveTo>
                    <a:pt x="132" y="0"/>
                  </a:moveTo>
                  <a:cubicBezTo>
                    <a:pt x="95" y="19"/>
                    <a:pt x="57" y="47"/>
                    <a:pt x="57" y="114"/>
                  </a:cubicBezTo>
                  <a:cubicBezTo>
                    <a:pt x="0" y="473"/>
                    <a:pt x="378" y="832"/>
                    <a:pt x="643" y="1078"/>
                  </a:cubicBezTo>
                  <a:cubicBezTo>
                    <a:pt x="874" y="1291"/>
                    <a:pt x="1599" y="1667"/>
                    <a:pt x="1757" y="1667"/>
                  </a:cubicBezTo>
                  <a:cubicBezTo>
                    <a:pt x="1773" y="1667"/>
                    <a:pt x="1784" y="1663"/>
                    <a:pt x="1786" y="1654"/>
                  </a:cubicBezTo>
                  <a:cubicBezTo>
                    <a:pt x="1796" y="1588"/>
                    <a:pt x="1758" y="1465"/>
                    <a:pt x="1682" y="1333"/>
                  </a:cubicBezTo>
                  <a:cubicBezTo>
                    <a:pt x="1380" y="1219"/>
                    <a:pt x="888" y="936"/>
                    <a:pt x="699" y="775"/>
                  </a:cubicBezTo>
                  <a:cubicBezTo>
                    <a:pt x="482" y="567"/>
                    <a:pt x="199" y="303"/>
                    <a:pt x="132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4186286" y="3122338"/>
              <a:ext cx="189037" cy="58895"/>
            </a:xfrm>
            <a:custGeom>
              <a:avLst/>
              <a:gdLst/>
              <a:ahLst/>
              <a:cxnLst/>
              <a:rect l="l" t="t" r="r" b="b"/>
              <a:pathLst>
                <a:path w="1929" h="601" extrusionOk="0">
                  <a:moveTo>
                    <a:pt x="1692" y="0"/>
                  </a:moveTo>
                  <a:lnTo>
                    <a:pt x="1692" y="0"/>
                  </a:lnTo>
                  <a:cubicBezTo>
                    <a:pt x="1569" y="57"/>
                    <a:pt x="1380" y="104"/>
                    <a:pt x="1096" y="113"/>
                  </a:cubicBezTo>
                  <a:cubicBezTo>
                    <a:pt x="971" y="123"/>
                    <a:pt x="836" y="129"/>
                    <a:pt x="707" y="129"/>
                  </a:cubicBezTo>
                  <a:cubicBezTo>
                    <a:pt x="440" y="129"/>
                    <a:pt x="200" y="102"/>
                    <a:pt x="123" y="19"/>
                  </a:cubicBezTo>
                  <a:cubicBezTo>
                    <a:pt x="10" y="170"/>
                    <a:pt x="0" y="331"/>
                    <a:pt x="47" y="454"/>
                  </a:cubicBezTo>
                  <a:cubicBezTo>
                    <a:pt x="87" y="567"/>
                    <a:pt x="357" y="600"/>
                    <a:pt x="661" y="600"/>
                  </a:cubicBezTo>
                  <a:cubicBezTo>
                    <a:pt x="789" y="600"/>
                    <a:pt x="923" y="594"/>
                    <a:pt x="1049" y="586"/>
                  </a:cubicBezTo>
                  <a:cubicBezTo>
                    <a:pt x="1890" y="548"/>
                    <a:pt x="1928" y="246"/>
                    <a:pt x="1692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3"/>
            <p:cNvSpPr/>
            <p:nvPr/>
          </p:nvSpPr>
          <p:spPr>
            <a:xfrm>
              <a:off x="3525002" y="2762986"/>
              <a:ext cx="304772" cy="142191"/>
            </a:xfrm>
            <a:custGeom>
              <a:avLst/>
              <a:gdLst/>
              <a:ahLst/>
              <a:cxnLst/>
              <a:rect l="l" t="t" r="r" b="b"/>
              <a:pathLst>
                <a:path w="3110" h="1451" extrusionOk="0">
                  <a:moveTo>
                    <a:pt x="208" y="0"/>
                  </a:moveTo>
                  <a:cubicBezTo>
                    <a:pt x="95" y="180"/>
                    <a:pt x="29" y="378"/>
                    <a:pt x="29" y="548"/>
                  </a:cubicBezTo>
                  <a:cubicBezTo>
                    <a:pt x="0" y="992"/>
                    <a:pt x="662" y="1399"/>
                    <a:pt x="1512" y="1446"/>
                  </a:cubicBezTo>
                  <a:cubicBezTo>
                    <a:pt x="1568" y="1449"/>
                    <a:pt x="1623" y="1451"/>
                    <a:pt x="1678" y="1451"/>
                  </a:cubicBezTo>
                  <a:cubicBezTo>
                    <a:pt x="2453" y="1451"/>
                    <a:pt x="3074" y="1142"/>
                    <a:pt x="3100" y="718"/>
                  </a:cubicBezTo>
                  <a:cubicBezTo>
                    <a:pt x="3110" y="577"/>
                    <a:pt x="3006" y="388"/>
                    <a:pt x="2836" y="218"/>
                  </a:cubicBezTo>
                  <a:cubicBezTo>
                    <a:pt x="2564" y="393"/>
                    <a:pt x="2130" y="503"/>
                    <a:pt x="1646" y="503"/>
                  </a:cubicBezTo>
                  <a:cubicBezTo>
                    <a:pt x="1608" y="503"/>
                    <a:pt x="1570" y="502"/>
                    <a:pt x="1531" y="501"/>
                  </a:cubicBezTo>
                  <a:cubicBezTo>
                    <a:pt x="945" y="463"/>
                    <a:pt x="454" y="265"/>
                    <a:pt x="208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3603008" y="2944475"/>
              <a:ext cx="141606" cy="103287"/>
            </a:xfrm>
            <a:custGeom>
              <a:avLst/>
              <a:gdLst/>
              <a:ahLst/>
              <a:cxnLst/>
              <a:rect l="l" t="t" r="r" b="b"/>
              <a:pathLst>
                <a:path w="1445" h="1054" extrusionOk="0">
                  <a:moveTo>
                    <a:pt x="272" y="0"/>
                  </a:moveTo>
                  <a:cubicBezTo>
                    <a:pt x="178" y="67"/>
                    <a:pt x="102" y="133"/>
                    <a:pt x="83" y="227"/>
                  </a:cubicBezTo>
                  <a:cubicBezTo>
                    <a:pt x="1" y="550"/>
                    <a:pt x="765" y="1054"/>
                    <a:pt x="1071" y="1054"/>
                  </a:cubicBezTo>
                  <a:cubicBezTo>
                    <a:pt x="1115" y="1054"/>
                    <a:pt x="1149" y="1044"/>
                    <a:pt x="1170" y="1021"/>
                  </a:cubicBezTo>
                  <a:cubicBezTo>
                    <a:pt x="1312" y="879"/>
                    <a:pt x="1444" y="586"/>
                    <a:pt x="1416" y="312"/>
                  </a:cubicBezTo>
                  <a:lnTo>
                    <a:pt x="1416" y="312"/>
                  </a:lnTo>
                  <a:cubicBezTo>
                    <a:pt x="1369" y="397"/>
                    <a:pt x="1321" y="464"/>
                    <a:pt x="1274" y="520"/>
                  </a:cubicBezTo>
                  <a:cubicBezTo>
                    <a:pt x="1253" y="541"/>
                    <a:pt x="1220" y="551"/>
                    <a:pt x="1178" y="551"/>
                  </a:cubicBezTo>
                  <a:cubicBezTo>
                    <a:pt x="954" y="551"/>
                    <a:pt x="479" y="279"/>
                    <a:pt x="272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4111808" y="3104699"/>
              <a:ext cx="63404" cy="41256"/>
            </a:xfrm>
            <a:custGeom>
              <a:avLst/>
              <a:gdLst/>
              <a:ahLst/>
              <a:cxnLst/>
              <a:rect l="l" t="t" r="r" b="b"/>
              <a:pathLst>
                <a:path w="647" h="421" extrusionOk="0">
                  <a:moveTo>
                    <a:pt x="146" y="0"/>
                  </a:moveTo>
                  <a:cubicBezTo>
                    <a:pt x="80" y="48"/>
                    <a:pt x="32" y="114"/>
                    <a:pt x="13" y="199"/>
                  </a:cubicBezTo>
                  <a:cubicBezTo>
                    <a:pt x="1" y="353"/>
                    <a:pt x="159" y="420"/>
                    <a:pt x="321" y="420"/>
                  </a:cubicBezTo>
                  <a:cubicBezTo>
                    <a:pt x="396" y="420"/>
                    <a:pt x="473" y="406"/>
                    <a:pt x="533" y="378"/>
                  </a:cubicBezTo>
                  <a:cubicBezTo>
                    <a:pt x="647" y="341"/>
                    <a:pt x="628" y="246"/>
                    <a:pt x="599" y="152"/>
                  </a:cubicBezTo>
                  <a:lnTo>
                    <a:pt x="599" y="152"/>
                  </a:lnTo>
                  <a:cubicBezTo>
                    <a:pt x="550" y="164"/>
                    <a:pt x="496" y="171"/>
                    <a:pt x="443" y="171"/>
                  </a:cubicBezTo>
                  <a:cubicBezTo>
                    <a:pt x="293" y="171"/>
                    <a:pt x="153" y="119"/>
                    <a:pt x="146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3733344" y="3063051"/>
              <a:ext cx="301146" cy="137585"/>
            </a:xfrm>
            <a:custGeom>
              <a:avLst/>
              <a:gdLst/>
              <a:ahLst/>
              <a:cxnLst/>
              <a:rect l="l" t="t" r="r" b="b"/>
              <a:pathLst>
                <a:path w="3073" h="1404" extrusionOk="0">
                  <a:moveTo>
                    <a:pt x="587" y="0"/>
                  </a:moveTo>
                  <a:cubicBezTo>
                    <a:pt x="492" y="66"/>
                    <a:pt x="407" y="142"/>
                    <a:pt x="350" y="208"/>
                  </a:cubicBezTo>
                  <a:cubicBezTo>
                    <a:pt x="1" y="709"/>
                    <a:pt x="596" y="1219"/>
                    <a:pt x="1059" y="1342"/>
                  </a:cubicBezTo>
                  <a:cubicBezTo>
                    <a:pt x="1207" y="1384"/>
                    <a:pt x="1390" y="1404"/>
                    <a:pt x="1586" y="1404"/>
                  </a:cubicBezTo>
                  <a:cubicBezTo>
                    <a:pt x="2142" y="1404"/>
                    <a:pt x="2791" y="1241"/>
                    <a:pt x="2959" y="955"/>
                  </a:cubicBezTo>
                  <a:cubicBezTo>
                    <a:pt x="3072" y="756"/>
                    <a:pt x="3025" y="567"/>
                    <a:pt x="2902" y="378"/>
                  </a:cubicBezTo>
                  <a:cubicBezTo>
                    <a:pt x="2609" y="516"/>
                    <a:pt x="2191" y="591"/>
                    <a:pt x="1820" y="591"/>
                  </a:cubicBezTo>
                  <a:cubicBezTo>
                    <a:pt x="1628" y="591"/>
                    <a:pt x="1449" y="571"/>
                    <a:pt x="1305" y="529"/>
                  </a:cubicBezTo>
                  <a:cubicBezTo>
                    <a:pt x="1040" y="463"/>
                    <a:pt x="728" y="246"/>
                    <a:pt x="587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4038016" y="3191720"/>
              <a:ext cx="223336" cy="150618"/>
            </a:xfrm>
            <a:custGeom>
              <a:avLst/>
              <a:gdLst/>
              <a:ahLst/>
              <a:cxnLst/>
              <a:rect l="l" t="t" r="r" b="b"/>
              <a:pathLst>
                <a:path w="2279" h="1537" extrusionOk="0">
                  <a:moveTo>
                    <a:pt x="218" y="1"/>
                  </a:moveTo>
                  <a:cubicBezTo>
                    <a:pt x="77" y="161"/>
                    <a:pt x="1" y="426"/>
                    <a:pt x="29" y="681"/>
                  </a:cubicBezTo>
                  <a:cubicBezTo>
                    <a:pt x="87" y="1267"/>
                    <a:pt x="673" y="1536"/>
                    <a:pt x="1241" y="1536"/>
                  </a:cubicBezTo>
                  <a:cubicBezTo>
                    <a:pt x="1598" y="1536"/>
                    <a:pt x="1948" y="1430"/>
                    <a:pt x="2156" y="1229"/>
                  </a:cubicBezTo>
                  <a:cubicBezTo>
                    <a:pt x="2279" y="1107"/>
                    <a:pt x="2269" y="851"/>
                    <a:pt x="1844" y="483"/>
                  </a:cubicBezTo>
                  <a:cubicBezTo>
                    <a:pt x="1687" y="533"/>
                    <a:pt x="1512" y="558"/>
                    <a:pt x="1336" y="558"/>
                  </a:cubicBezTo>
                  <a:cubicBezTo>
                    <a:pt x="877" y="558"/>
                    <a:pt x="410" y="383"/>
                    <a:pt x="218" y="1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3461990" y="3020422"/>
              <a:ext cx="266847" cy="204320"/>
            </a:xfrm>
            <a:custGeom>
              <a:avLst/>
              <a:gdLst/>
              <a:ahLst/>
              <a:cxnLst/>
              <a:rect l="l" t="t" r="r" b="b"/>
              <a:pathLst>
                <a:path w="2723" h="2085" extrusionOk="0">
                  <a:moveTo>
                    <a:pt x="615" y="0"/>
                  </a:moveTo>
                  <a:cubicBezTo>
                    <a:pt x="568" y="0"/>
                    <a:pt x="520" y="0"/>
                    <a:pt x="483" y="10"/>
                  </a:cubicBezTo>
                  <a:cubicBezTo>
                    <a:pt x="171" y="67"/>
                    <a:pt x="1" y="719"/>
                    <a:pt x="435" y="1333"/>
                  </a:cubicBezTo>
                  <a:cubicBezTo>
                    <a:pt x="831" y="1893"/>
                    <a:pt x="1426" y="2084"/>
                    <a:pt x="1895" y="2084"/>
                  </a:cubicBezTo>
                  <a:cubicBezTo>
                    <a:pt x="2155" y="2084"/>
                    <a:pt x="2377" y="2025"/>
                    <a:pt x="2505" y="1938"/>
                  </a:cubicBezTo>
                  <a:cubicBezTo>
                    <a:pt x="2722" y="1768"/>
                    <a:pt x="2571" y="1380"/>
                    <a:pt x="2231" y="993"/>
                  </a:cubicBezTo>
                  <a:cubicBezTo>
                    <a:pt x="1768" y="993"/>
                    <a:pt x="1154" y="804"/>
                    <a:pt x="757" y="237"/>
                  </a:cubicBezTo>
                  <a:cubicBezTo>
                    <a:pt x="691" y="152"/>
                    <a:pt x="643" y="76"/>
                    <a:pt x="615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3379575" y="2841677"/>
              <a:ext cx="113089" cy="198440"/>
            </a:xfrm>
            <a:custGeom>
              <a:avLst/>
              <a:gdLst/>
              <a:ahLst/>
              <a:cxnLst/>
              <a:rect l="l" t="t" r="r" b="b"/>
              <a:pathLst>
                <a:path w="1154" h="2025" extrusionOk="0">
                  <a:moveTo>
                    <a:pt x="577" y="0"/>
                  </a:moveTo>
                  <a:cubicBezTo>
                    <a:pt x="520" y="29"/>
                    <a:pt x="473" y="57"/>
                    <a:pt x="398" y="95"/>
                  </a:cubicBezTo>
                  <a:cubicBezTo>
                    <a:pt x="1" y="360"/>
                    <a:pt x="48" y="1229"/>
                    <a:pt x="142" y="1560"/>
                  </a:cubicBezTo>
                  <a:cubicBezTo>
                    <a:pt x="190" y="1720"/>
                    <a:pt x="294" y="1928"/>
                    <a:pt x="369" y="1985"/>
                  </a:cubicBezTo>
                  <a:cubicBezTo>
                    <a:pt x="396" y="2012"/>
                    <a:pt x="429" y="2024"/>
                    <a:pt x="466" y="2024"/>
                  </a:cubicBezTo>
                  <a:cubicBezTo>
                    <a:pt x="534" y="2024"/>
                    <a:pt x="618" y="1983"/>
                    <a:pt x="709" y="1910"/>
                  </a:cubicBezTo>
                  <a:cubicBezTo>
                    <a:pt x="898" y="1758"/>
                    <a:pt x="1097" y="1267"/>
                    <a:pt x="1154" y="804"/>
                  </a:cubicBezTo>
                  <a:cubicBezTo>
                    <a:pt x="1106" y="766"/>
                    <a:pt x="1059" y="738"/>
                    <a:pt x="1031" y="700"/>
                  </a:cubicBezTo>
                  <a:cubicBezTo>
                    <a:pt x="898" y="568"/>
                    <a:pt x="700" y="293"/>
                    <a:pt x="577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3412894" y="2747209"/>
              <a:ext cx="107601" cy="66931"/>
            </a:xfrm>
            <a:custGeom>
              <a:avLst/>
              <a:gdLst/>
              <a:ahLst/>
              <a:cxnLst/>
              <a:rect l="l" t="t" r="r" b="b"/>
              <a:pathLst>
                <a:path w="1098" h="683" extrusionOk="0">
                  <a:moveTo>
                    <a:pt x="417" y="1"/>
                  </a:moveTo>
                  <a:cubicBezTo>
                    <a:pt x="180" y="114"/>
                    <a:pt x="58" y="341"/>
                    <a:pt x="10" y="558"/>
                  </a:cubicBezTo>
                  <a:cubicBezTo>
                    <a:pt x="0" y="637"/>
                    <a:pt x="163" y="682"/>
                    <a:pt x="354" y="682"/>
                  </a:cubicBezTo>
                  <a:cubicBezTo>
                    <a:pt x="529" y="682"/>
                    <a:pt x="729" y="644"/>
                    <a:pt x="842" y="558"/>
                  </a:cubicBezTo>
                  <a:cubicBezTo>
                    <a:pt x="974" y="473"/>
                    <a:pt x="1050" y="312"/>
                    <a:pt x="1097" y="180"/>
                  </a:cubicBezTo>
                  <a:lnTo>
                    <a:pt x="1097" y="180"/>
                  </a:lnTo>
                  <a:cubicBezTo>
                    <a:pt x="1078" y="190"/>
                    <a:pt x="1040" y="199"/>
                    <a:pt x="1021" y="199"/>
                  </a:cubicBezTo>
                  <a:cubicBezTo>
                    <a:pt x="1007" y="200"/>
                    <a:pt x="992" y="201"/>
                    <a:pt x="977" y="201"/>
                  </a:cubicBezTo>
                  <a:cubicBezTo>
                    <a:pt x="799" y="201"/>
                    <a:pt x="556" y="105"/>
                    <a:pt x="417" y="1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3376831" y="3238954"/>
              <a:ext cx="267729" cy="106129"/>
            </a:xfrm>
            <a:custGeom>
              <a:avLst/>
              <a:gdLst/>
              <a:ahLst/>
              <a:cxnLst/>
              <a:rect l="l" t="t" r="r" b="b"/>
              <a:pathLst>
                <a:path w="2732" h="1083" extrusionOk="0">
                  <a:moveTo>
                    <a:pt x="1087" y="1"/>
                  </a:moveTo>
                  <a:cubicBezTo>
                    <a:pt x="747" y="86"/>
                    <a:pt x="426" y="237"/>
                    <a:pt x="265" y="417"/>
                  </a:cubicBezTo>
                  <a:cubicBezTo>
                    <a:pt x="0" y="710"/>
                    <a:pt x="615" y="984"/>
                    <a:pt x="1229" y="1059"/>
                  </a:cubicBezTo>
                  <a:cubicBezTo>
                    <a:pt x="1361" y="1075"/>
                    <a:pt x="1522" y="1082"/>
                    <a:pt x="1686" y="1082"/>
                  </a:cubicBezTo>
                  <a:cubicBezTo>
                    <a:pt x="2025" y="1082"/>
                    <a:pt x="2380" y="1050"/>
                    <a:pt x="2533" y="993"/>
                  </a:cubicBezTo>
                  <a:cubicBezTo>
                    <a:pt x="2731" y="917"/>
                    <a:pt x="2646" y="511"/>
                    <a:pt x="2476" y="247"/>
                  </a:cubicBezTo>
                  <a:cubicBezTo>
                    <a:pt x="2418" y="249"/>
                    <a:pt x="2360" y="250"/>
                    <a:pt x="2304" y="250"/>
                  </a:cubicBezTo>
                  <a:cubicBezTo>
                    <a:pt x="2150" y="250"/>
                    <a:pt x="2003" y="241"/>
                    <a:pt x="1871" y="228"/>
                  </a:cubicBezTo>
                  <a:cubicBezTo>
                    <a:pt x="1578" y="190"/>
                    <a:pt x="1295" y="105"/>
                    <a:pt x="1087" y="1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3690323" y="3242678"/>
              <a:ext cx="212655" cy="90645"/>
            </a:xfrm>
            <a:custGeom>
              <a:avLst/>
              <a:gdLst/>
              <a:ahLst/>
              <a:cxnLst/>
              <a:rect l="l" t="t" r="r" b="b"/>
              <a:pathLst>
                <a:path w="2170" h="925" extrusionOk="0">
                  <a:moveTo>
                    <a:pt x="1612" y="1"/>
                  </a:moveTo>
                  <a:lnTo>
                    <a:pt x="1545" y="29"/>
                  </a:lnTo>
                  <a:cubicBezTo>
                    <a:pt x="1383" y="103"/>
                    <a:pt x="1193" y="135"/>
                    <a:pt x="1006" y="135"/>
                  </a:cubicBezTo>
                  <a:cubicBezTo>
                    <a:pt x="832" y="135"/>
                    <a:pt x="661" y="107"/>
                    <a:pt x="515" y="57"/>
                  </a:cubicBezTo>
                  <a:cubicBezTo>
                    <a:pt x="241" y="152"/>
                    <a:pt x="33" y="303"/>
                    <a:pt x="14" y="454"/>
                  </a:cubicBezTo>
                  <a:cubicBezTo>
                    <a:pt x="0" y="684"/>
                    <a:pt x="512" y="925"/>
                    <a:pt x="1016" y="925"/>
                  </a:cubicBezTo>
                  <a:cubicBezTo>
                    <a:pt x="1195" y="925"/>
                    <a:pt x="1373" y="895"/>
                    <a:pt x="1527" y="823"/>
                  </a:cubicBezTo>
                  <a:cubicBezTo>
                    <a:pt x="2169" y="530"/>
                    <a:pt x="1990" y="152"/>
                    <a:pt x="1612" y="1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3936295" y="3230624"/>
              <a:ext cx="90746" cy="92801"/>
            </a:xfrm>
            <a:custGeom>
              <a:avLst/>
              <a:gdLst/>
              <a:ahLst/>
              <a:cxnLst/>
              <a:rect l="l" t="t" r="r" b="b"/>
              <a:pathLst>
                <a:path w="926" h="947" extrusionOk="0">
                  <a:moveTo>
                    <a:pt x="226" y="1"/>
                  </a:moveTo>
                  <a:cubicBezTo>
                    <a:pt x="141" y="76"/>
                    <a:pt x="84" y="180"/>
                    <a:pt x="56" y="322"/>
                  </a:cubicBezTo>
                  <a:cubicBezTo>
                    <a:pt x="1" y="729"/>
                    <a:pt x="480" y="946"/>
                    <a:pt x="721" y="946"/>
                  </a:cubicBezTo>
                  <a:cubicBezTo>
                    <a:pt x="727" y="946"/>
                    <a:pt x="732" y="946"/>
                    <a:pt x="737" y="946"/>
                  </a:cubicBezTo>
                  <a:cubicBezTo>
                    <a:pt x="926" y="936"/>
                    <a:pt x="878" y="521"/>
                    <a:pt x="793" y="228"/>
                  </a:cubicBezTo>
                  <a:lnTo>
                    <a:pt x="793" y="228"/>
                  </a:lnTo>
                  <a:cubicBezTo>
                    <a:pt x="782" y="228"/>
                    <a:pt x="771" y="228"/>
                    <a:pt x="759" y="228"/>
                  </a:cubicBezTo>
                  <a:cubicBezTo>
                    <a:pt x="584" y="228"/>
                    <a:pt x="359" y="160"/>
                    <a:pt x="226" y="1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3399076" y="3173198"/>
              <a:ext cx="66736" cy="64187"/>
            </a:xfrm>
            <a:custGeom>
              <a:avLst/>
              <a:gdLst/>
              <a:ahLst/>
              <a:cxnLst/>
              <a:rect l="l" t="t" r="r" b="b"/>
              <a:pathLst>
                <a:path w="681" h="655" extrusionOk="0">
                  <a:moveTo>
                    <a:pt x="123" y="1"/>
                  </a:moveTo>
                  <a:cubicBezTo>
                    <a:pt x="57" y="67"/>
                    <a:pt x="28" y="152"/>
                    <a:pt x="9" y="237"/>
                  </a:cubicBezTo>
                  <a:cubicBezTo>
                    <a:pt x="0" y="341"/>
                    <a:pt x="28" y="521"/>
                    <a:pt x="76" y="587"/>
                  </a:cubicBezTo>
                  <a:cubicBezTo>
                    <a:pt x="103" y="633"/>
                    <a:pt x="151" y="654"/>
                    <a:pt x="209" y="654"/>
                  </a:cubicBezTo>
                  <a:cubicBezTo>
                    <a:pt x="270" y="654"/>
                    <a:pt x="343" y="630"/>
                    <a:pt x="416" y="587"/>
                  </a:cubicBezTo>
                  <a:cubicBezTo>
                    <a:pt x="614" y="473"/>
                    <a:pt x="680" y="218"/>
                    <a:pt x="605" y="57"/>
                  </a:cubicBezTo>
                  <a:lnTo>
                    <a:pt x="605" y="57"/>
                  </a:lnTo>
                  <a:cubicBezTo>
                    <a:pt x="551" y="92"/>
                    <a:pt x="484" y="110"/>
                    <a:pt x="414" y="110"/>
                  </a:cubicBezTo>
                  <a:cubicBezTo>
                    <a:pt x="314" y="110"/>
                    <a:pt x="207" y="73"/>
                    <a:pt x="123" y="1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" name="Google Shape;195;p13"/>
          <p:cNvSpPr/>
          <p:nvPr/>
        </p:nvSpPr>
        <p:spPr>
          <a:xfrm flipH="1">
            <a:off x="-292908" y="759548"/>
            <a:ext cx="1604686" cy="605306"/>
          </a:xfrm>
          <a:custGeom>
            <a:avLst/>
            <a:gdLst/>
            <a:ahLst/>
            <a:cxnLst/>
            <a:rect l="l" t="t" r="r" b="b"/>
            <a:pathLst>
              <a:path w="33806" h="12752" extrusionOk="0">
                <a:moveTo>
                  <a:pt x="15214" y="0"/>
                </a:moveTo>
                <a:cubicBezTo>
                  <a:pt x="14240" y="0"/>
                  <a:pt x="13479" y="561"/>
                  <a:pt x="13335" y="2124"/>
                </a:cubicBezTo>
                <a:cubicBezTo>
                  <a:pt x="13250" y="2116"/>
                  <a:pt x="13170" y="2112"/>
                  <a:pt x="13094" y="2112"/>
                </a:cubicBezTo>
                <a:cubicBezTo>
                  <a:pt x="10960" y="2112"/>
                  <a:pt x="12148" y="5260"/>
                  <a:pt x="10153" y="5260"/>
                </a:cubicBezTo>
                <a:cubicBezTo>
                  <a:pt x="10032" y="5260"/>
                  <a:pt x="9899" y="5249"/>
                  <a:pt x="9753" y="5224"/>
                </a:cubicBezTo>
                <a:lnTo>
                  <a:pt x="9753" y="5224"/>
                </a:lnTo>
                <a:cubicBezTo>
                  <a:pt x="9829" y="5621"/>
                  <a:pt x="9697" y="6094"/>
                  <a:pt x="9867" y="6491"/>
                </a:cubicBezTo>
                <a:cubicBezTo>
                  <a:pt x="9829" y="6490"/>
                  <a:pt x="9792" y="6490"/>
                  <a:pt x="9754" y="6490"/>
                </a:cubicBezTo>
                <a:cubicBezTo>
                  <a:pt x="7390" y="6490"/>
                  <a:pt x="4711" y="7074"/>
                  <a:pt x="2590" y="8107"/>
                </a:cubicBezTo>
                <a:cubicBezTo>
                  <a:pt x="0" y="9354"/>
                  <a:pt x="492" y="12274"/>
                  <a:pt x="3535" y="12728"/>
                </a:cubicBezTo>
                <a:cubicBezTo>
                  <a:pt x="3644" y="12744"/>
                  <a:pt x="3750" y="12751"/>
                  <a:pt x="3853" y="12751"/>
                </a:cubicBezTo>
                <a:cubicBezTo>
                  <a:pt x="5362" y="12751"/>
                  <a:pt x="6269" y="11171"/>
                  <a:pt x="7585" y="11171"/>
                </a:cubicBezTo>
                <a:cubicBezTo>
                  <a:pt x="7636" y="11171"/>
                  <a:pt x="7688" y="11173"/>
                  <a:pt x="7740" y="11178"/>
                </a:cubicBezTo>
                <a:cubicBezTo>
                  <a:pt x="8392" y="11235"/>
                  <a:pt x="8893" y="11707"/>
                  <a:pt x="9630" y="11736"/>
                </a:cubicBezTo>
                <a:cubicBezTo>
                  <a:pt x="9649" y="11736"/>
                  <a:pt x="9667" y="11737"/>
                  <a:pt x="9686" y="11737"/>
                </a:cubicBezTo>
                <a:cubicBezTo>
                  <a:pt x="10360" y="11737"/>
                  <a:pt x="11074" y="11404"/>
                  <a:pt x="11672" y="11036"/>
                </a:cubicBezTo>
                <a:cubicBezTo>
                  <a:pt x="12002" y="11092"/>
                  <a:pt x="12342" y="11121"/>
                  <a:pt x="12695" y="11121"/>
                </a:cubicBezTo>
                <a:cubicBezTo>
                  <a:pt x="13302" y="11121"/>
                  <a:pt x="13951" y="11036"/>
                  <a:pt x="14668" y="10857"/>
                </a:cubicBezTo>
                <a:cubicBezTo>
                  <a:pt x="16259" y="10475"/>
                  <a:pt x="17252" y="9346"/>
                  <a:pt x="18634" y="9346"/>
                </a:cubicBezTo>
                <a:cubicBezTo>
                  <a:pt x="18926" y="9346"/>
                  <a:pt x="19236" y="9396"/>
                  <a:pt x="19573" y="9515"/>
                </a:cubicBezTo>
                <a:cubicBezTo>
                  <a:pt x="21397" y="10139"/>
                  <a:pt x="22313" y="11792"/>
                  <a:pt x="24392" y="11878"/>
                </a:cubicBezTo>
                <a:cubicBezTo>
                  <a:pt x="24464" y="11880"/>
                  <a:pt x="24534" y="11882"/>
                  <a:pt x="24605" y="11882"/>
                </a:cubicBezTo>
                <a:cubicBezTo>
                  <a:pt x="26439" y="11882"/>
                  <a:pt x="28084" y="10938"/>
                  <a:pt x="28475" y="9118"/>
                </a:cubicBezTo>
                <a:cubicBezTo>
                  <a:pt x="28979" y="9375"/>
                  <a:pt x="29529" y="9496"/>
                  <a:pt x="30061" y="9496"/>
                </a:cubicBezTo>
                <a:cubicBezTo>
                  <a:pt x="31642" y="9496"/>
                  <a:pt x="33072" y="8426"/>
                  <a:pt x="32718" y="6680"/>
                </a:cubicBezTo>
                <a:cubicBezTo>
                  <a:pt x="33805" y="5924"/>
                  <a:pt x="32974" y="4856"/>
                  <a:pt x="31943" y="4610"/>
                </a:cubicBezTo>
                <a:cubicBezTo>
                  <a:pt x="32072" y="2698"/>
                  <a:pt x="30236" y="1656"/>
                  <a:pt x="28481" y="1656"/>
                </a:cubicBezTo>
                <a:cubicBezTo>
                  <a:pt x="27131" y="1656"/>
                  <a:pt x="25828" y="2274"/>
                  <a:pt x="25508" y="3589"/>
                </a:cubicBezTo>
                <a:cubicBezTo>
                  <a:pt x="24598" y="2756"/>
                  <a:pt x="23695" y="2366"/>
                  <a:pt x="22530" y="2366"/>
                </a:cubicBezTo>
                <a:cubicBezTo>
                  <a:pt x="22242" y="2366"/>
                  <a:pt x="21938" y="2390"/>
                  <a:pt x="21614" y="2436"/>
                </a:cubicBezTo>
                <a:cubicBezTo>
                  <a:pt x="20903" y="2541"/>
                  <a:pt x="20588" y="2640"/>
                  <a:pt x="20365" y="2640"/>
                </a:cubicBezTo>
                <a:cubicBezTo>
                  <a:pt x="20062" y="2640"/>
                  <a:pt x="19927" y="2458"/>
                  <a:pt x="19204" y="1860"/>
                </a:cubicBezTo>
                <a:cubicBezTo>
                  <a:pt x="18100" y="942"/>
                  <a:pt x="16477" y="0"/>
                  <a:pt x="15214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3"/>
          <p:cNvSpPr/>
          <p:nvPr/>
        </p:nvSpPr>
        <p:spPr>
          <a:xfrm>
            <a:off x="7655633" y="129550"/>
            <a:ext cx="2481811" cy="927193"/>
          </a:xfrm>
          <a:custGeom>
            <a:avLst/>
            <a:gdLst/>
            <a:ahLst/>
            <a:cxnLst/>
            <a:rect l="l" t="t" r="r" b="b"/>
            <a:pathLst>
              <a:path w="32388" h="12100" extrusionOk="0">
                <a:moveTo>
                  <a:pt x="15035" y="1"/>
                </a:moveTo>
                <a:cubicBezTo>
                  <a:pt x="14202" y="1"/>
                  <a:pt x="13526" y="500"/>
                  <a:pt x="13278" y="1859"/>
                </a:cubicBezTo>
                <a:cubicBezTo>
                  <a:pt x="13132" y="1831"/>
                  <a:pt x="12999" y="1817"/>
                  <a:pt x="12877" y="1817"/>
                </a:cubicBezTo>
                <a:cubicBezTo>
                  <a:pt x="11122" y="1817"/>
                  <a:pt x="11786" y="4562"/>
                  <a:pt x="10145" y="4562"/>
                </a:cubicBezTo>
                <a:cubicBezTo>
                  <a:pt x="9992" y="4562"/>
                  <a:pt x="9818" y="4538"/>
                  <a:pt x="9621" y="4486"/>
                </a:cubicBezTo>
                <a:lnTo>
                  <a:pt x="9621" y="4486"/>
                </a:lnTo>
                <a:cubicBezTo>
                  <a:pt x="9659" y="4873"/>
                  <a:pt x="9489" y="5308"/>
                  <a:pt x="9611" y="5686"/>
                </a:cubicBezTo>
                <a:cubicBezTo>
                  <a:pt x="9152" y="5644"/>
                  <a:pt x="8677" y="5623"/>
                  <a:pt x="8193" y="5623"/>
                </a:cubicBezTo>
                <a:cubicBezTo>
                  <a:pt x="6298" y="5623"/>
                  <a:pt x="4272" y="5948"/>
                  <a:pt x="2571" y="6603"/>
                </a:cubicBezTo>
                <a:cubicBezTo>
                  <a:pt x="0" y="7567"/>
                  <a:pt x="227" y="10364"/>
                  <a:pt x="3072" y="11064"/>
                </a:cubicBezTo>
                <a:cubicBezTo>
                  <a:pt x="3243" y="11106"/>
                  <a:pt x="3407" y="11124"/>
                  <a:pt x="3567" y="11124"/>
                </a:cubicBezTo>
                <a:cubicBezTo>
                  <a:pt x="4842" y="11124"/>
                  <a:pt x="5781" y="9931"/>
                  <a:pt x="6896" y="9931"/>
                </a:cubicBezTo>
                <a:cubicBezTo>
                  <a:pt x="6990" y="9931"/>
                  <a:pt x="7086" y="9939"/>
                  <a:pt x="7183" y="9958"/>
                </a:cubicBezTo>
                <a:cubicBezTo>
                  <a:pt x="7816" y="10071"/>
                  <a:pt x="8241" y="10553"/>
                  <a:pt x="8922" y="10648"/>
                </a:cubicBezTo>
                <a:cubicBezTo>
                  <a:pt x="9008" y="10659"/>
                  <a:pt x="9095" y="10664"/>
                  <a:pt x="9184" y="10664"/>
                </a:cubicBezTo>
                <a:cubicBezTo>
                  <a:pt x="9764" y="10664"/>
                  <a:pt x="10383" y="10436"/>
                  <a:pt x="10916" y="10166"/>
                </a:cubicBezTo>
                <a:cubicBezTo>
                  <a:pt x="11406" y="10298"/>
                  <a:pt x="11925" y="10366"/>
                  <a:pt x="12490" y="10366"/>
                </a:cubicBezTo>
                <a:cubicBezTo>
                  <a:pt x="12894" y="10366"/>
                  <a:pt x="13322" y="10331"/>
                  <a:pt x="13779" y="10260"/>
                </a:cubicBezTo>
                <a:cubicBezTo>
                  <a:pt x="15234" y="10046"/>
                  <a:pt x="16244" y="9157"/>
                  <a:pt x="17459" y="9157"/>
                </a:cubicBezTo>
                <a:cubicBezTo>
                  <a:pt x="17800" y="9157"/>
                  <a:pt x="18156" y="9227"/>
                  <a:pt x="18542" y="9400"/>
                </a:cubicBezTo>
                <a:cubicBezTo>
                  <a:pt x="20206" y="10156"/>
                  <a:pt x="20933" y="11801"/>
                  <a:pt x="22899" y="12056"/>
                </a:cubicBezTo>
                <a:cubicBezTo>
                  <a:pt x="23119" y="12085"/>
                  <a:pt x="23339" y="12099"/>
                  <a:pt x="23555" y="12099"/>
                </a:cubicBezTo>
                <a:cubicBezTo>
                  <a:pt x="25113" y="12099"/>
                  <a:pt x="26521" y="11349"/>
                  <a:pt x="27010" y="9797"/>
                </a:cubicBezTo>
                <a:cubicBezTo>
                  <a:pt x="27555" y="10139"/>
                  <a:pt x="28179" y="10303"/>
                  <a:pt x="28777" y="10303"/>
                </a:cubicBezTo>
                <a:cubicBezTo>
                  <a:pt x="30162" y="10303"/>
                  <a:pt x="31413" y="9425"/>
                  <a:pt x="31235" y="7841"/>
                </a:cubicBezTo>
                <a:cubicBezTo>
                  <a:pt x="32388" y="7217"/>
                  <a:pt x="31679" y="6130"/>
                  <a:pt x="30715" y="5809"/>
                </a:cubicBezTo>
                <a:cubicBezTo>
                  <a:pt x="31025" y="3881"/>
                  <a:pt x="29094" y="2706"/>
                  <a:pt x="27317" y="2706"/>
                </a:cubicBezTo>
                <a:cubicBezTo>
                  <a:pt x="26166" y="2706"/>
                  <a:pt x="25079" y="3198"/>
                  <a:pt x="24704" y="4297"/>
                </a:cubicBezTo>
                <a:cubicBezTo>
                  <a:pt x="23794" y="3300"/>
                  <a:pt x="22851" y="2859"/>
                  <a:pt x="21490" y="2859"/>
                </a:cubicBezTo>
                <a:cubicBezTo>
                  <a:pt x="21368" y="2859"/>
                  <a:pt x="21242" y="2863"/>
                  <a:pt x="21113" y="2870"/>
                </a:cubicBezTo>
                <a:cubicBezTo>
                  <a:pt x="20508" y="2898"/>
                  <a:pt x="20197" y="2953"/>
                  <a:pt x="19987" y="2953"/>
                </a:cubicBezTo>
                <a:cubicBezTo>
                  <a:pt x="19635" y="2953"/>
                  <a:pt x="19565" y="2800"/>
                  <a:pt x="18873" y="2114"/>
                </a:cubicBezTo>
                <a:cubicBezTo>
                  <a:pt x="17846" y="1098"/>
                  <a:pt x="16269" y="1"/>
                  <a:pt x="15035" y="1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"/>
          <p:cNvSpPr txBox="1">
            <a:spLocks noGrp="1"/>
          </p:cNvSpPr>
          <p:nvPr>
            <p:ph type="subTitle" idx="1"/>
          </p:nvPr>
        </p:nvSpPr>
        <p:spPr>
          <a:xfrm>
            <a:off x="3928325" y="1510375"/>
            <a:ext cx="45018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4"/>
          <p:cNvSpPr txBox="1">
            <a:spLocks noGrp="1"/>
          </p:cNvSpPr>
          <p:nvPr>
            <p:ph type="title"/>
          </p:nvPr>
        </p:nvSpPr>
        <p:spPr>
          <a:xfrm>
            <a:off x="4199170" y="2683481"/>
            <a:ext cx="4099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4"/>
          <p:cNvSpPr/>
          <p:nvPr/>
        </p:nvSpPr>
        <p:spPr>
          <a:xfrm flipH="1">
            <a:off x="6623000" y="2830461"/>
            <a:ext cx="4796345" cy="1502512"/>
          </a:xfrm>
          <a:custGeom>
            <a:avLst/>
            <a:gdLst/>
            <a:ahLst/>
            <a:cxnLst/>
            <a:rect l="l" t="t" r="r" b="b"/>
            <a:pathLst>
              <a:path w="62593" h="19608" extrusionOk="0">
                <a:moveTo>
                  <a:pt x="8797" y="0"/>
                </a:moveTo>
                <a:cubicBezTo>
                  <a:pt x="8493" y="0"/>
                  <a:pt x="8193" y="36"/>
                  <a:pt x="7901" y="111"/>
                </a:cubicBezTo>
                <a:cubicBezTo>
                  <a:pt x="5245" y="791"/>
                  <a:pt x="0" y="3248"/>
                  <a:pt x="671" y="6773"/>
                </a:cubicBezTo>
                <a:cubicBezTo>
                  <a:pt x="885" y="7867"/>
                  <a:pt x="2286" y="9563"/>
                  <a:pt x="3341" y="9563"/>
                </a:cubicBezTo>
                <a:cubicBezTo>
                  <a:pt x="3407" y="9563"/>
                  <a:pt x="3472" y="9556"/>
                  <a:pt x="3535" y="9542"/>
                </a:cubicBezTo>
                <a:lnTo>
                  <a:pt x="3535" y="9542"/>
                </a:lnTo>
                <a:cubicBezTo>
                  <a:pt x="1179" y="10328"/>
                  <a:pt x="4622" y="12047"/>
                  <a:pt x="5785" y="12047"/>
                </a:cubicBezTo>
                <a:cubicBezTo>
                  <a:pt x="5798" y="12047"/>
                  <a:pt x="5810" y="12047"/>
                  <a:pt x="5822" y="12047"/>
                </a:cubicBezTo>
                <a:lnTo>
                  <a:pt x="5822" y="12047"/>
                </a:lnTo>
                <a:cubicBezTo>
                  <a:pt x="5406" y="12642"/>
                  <a:pt x="5699" y="13294"/>
                  <a:pt x="6134" y="13842"/>
                </a:cubicBezTo>
                <a:cubicBezTo>
                  <a:pt x="5548" y="15165"/>
                  <a:pt x="6493" y="17377"/>
                  <a:pt x="7646" y="18171"/>
                </a:cubicBezTo>
                <a:cubicBezTo>
                  <a:pt x="8031" y="18441"/>
                  <a:pt x="8988" y="18769"/>
                  <a:pt x="9751" y="18769"/>
                </a:cubicBezTo>
                <a:cubicBezTo>
                  <a:pt x="10431" y="18769"/>
                  <a:pt x="10958" y="18509"/>
                  <a:pt x="10793" y="17717"/>
                </a:cubicBezTo>
                <a:lnTo>
                  <a:pt x="10793" y="17717"/>
                </a:lnTo>
                <a:lnTo>
                  <a:pt x="54880" y="19607"/>
                </a:lnTo>
                <a:cubicBezTo>
                  <a:pt x="56430" y="18615"/>
                  <a:pt x="57810" y="19125"/>
                  <a:pt x="59558" y="18605"/>
                </a:cubicBezTo>
                <a:cubicBezTo>
                  <a:pt x="60279" y="18388"/>
                  <a:pt x="62593" y="16769"/>
                  <a:pt x="61320" y="16769"/>
                </a:cubicBezTo>
                <a:cubicBezTo>
                  <a:pt x="61207" y="16769"/>
                  <a:pt x="61065" y="16782"/>
                  <a:pt x="60891" y="16810"/>
                </a:cubicBezTo>
                <a:cubicBezTo>
                  <a:pt x="62053" y="14957"/>
                  <a:pt x="59974" y="14655"/>
                  <a:pt x="59407" y="13512"/>
                </a:cubicBezTo>
                <a:cubicBezTo>
                  <a:pt x="58878" y="12415"/>
                  <a:pt x="59918" y="10846"/>
                  <a:pt x="58963" y="9712"/>
                </a:cubicBezTo>
                <a:cubicBezTo>
                  <a:pt x="58415" y="9070"/>
                  <a:pt x="57423" y="8928"/>
                  <a:pt x="56685" y="8692"/>
                </a:cubicBezTo>
                <a:cubicBezTo>
                  <a:pt x="56597" y="7200"/>
                  <a:pt x="56663" y="6406"/>
                  <a:pt x="55600" y="6406"/>
                </a:cubicBezTo>
                <a:cubicBezTo>
                  <a:pt x="55296" y="6406"/>
                  <a:pt x="54899" y="6471"/>
                  <a:pt x="54379" y="6603"/>
                </a:cubicBezTo>
                <a:cubicBezTo>
                  <a:pt x="52971" y="6962"/>
                  <a:pt x="50788" y="7690"/>
                  <a:pt x="50420" y="9297"/>
                </a:cubicBezTo>
                <a:cubicBezTo>
                  <a:pt x="50375" y="9243"/>
                  <a:pt x="50296" y="9164"/>
                  <a:pt x="50288" y="9164"/>
                </a:cubicBezTo>
                <a:cubicBezTo>
                  <a:pt x="50288" y="9164"/>
                  <a:pt x="50287" y="9164"/>
                  <a:pt x="50287" y="9164"/>
                </a:cubicBezTo>
                <a:cubicBezTo>
                  <a:pt x="49626" y="9590"/>
                  <a:pt x="49002" y="10147"/>
                  <a:pt x="48416" y="10601"/>
                </a:cubicBezTo>
                <a:cubicBezTo>
                  <a:pt x="48397" y="10516"/>
                  <a:pt x="48378" y="10431"/>
                  <a:pt x="48369" y="10346"/>
                </a:cubicBezTo>
                <a:cubicBezTo>
                  <a:pt x="48214" y="10326"/>
                  <a:pt x="48059" y="10318"/>
                  <a:pt x="47905" y="10318"/>
                </a:cubicBezTo>
                <a:cubicBezTo>
                  <a:pt x="47292" y="10318"/>
                  <a:pt x="46688" y="10443"/>
                  <a:pt x="46084" y="10443"/>
                </a:cubicBezTo>
                <a:cubicBezTo>
                  <a:pt x="46036" y="10443"/>
                  <a:pt x="45988" y="10442"/>
                  <a:pt x="45940" y="10440"/>
                </a:cubicBezTo>
                <a:cubicBezTo>
                  <a:pt x="45618" y="9224"/>
                  <a:pt x="44875" y="8763"/>
                  <a:pt x="44005" y="8763"/>
                </a:cubicBezTo>
                <a:cubicBezTo>
                  <a:pt x="43421" y="8763"/>
                  <a:pt x="42780" y="8970"/>
                  <a:pt x="42169" y="9297"/>
                </a:cubicBezTo>
                <a:cubicBezTo>
                  <a:pt x="41319" y="7359"/>
                  <a:pt x="40430" y="5705"/>
                  <a:pt x="38228" y="5119"/>
                </a:cubicBezTo>
                <a:cubicBezTo>
                  <a:pt x="35677" y="4430"/>
                  <a:pt x="35488" y="4326"/>
                  <a:pt x="33881" y="2161"/>
                </a:cubicBezTo>
                <a:cubicBezTo>
                  <a:pt x="33122" y="1136"/>
                  <a:pt x="32038" y="708"/>
                  <a:pt x="30924" y="708"/>
                </a:cubicBezTo>
                <a:cubicBezTo>
                  <a:pt x="28042" y="708"/>
                  <a:pt x="24956" y="3574"/>
                  <a:pt x="26755" y="6395"/>
                </a:cubicBezTo>
                <a:cubicBezTo>
                  <a:pt x="25470" y="6546"/>
                  <a:pt x="20546" y="6726"/>
                  <a:pt x="22257" y="8777"/>
                </a:cubicBezTo>
                <a:cubicBezTo>
                  <a:pt x="21786" y="8506"/>
                  <a:pt x="21252" y="8421"/>
                  <a:pt x="20711" y="8421"/>
                </a:cubicBezTo>
                <a:cubicBezTo>
                  <a:pt x="20177" y="8421"/>
                  <a:pt x="19635" y="8503"/>
                  <a:pt x="19138" y="8569"/>
                </a:cubicBezTo>
                <a:cubicBezTo>
                  <a:pt x="19301" y="7969"/>
                  <a:pt x="18880" y="7783"/>
                  <a:pt x="18338" y="7783"/>
                </a:cubicBezTo>
                <a:cubicBezTo>
                  <a:pt x="17779" y="7783"/>
                  <a:pt x="17092" y="7981"/>
                  <a:pt x="16785" y="8125"/>
                </a:cubicBezTo>
                <a:cubicBezTo>
                  <a:pt x="16515" y="4775"/>
                  <a:pt x="12329" y="0"/>
                  <a:pt x="8797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4"/>
          <p:cNvSpPr/>
          <p:nvPr/>
        </p:nvSpPr>
        <p:spPr>
          <a:xfrm>
            <a:off x="7444750" y="442250"/>
            <a:ext cx="2090309" cy="731040"/>
          </a:xfrm>
          <a:custGeom>
            <a:avLst/>
            <a:gdLst/>
            <a:ahLst/>
            <a:cxnLst/>
            <a:rect l="l" t="t" r="r" b="b"/>
            <a:pathLst>
              <a:path w="33806" h="12752" extrusionOk="0">
                <a:moveTo>
                  <a:pt x="15214" y="0"/>
                </a:moveTo>
                <a:cubicBezTo>
                  <a:pt x="14240" y="0"/>
                  <a:pt x="13479" y="561"/>
                  <a:pt x="13335" y="2124"/>
                </a:cubicBezTo>
                <a:cubicBezTo>
                  <a:pt x="13250" y="2116"/>
                  <a:pt x="13170" y="2112"/>
                  <a:pt x="13094" y="2112"/>
                </a:cubicBezTo>
                <a:cubicBezTo>
                  <a:pt x="10960" y="2112"/>
                  <a:pt x="12148" y="5260"/>
                  <a:pt x="10153" y="5260"/>
                </a:cubicBezTo>
                <a:cubicBezTo>
                  <a:pt x="10032" y="5260"/>
                  <a:pt x="9899" y="5249"/>
                  <a:pt x="9753" y="5224"/>
                </a:cubicBezTo>
                <a:lnTo>
                  <a:pt x="9753" y="5224"/>
                </a:lnTo>
                <a:cubicBezTo>
                  <a:pt x="9829" y="5621"/>
                  <a:pt x="9697" y="6094"/>
                  <a:pt x="9867" y="6491"/>
                </a:cubicBezTo>
                <a:cubicBezTo>
                  <a:pt x="9829" y="6490"/>
                  <a:pt x="9792" y="6490"/>
                  <a:pt x="9754" y="6490"/>
                </a:cubicBezTo>
                <a:cubicBezTo>
                  <a:pt x="7390" y="6490"/>
                  <a:pt x="4711" y="7074"/>
                  <a:pt x="2590" y="8107"/>
                </a:cubicBezTo>
                <a:cubicBezTo>
                  <a:pt x="0" y="9354"/>
                  <a:pt x="492" y="12274"/>
                  <a:pt x="3535" y="12728"/>
                </a:cubicBezTo>
                <a:cubicBezTo>
                  <a:pt x="3644" y="12744"/>
                  <a:pt x="3750" y="12751"/>
                  <a:pt x="3853" y="12751"/>
                </a:cubicBezTo>
                <a:cubicBezTo>
                  <a:pt x="5362" y="12751"/>
                  <a:pt x="6269" y="11171"/>
                  <a:pt x="7585" y="11171"/>
                </a:cubicBezTo>
                <a:cubicBezTo>
                  <a:pt x="7636" y="11171"/>
                  <a:pt x="7688" y="11173"/>
                  <a:pt x="7740" y="11178"/>
                </a:cubicBezTo>
                <a:cubicBezTo>
                  <a:pt x="8392" y="11235"/>
                  <a:pt x="8893" y="11707"/>
                  <a:pt x="9630" y="11736"/>
                </a:cubicBezTo>
                <a:cubicBezTo>
                  <a:pt x="9649" y="11736"/>
                  <a:pt x="9667" y="11737"/>
                  <a:pt x="9686" y="11737"/>
                </a:cubicBezTo>
                <a:cubicBezTo>
                  <a:pt x="10360" y="11737"/>
                  <a:pt x="11074" y="11404"/>
                  <a:pt x="11672" y="11036"/>
                </a:cubicBezTo>
                <a:cubicBezTo>
                  <a:pt x="12002" y="11092"/>
                  <a:pt x="12342" y="11121"/>
                  <a:pt x="12695" y="11121"/>
                </a:cubicBezTo>
                <a:cubicBezTo>
                  <a:pt x="13302" y="11121"/>
                  <a:pt x="13951" y="11036"/>
                  <a:pt x="14668" y="10857"/>
                </a:cubicBezTo>
                <a:cubicBezTo>
                  <a:pt x="16259" y="10475"/>
                  <a:pt x="17252" y="9346"/>
                  <a:pt x="18634" y="9346"/>
                </a:cubicBezTo>
                <a:cubicBezTo>
                  <a:pt x="18926" y="9346"/>
                  <a:pt x="19236" y="9396"/>
                  <a:pt x="19573" y="9515"/>
                </a:cubicBezTo>
                <a:cubicBezTo>
                  <a:pt x="21397" y="10139"/>
                  <a:pt x="22313" y="11792"/>
                  <a:pt x="24392" y="11878"/>
                </a:cubicBezTo>
                <a:cubicBezTo>
                  <a:pt x="24464" y="11880"/>
                  <a:pt x="24534" y="11882"/>
                  <a:pt x="24605" y="11882"/>
                </a:cubicBezTo>
                <a:cubicBezTo>
                  <a:pt x="26439" y="11882"/>
                  <a:pt x="28084" y="10938"/>
                  <a:pt x="28475" y="9118"/>
                </a:cubicBezTo>
                <a:cubicBezTo>
                  <a:pt x="28979" y="9375"/>
                  <a:pt x="29529" y="9496"/>
                  <a:pt x="30061" y="9496"/>
                </a:cubicBezTo>
                <a:cubicBezTo>
                  <a:pt x="31642" y="9496"/>
                  <a:pt x="33072" y="8426"/>
                  <a:pt x="32718" y="6680"/>
                </a:cubicBezTo>
                <a:cubicBezTo>
                  <a:pt x="33805" y="5924"/>
                  <a:pt x="32974" y="4856"/>
                  <a:pt x="31943" y="4610"/>
                </a:cubicBezTo>
                <a:cubicBezTo>
                  <a:pt x="32072" y="2698"/>
                  <a:pt x="30236" y="1656"/>
                  <a:pt x="28481" y="1656"/>
                </a:cubicBezTo>
                <a:cubicBezTo>
                  <a:pt x="27131" y="1656"/>
                  <a:pt x="25828" y="2274"/>
                  <a:pt x="25508" y="3589"/>
                </a:cubicBezTo>
                <a:cubicBezTo>
                  <a:pt x="24598" y="2756"/>
                  <a:pt x="23695" y="2366"/>
                  <a:pt x="22530" y="2366"/>
                </a:cubicBezTo>
                <a:cubicBezTo>
                  <a:pt x="22242" y="2366"/>
                  <a:pt x="21938" y="2390"/>
                  <a:pt x="21614" y="2436"/>
                </a:cubicBezTo>
                <a:cubicBezTo>
                  <a:pt x="20903" y="2541"/>
                  <a:pt x="20588" y="2640"/>
                  <a:pt x="20365" y="2640"/>
                </a:cubicBezTo>
                <a:cubicBezTo>
                  <a:pt x="20062" y="2640"/>
                  <a:pt x="19927" y="2458"/>
                  <a:pt x="19204" y="1860"/>
                </a:cubicBezTo>
                <a:cubicBezTo>
                  <a:pt x="18100" y="942"/>
                  <a:pt x="16477" y="0"/>
                  <a:pt x="15214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4"/>
          <p:cNvSpPr/>
          <p:nvPr/>
        </p:nvSpPr>
        <p:spPr>
          <a:xfrm flipH="1">
            <a:off x="-1103845" y="-79250"/>
            <a:ext cx="3203795" cy="1186956"/>
          </a:xfrm>
          <a:custGeom>
            <a:avLst/>
            <a:gdLst/>
            <a:ahLst/>
            <a:cxnLst/>
            <a:rect l="l" t="t" r="r" b="b"/>
            <a:pathLst>
              <a:path w="33806" h="12752" extrusionOk="0">
                <a:moveTo>
                  <a:pt x="15214" y="0"/>
                </a:moveTo>
                <a:cubicBezTo>
                  <a:pt x="14240" y="0"/>
                  <a:pt x="13479" y="561"/>
                  <a:pt x="13335" y="2124"/>
                </a:cubicBezTo>
                <a:cubicBezTo>
                  <a:pt x="13250" y="2116"/>
                  <a:pt x="13170" y="2112"/>
                  <a:pt x="13094" y="2112"/>
                </a:cubicBezTo>
                <a:cubicBezTo>
                  <a:pt x="10960" y="2112"/>
                  <a:pt x="12148" y="5260"/>
                  <a:pt x="10153" y="5260"/>
                </a:cubicBezTo>
                <a:cubicBezTo>
                  <a:pt x="10032" y="5260"/>
                  <a:pt x="9899" y="5249"/>
                  <a:pt x="9753" y="5224"/>
                </a:cubicBezTo>
                <a:lnTo>
                  <a:pt x="9753" y="5224"/>
                </a:lnTo>
                <a:cubicBezTo>
                  <a:pt x="9829" y="5621"/>
                  <a:pt x="9697" y="6094"/>
                  <a:pt x="9867" y="6491"/>
                </a:cubicBezTo>
                <a:cubicBezTo>
                  <a:pt x="9829" y="6490"/>
                  <a:pt x="9792" y="6490"/>
                  <a:pt x="9754" y="6490"/>
                </a:cubicBezTo>
                <a:cubicBezTo>
                  <a:pt x="7390" y="6490"/>
                  <a:pt x="4711" y="7074"/>
                  <a:pt x="2590" y="8107"/>
                </a:cubicBezTo>
                <a:cubicBezTo>
                  <a:pt x="0" y="9354"/>
                  <a:pt x="492" y="12274"/>
                  <a:pt x="3535" y="12728"/>
                </a:cubicBezTo>
                <a:cubicBezTo>
                  <a:pt x="3644" y="12744"/>
                  <a:pt x="3750" y="12751"/>
                  <a:pt x="3853" y="12751"/>
                </a:cubicBezTo>
                <a:cubicBezTo>
                  <a:pt x="5362" y="12751"/>
                  <a:pt x="6269" y="11171"/>
                  <a:pt x="7585" y="11171"/>
                </a:cubicBezTo>
                <a:cubicBezTo>
                  <a:pt x="7636" y="11171"/>
                  <a:pt x="7688" y="11173"/>
                  <a:pt x="7740" y="11178"/>
                </a:cubicBezTo>
                <a:cubicBezTo>
                  <a:pt x="8392" y="11235"/>
                  <a:pt x="8893" y="11707"/>
                  <a:pt x="9630" y="11736"/>
                </a:cubicBezTo>
                <a:cubicBezTo>
                  <a:pt x="9649" y="11736"/>
                  <a:pt x="9667" y="11737"/>
                  <a:pt x="9686" y="11737"/>
                </a:cubicBezTo>
                <a:cubicBezTo>
                  <a:pt x="10360" y="11737"/>
                  <a:pt x="11074" y="11404"/>
                  <a:pt x="11672" y="11036"/>
                </a:cubicBezTo>
                <a:cubicBezTo>
                  <a:pt x="12002" y="11092"/>
                  <a:pt x="12342" y="11121"/>
                  <a:pt x="12695" y="11121"/>
                </a:cubicBezTo>
                <a:cubicBezTo>
                  <a:pt x="13302" y="11121"/>
                  <a:pt x="13951" y="11036"/>
                  <a:pt x="14668" y="10857"/>
                </a:cubicBezTo>
                <a:cubicBezTo>
                  <a:pt x="16259" y="10475"/>
                  <a:pt x="17252" y="9346"/>
                  <a:pt x="18634" y="9346"/>
                </a:cubicBezTo>
                <a:cubicBezTo>
                  <a:pt x="18926" y="9346"/>
                  <a:pt x="19236" y="9396"/>
                  <a:pt x="19573" y="9515"/>
                </a:cubicBezTo>
                <a:cubicBezTo>
                  <a:pt x="21397" y="10139"/>
                  <a:pt x="22313" y="11792"/>
                  <a:pt x="24392" y="11878"/>
                </a:cubicBezTo>
                <a:cubicBezTo>
                  <a:pt x="24464" y="11880"/>
                  <a:pt x="24534" y="11882"/>
                  <a:pt x="24605" y="11882"/>
                </a:cubicBezTo>
                <a:cubicBezTo>
                  <a:pt x="26439" y="11882"/>
                  <a:pt x="28084" y="10938"/>
                  <a:pt x="28475" y="9118"/>
                </a:cubicBezTo>
                <a:cubicBezTo>
                  <a:pt x="28979" y="9375"/>
                  <a:pt x="29529" y="9496"/>
                  <a:pt x="30061" y="9496"/>
                </a:cubicBezTo>
                <a:cubicBezTo>
                  <a:pt x="31642" y="9496"/>
                  <a:pt x="33072" y="8426"/>
                  <a:pt x="32718" y="6680"/>
                </a:cubicBezTo>
                <a:cubicBezTo>
                  <a:pt x="33805" y="5924"/>
                  <a:pt x="32974" y="4856"/>
                  <a:pt x="31943" y="4610"/>
                </a:cubicBezTo>
                <a:cubicBezTo>
                  <a:pt x="32072" y="2698"/>
                  <a:pt x="30236" y="1656"/>
                  <a:pt x="28481" y="1656"/>
                </a:cubicBezTo>
                <a:cubicBezTo>
                  <a:pt x="27131" y="1656"/>
                  <a:pt x="25828" y="2274"/>
                  <a:pt x="25508" y="3589"/>
                </a:cubicBezTo>
                <a:cubicBezTo>
                  <a:pt x="24598" y="2756"/>
                  <a:pt x="23695" y="2366"/>
                  <a:pt x="22530" y="2366"/>
                </a:cubicBezTo>
                <a:cubicBezTo>
                  <a:pt x="22242" y="2366"/>
                  <a:pt x="21938" y="2390"/>
                  <a:pt x="21614" y="2436"/>
                </a:cubicBezTo>
                <a:cubicBezTo>
                  <a:pt x="20903" y="2541"/>
                  <a:pt x="20588" y="2640"/>
                  <a:pt x="20365" y="2640"/>
                </a:cubicBezTo>
                <a:cubicBezTo>
                  <a:pt x="20062" y="2640"/>
                  <a:pt x="19927" y="2458"/>
                  <a:pt x="19204" y="1860"/>
                </a:cubicBezTo>
                <a:cubicBezTo>
                  <a:pt x="18100" y="942"/>
                  <a:pt x="16477" y="0"/>
                  <a:pt x="15214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4"/>
          <p:cNvSpPr/>
          <p:nvPr/>
        </p:nvSpPr>
        <p:spPr>
          <a:xfrm>
            <a:off x="-19650" y="4196350"/>
            <a:ext cx="9244800" cy="947175"/>
          </a:xfrm>
          <a:custGeom>
            <a:avLst/>
            <a:gdLst/>
            <a:ahLst/>
            <a:cxnLst/>
            <a:rect l="l" t="t" r="r" b="b"/>
            <a:pathLst>
              <a:path w="369792" h="37887" extrusionOk="0">
                <a:moveTo>
                  <a:pt x="0" y="0"/>
                </a:moveTo>
                <a:lnTo>
                  <a:pt x="369792" y="19435"/>
                </a:lnTo>
                <a:lnTo>
                  <a:pt x="367333" y="37887"/>
                </a:lnTo>
                <a:lnTo>
                  <a:pt x="0" y="3788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04" name="Google Shape;204;p14"/>
          <p:cNvSpPr/>
          <p:nvPr/>
        </p:nvSpPr>
        <p:spPr>
          <a:xfrm>
            <a:off x="-20650" y="3988100"/>
            <a:ext cx="9183325" cy="1186950"/>
          </a:xfrm>
          <a:custGeom>
            <a:avLst/>
            <a:gdLst/>
            <a:ahLst/>
            <a:cxnLst/>
            <a:rect l="l" t="t" r="r" b="b"/>
            <a:pathLst>
              <a:path w="367333" h="47478" extrusionOk="0">
                <a:moveTo>
                  <a:pt x="0" y="0"/>
                </a:moveTo>
                <a:lnTo>
                  <a:pt x="367333" y="11939"/>
                </a:lnTo>
                <a:lnTo>
                  <a:pt x="367333" y="47478"/>
                </a:lnTo>
                <a:lnTo>
                  <a:pt x="0" y="474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pSp>
        <p:nvGrpSpPr>
          <p:cNvPr id="205" name="Google Shape;205;p14"/>
          <p:cNvGrpSpPr/>
          <p:nvPr/>
        </p:nvGrpSpPr>
        <p:grpSpPr>
          <a:xfrm>
            <a:off x="-303417" y="4167957"/>
            <a:ext cx="1689785" cy="1090187"/>
            <a:chOff x="-213250" y="3642549"/>
            <a:chExt cx="1136984" cy="733540"/>
          </a:xfrm>
        </p:grpSpPr>
        <p:sp>
          <p:nvSpPr>
            <p:cNvPr id="206" name="Google Shape;206;p14"/>
            <p:cNvSpPr/>
            <p:nvPr/>
          </p:nvSpPr>
          <p:spPr>
            <a:xfrm>
              <a:off x="-213250" y="3762282"/>
              <a:ext cx="891218" cy="597864"/>
            </a:xfrm>
            <a:custGeom>
              <a:avLst/>
              <a:gdLst/>
              <a:ahLst/>
              <a:cxnLst/>
              <a:rect l="l" t="t" r="r" b="b"/>
              <a:pathLst>
                <a:path w="4074" h="2733" extrusionOk="0">
                  <a:moveTo>
                    <a:pt x="1416" y="1"/>
                  </a:moveTo>
                  <a:cubicBezTo>
                    <a:pt x="1413" y="1"/>
                    <a:pt x="1411" y="1"/>
                    <a:pt x="1408" y="2"/>
                  </a:cubicBezTo>
                  <a:cubicBezTo>
                    <a:pt x="1285" y="39"/>
                    <a:pt x="1285" y="474"/>
                    <a:pt x="1285" y="474"/>
                  </a:cubicBezTo>
                  <a:cubicBezTo>
                    <a:pt x="1285" y="474"/>
                    <a:pt x="1104" y="221"/>
                    <a:pt x="986" y="221"/>
                  </a:cubicBezTo>
                  <a:cubicBezTo>
                    <a:pt x="975" y="221"/>
                    <a:pt x="964" y="224"/>
                    <a:pt x="955" y="228"/>
                  </a:cubicBezTo>
                  <a:cubicBezTo>
                    <a:pt x="851" y="285"/>
                    <a:pt x="1030" y="871"/>
                    <a:pt x="1030" y="871"/>
                  </a:cubicBezTo>
                  <a:cubicBezTo>
                    <a:pt x="1030" y="871"/>
                    <a:pt x="602" y="379"/>
                    <a:pt x="515" y="379"/>
                  </a:cubicBezTo>
                  <a:cubicBezTo>
                    <a:pt x="508" y="379"/>
                    <a:pt x="503" y="382"/>
                    <a:pt x="501" y="389"/>
                  </a:cubicBezTo>
                  <a:cubicBezTo>
                    <a:pt x="463" y="493"/>
                    <a:pt x="766" y="1174"/>
                    <a:pt x="766" y="1174"/>
                  </a:cubicBezTo>
                  <a:cubicBezTo>
                    <a:pt x="766" y="1174"/>
                    <a:pt x="473" y="1063"/>
                    <a:pt x="341" y="1063"/>
                  </a:cubicBezTo>
                  <a:cubicBezTo>
                    <a:pt x="314" y="1063"/>
                    <a:pt x="293" y="1068"/>
                    <a:pt x="284" y="1079"/>
                  </a:cubicBezTo>
                  <a:cubicBezTo>
                    <a:pt x="236" y="1155"/>
                    <a:pt x="662" y="1495"/>
                    <a:pt x="662" y="1495"/>
                  </a:cubicBezTo>
                  <a:cubicBezTo>
                    <a:pt x="662" y="1495"/>
                    <a:pt x="452" y="1446"/>
                    <a:pt x="314" y="1446"/>
                  </a:cubicBezTo>
                  <a:cubicBezTo>
                    <a:pt x="252" y="1446"/>
                    <a:pt x="204" y="1456"/>
                    <a:pt x="199" y="1485"/>
                  </a:cubicBezTo>
                  <a:cubicBezTo>
                    <a:pt x="180" y="1589"/>
                    <a:pt x="737" y="1911"/>
                    <a:pt x="737" y="1911"/>
                  </a:cubicBezTo>
                  <a:cubicBezTo>
                    <a:pt x="737" y="1911"/>
                    <a:pt x="597" y="1894"/>
                    <a:pt x="458" y="1894"/>
                  </a:cubicBezTo>
                  <a:cubicBezTo>
                    <a:pt x="343" y="1894"/>
                    <a:pt x="229" y="1906"/>
                    <a:pt x="199" y="1948"/>
                  </a:cubicBezTo>
                  <a:cubicBezTo>
                    <a:pt x="142" y="2043"/>
                    <a:pt x="690" y="2260"/>
                    <a:pt x="690" y="2260"/>
                  </a:cubicBezTo>
                  <a:cubicBezTo>
                    <a:pt x="690" y="2260"/>
                    <a:pt x="634" y="2259"/>
                    <a:pt x="554" y="2259"/>
                  </a:cubicBezTo>
                  <a:cubicBezTo>
                    <a:pt x="376" y="2259"/>
                    <a:pt x="83" y="2268"/>
                    <a:pt x="57" y="2327"/>
                  </a:cubicBezTo>
                  <a:cubicBezTo>
                    <a:pt x="0" y="2468"/>
                    <a:pt x="1191" y="2733"/>
                    <a:pt x="1191" y="2733"/>
                  </a:cubicBezTo>
                  <a:lnTo>
                    <a:pt x="2864" y="2733"/>
                  </a:lnTo>
                  <a:cubicBezTo>
                    <a:pt x="2864" y="2733"/>
                    <a:pt x="4073" y="2544"/>
                    <a:pt x="4054" y="2430"/>
                  </a:cubicBezTo>
                  <a:cubicBezTo>
                    <a:pt x="4037" y="2375"/>
                    <a:pt x="3895" y="2360"/>
                    <a:pt x="3743" y="2360"/>
                  </a:cubicBezTo>
                  <a:cubicBezTo>
                    <a:pt x="3556" y="2360"/>
                    <a:pt x="3355" y="2383"/>
                    <a:pt x="3355" y="2383"/>
                  </a:cubicBezTo>
                  <a:cubicBezTo>
                    <a:pt x="3355" y="2383"/>
                    <a:pt x="4054" y="2024"/>
                    <a:pt x="4054" y="1958"/>
                  </a:cubicBezTo>
                  <a:cubicBezTo>
                    <a:pt x="4054" y="1944"/>
                    <a:pt x="4025" y="1939"/>
                    <a:pt x="3978" y="1939"/>
                  </a:cubicBezTo>
                  <a:cubicBezTo>
                    <a:pt x="3764" y="1939"/>
                    <a:pt x="3175" y="2052"/>
                    <a:pt x="3175" y="2052"/>
                  </a:cubicBezTo>
                  <a:cubicBezTo>
                    <a:pt x="3175" y="2052"/>
                    <a:pt x="3629" y="1646"/>
                    <a:pt x="3582" y="1589"/>
                  </a:cubicBezTo>
                  <a:cubicBezTo>
                    <a:pt x="3576" y="1584"/>
                    <a:pt x="3565" y="1581"/>
                    <a:pt x="3550" y="1581"/>
                  </a:cubicBezTo>
                  <a:cubicBezTo>
                    <a:pt x="3435" y="1581"/>
                    <a:pt x="3081" y="1722"/>
                    <a:pt x="3081" y="1722"/>
                  </a:cubicBezTo>
                  <a:cubicBezTo>
                    <a:pt x="3081" y="1722"/>
                    <a:pt x="3506" y="1230"/>
                    <a:pt x="3431" y="1183"/>
                  </a:cubicBezTo>
                  <a:cubicBezTo>
                    <a:pt x="3421" y="1178"/>
                    <a:pt x="3408" y="1175"/>
                    <a:pt x="3393" y="1175"/>
                  </a:cubicBezTo>
                  <a:cubicBezTo>
                    <a:pt x="3268" y="1175"/>
                    <a:pt x="2977" y="1325"/>
                    <a:pt x="2977" y="1325"/>
                  </a:cubicBezTo>
                  <a:cubicBezTo>
                    <a:pt x="2977" y="1325"/>
                    <a:pt x="3506" y="607"/>
                    <a:pt x="3431" y="588"/>
                  </a:cubicBezTo>
                  <a:cubicBezTo>
                    <a:pt x="3428" y="587"/>
                    <a:pt x="3424" y="586"/>
                    <a:pt x="3420" y="586"/>
                  </a:cubicBezTo>
                  <a:cubicBezTo>
                    <a:pt x="3314" y="586"/>
                    <a:pt x="2883" y="947"/>
                    <a:pt x="2883" y="947"/>
                  </a:cubicBezTo>
                  <a:cubicBezTo>
                    <a:pt x="2883" y="947"/>
                    <a:pt x="3119" y="455"/>
                    <a:pt x="3034" y="446"/>
                  </a:cubicBezTo>
                  <a:cubicBezTo>
                    <a:pt x="3031" y="445"/>
                    <a:pt x="3028" y="444"/>
                    <a:pt x="3025" y="444"/>
                  </a:cubicBezTo>
                  <a:cubicBezTo>
                    <a:pt x="2931" y="444"/>
                    <a:pt x="2533" y="843"/>
                    <a:pt x="2533" y="843"/>
                  </a:cubicBezTo>
                  <a:cubicBezTo>
                    <a:pt x="2533" y="843"/>
                    <a:pt x="2646" y="210"/>
                    <a:pt x="2580" y="191"/>
                  </a:cubicBezTo>
                  <a:cubicBezTo>
                    <a:pt x="2579" y="191"/>
                    <a:pt x="2578" y="191"/>
                    <a:pt x="2578" y="191"/>
                  </a:cubicBezTo>
                  <a:cubicBezTo>
                    <a:pt x="2497" y="191"/>
                    <a:pt x="2174" y="607"/>
                    <a:pt x="2174" y="607"/>
                  </a:cubicBezTo>
                  <a:cubicBezTo>
                    <a:pt x="2174" y="607"/>
                    <a:pt x="2110" y="86"/>
                    <a:pt x="2018" y="86"/>
                  </a:cubicBezTo>
                  <a:cubicBezTo>
                    <a:pt x="2016" y="86"/>
                    <a:pt x="2015" y="86"/>
                    <a:pt x="2013" y="87"/>
                  </a:cubicBezTo>
                  <a:cubicBezTo>
                    <a:pt x="1919" y="115"/>
                    <a:pt x="1748" y="559"/>
                    <a:pt x="1748" y="559"/>
                  </a:cubicBezTo>
                  <a:cubicBezTo>
                    <a:pt x="1748" y="559"/>
                    <a:pt x="1523" y="1"/>
                    <a:pt x="1416" y="1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323901" y="3937480"/>
              <a:ext cx="599833" cy="438609"/>
            </a:xfrm>
            <a:custGeom>
              <a:avLst/>
              <a:gdLst/>
              <a:ahLst/>
              <a:cxnLst/>
              <a:rect l="l" t="t" r="r" b="b"/>
              <a:pathLst>
                <a:path w="2742" h="2005" extrusionOk="0">
                  <a:moveTo>
                    <a:pt x="950" y="0"/>
                  </a:moveTo>
                  <a:cubicBezTo>
                    <a:pt x="949" y="0"/>
                    <a:pt x="947" y="1"/>
                    <a:pt x="946" y="1"/>
                  </a:cubicBezTo>
                  <a:cubicBezTo>
                    <a:pt x="861" y="29"/>
                    <a:pt x="861" y="351"/>
                    <a:pt x="861" y="351"/>
                  </a:cubicBezTo>
                  <a:cubicBezTo>
                    <a:pt x="861" y="351"/>
                    <a:pt x="736" y="155"/>
                    <a:pt x="656" y="155"/>
                  </a:cubicBezTo>
                  <a:cubicBezTo>
                    <a:pt x="648" y="155"/>
                    <a:pt x="641" y="157"/>
                    <a:pt x="634" y="162"/>
                  </a:cubicBezTo>
                  <a:cubicBezTo>
                    <a:pt x="568" y="209"/>
                    <a:pt x="691" y="634"/>
                    <a:pt x="691" y="634"/>
                  </a:cubicBezTo>
                  <a:cubicBezTo>
                    <a:pt x="691" y="634"/>
                    <a:pt x="406" y="268"/>
                    <a:pt x="342" y="268"/>
                  </a:cubicBezTo>
                  <a:cubicBezTo>
                    <a:pt x="337" y="268"/>
                    <a:pt x="334" y="270"/>
                    <a:pt x="332" y="275"/>
                  </a:cubicBezTo>
                  <a:cubicBezTo>
                    <a:pt x="322" y="351"/>
                    <a:pt x="521" y="852"/>
                    <a:pt x="521" y="852"/>
                  </a:cubicBezTo>
                  <a:cubicBezTo>
                    <a:pt x="521" y="852"/>
                    <a:pt x="326" y="774"/>
                    <a:pt x="238" y="774"/>
                  </a:cubicBezTo>
                  <a:cubicBezTo>
                    <a:pt x="220" y="774"/>
                    <a:pt x="206" y="777"/>
                    <a:pt x="199" y="785"/>
                  </a:cubicBezTo>
                  <a:cubicBezTo>
                    <a:pt x="161" y="833"/>
                    <a:pt x="445" y="1088"/>
                    <a:pt x="445" y="1088"/>
                  </a:cubicBezTo>
                  <a:cubicBezTo>
                    <a:pt x="445" y="1088"/>
                    <a:pt x="303" y="1051"/>
                    <a:pt x="214" y="1051"/>
                  </a:cubicBezTo>
                  <a:cubicBezTo>
                    <a:pt x="175" y="1051"/>
                    <a:pt x="145" y="1058"/>
                    <a:pt x="143" y="1078"/>
                  </a:cubicBezTo>
                  <a:cubicBezTo>
                    <a:pt x="133" y="1154"/>
                    <a:pt x="492" y="1390"/>
                    <a:pt x="492" y="1390"/>
                  </a:cubicBezTo>
                  <a:cubicBezTo>
                    <a:pt x="492" y="1390"/>
                    <a:pt x="378" y="1374"/>
                    <a:pt x="278" y="1374"/>
                  </a:cubicBezTo>
                  <a:cubicBezTo>
                    <a:pt x="208" y="1374"/>
                    <a:pt x="145" y="1382"/>
                    <a:pt x="133" y="1409"/>
                  </a:cubicBezTo>
                  <a:cubicBezTo>
                    <a:pt x="95" y="1485"/>
                    <a:pt x="464" y="1645"/>
                    <a:pt x="464" y="1645"/>
                  </a:cubicBezTo>
                  <a:cubicBezTo>
                    <a:pt x="464" y="1645"/>
                    <a:pt x="438" y="1645"/>
                    <a:pt x="400" y="1645"/>
                  </a:cubicBezTo>
                  <a:cubicBezTo>
                    <a:pt x="285" y="1645"/>
                    <a:pt x="53" y="1650"/>
                    <a:pt x="39" y="1693"/>
                  </a:cubicBezTo>
                  <a:cubicBezTo>
                    <a:pt x="1" y="1797"/>
                    <a:pt x="804" y="2005"/>
                    <a:pt x="804" y="2005"/>
                  </a:cubicBezTo>
                  <a:lnTo>
                    <a:pt x="1929" y="2005"/>
                  </a:lnTo>
                  <a:cubicBezTo>
                    <a:pt x="1929" y="2005"/>
                    <a:pt x="2741" y="1872"/>
                    <a:pt x="2704" y="1778"/>
                  </a:cubicBezTo>
                  <a:cubicBezTo>
                    <a:pt x="2699" y="1735"/>
                    <a:pt x="2605" y="1723"/>
                    <a:pt x="2504" y="1723"/>
                  </a:cubicBezTo>
                  <a:cubicBezTo>
                    <a:pt x="2382" y="1723"/>
                    <a:pt x="2250" y="1740"/>
                    <a:pt x="2250" y="1740"/>
                  </a:cubicBezTo>
                  <a:cubicBezTo>
                    <a:pt x="2250" y="1740"/>
                    <a:pt x="2723" y="1475"/>
                    <a:pt x="2723" y="1419"/>
                  </a:cubicBezTo>
                  <a:cubicBezTo>
                    <a:pt x="2724" y="1411"/>
                    <a:pt x="2710" y="1408"/>
                    <a:pt x="2685" y="1408"/>
                  </a:cubicBezTo>
                  <a:cubicBezTo>
                    <a:pt x="2555" y="1408"/>
                    <a:pt x="2137" y="1494"/>
                    <a:pt x="2137" y="1494"/>
                  </a:cubicBezTo>
                  <a:cubicBezTo>
                    <a:pt x="2137" y="1494"/>
                    <a:pt x="2430" y="1182"/>
                    <a:pt x="2411" y="1154"/>
                  </a:cubicBezTo>
                  <a:cubicBezTo>
                    <a:pt x="2407" y="1149"/>
                    <a:pt x="2399" y="1147"/>
                    <a:pt x="2388" y="1147"/>
                  </a:cubicBezTo>
                  <a:cubicBezTo>
                    <a:pt x="2311" y="1147"/>
                    <a:pt x="2080" y="1248"/>
                    <a:pt x="2080" y="1248"/>
                  </a:cubicBezTo>
                  <a:cubicBezTo>
                    <a:pt x="2080" y="1248"/>
                    <a:pt x="2363" y="889"/>
                    <a:pt x="2307" y="852"/>
                  </a:cubicBezTo>
                  <a:cubicBezTo>
                    <a:pt x="2302" y="849"/>
                    <a:pt x="2295" y="848"/>
                    <a:pt x="2287" y="848"/>
                  </a:cubicBezTo>
                  <a:cubicBezTo>
                    <a:pt x="2206" y="848"/>
                    <a:pt x="1995" y="965"/>
                    <a:pt x="1995" y="965"/>
                  </a:cubicBezTo>
                  <a:cubicBezTo>
                    <a:pt x="1995" y="965"/>
                    <a:pt x="2363" y="445"/>
                    <a:pt x="2307" y="417"/>
                  </a:cubicBezTo>
                  <a:cubicBezTo>
                    <a:pt x="2306" y="417"/>
                    <a:pt x="2305" y="417"/>
                    <a:pt x="2304" y="417"/>
                  </a:cubicBezTo>
                  <a:cubicBezTo>
                    <a:pt x="2240" y="417"/>
                    <a:pt x="1938" y="691"/>
                    <a:pt x="1938" y="691"/>
                  </a:cubicBezTo>
                  <a:cubicBezTo>
                    <a:pt x="1938" y="691"/>
                    <a:pt x="2108" y="322"/>
                    <a:pt x="2042" y="313"/>
                  </a:cubicBezTo>
                  <a:cubicBezTo>
                    <a:pt x="2041" y="313"/>
                    <a:pt x="2040" y="313"/>
                    <a:pt x="2039" y="313"/>
                  </a:cubicBezTo>
                  <a:cubicBezTo>
                    <a:pt x="1977" y="313"/>
                    <a:pt x="1702" y="606"/>
                    <a:pt x="1702" y="606"/>
                  </a:cubicBezTo>
                  <a:cubicBezTo>
                    <a:pt x="1702" y="606"/>
                    <a:pt x="1778" y="133"/>
                    <a:pt x="1730" y="133"/>
                  </a:cubicBezTo>
                  <a:cubicBezTo>
                    <a:pt x="1683" y="133"/>
                    <a:pt x="1456" y="445"/>
                    <a:pt x="1456" y="445"/>
                  </a:cubicBezTo>
                  <a:cubicBezTo>
                    <a:pt x="1456" y="445"/>
                    <a:pt x="1420" y="66"/>
                    <a:pt x="1357" y="66"/>
                  </a:cubicBezTo>
                  <a:cubicBezTo>
                    <a:pt x="1355" y="66"/>
                    <a:pt x="1354" y="67"/>
                    <a:pt x="1352" y="67"/>
                  </a:cubicBezTo>
                  <a:cubicBezTo>
                    <a:pt x="1277" y="77"/>
                    <a:pt x="1173" y="407"/>
                    <a:pt x="1173" y="407"/>
                  </a:cubicBezTo>
                  <a:cubicBezTo>
                    <a:pt x="1173" y="407"/>
                    <a:pt x="1019" y="0"/>
                    <a:pt x="950" y="0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-29050" y="3642549"/>
              <a:ext cx="770894" cy="732610"/>
            </a:xfrm>
            <a:custGeom>
              <a:avLst/>
              <a:gdLst/>
              <a:ahLst/>
              <a:cxnLst/>
              <a:rect l="l" t="t" r="r" b="b"/>
              <a:pathLst>
                <a:path w="3338" h="3349" extrusionOk="0">
                  <a:moveTo>
                    <a:pt x="1144" y="1"/>
                  </a:moveTo>
                  <a:cubicBezTo>
                    <a:pt x="1141" y="1"/>
                    <a:pt x="1138" y="1"/>
                    <a:pt x="1135" y="3"/>
                  </a:cubicBezTo>
                  <a:cubicBezTo>
                    <a:pt x="1041" y="50"/>
                    <a:pt x="1041" y="579"/>
                    <a:pt x="1041" y="579"/>
                  </a:cubicBezTo>
                  <a:cubicBezTo>
                    <a:pt x="1041" y="579"/>
                    <a:pt x="884" y="267"/>
                    <a:pt x="792" y="267"/>
                  </a:cubicBezTo>
                  <a:cubicBezTo>
                    <a:pt x="783" y="267"/>
                    <a:pt x="774" y="270"/>
                    <a:pt x="766" y="277"/>
                  </a:cubicBezTo>
                  <a:cubicBezTo>
                    <a:pt x="681" y="343"/>
                    <a:pt x="823" y="1071"/>
                    <a:pt x="823" y="1071"/>
                  </a:cubicBezTo>
                  <a:cubicBezTo>
                    <a:pt x="823" y="1071"/>
                    <a:pt x="467" y="463"/>
                    <a:pt x="399" y="463"/>
                  </a:cubicBezTo>
                  <a:cubicBezTo>
                    <a:pt x="393" y="463"/>
                    <a:pt x="390" y="467"/>
                    <a:pt x="388" y="475"/>
                  </a:cubicBezTo>
                  <a:cubicBezTo>
                    <a:pt x="360" y="598"/>
                    <a:pt x="615" y="1449"/>
                    <a:pt x="615" y="1449"/>
                  </a:cubicBezTo>
                  <a:cubicBezTo>
                    <a:pt x="615" y="1449"/>
                    <a:pt x="374" y="1305"/>
                    <a:pt x="265" y="1305"/>
                  </a:cubicBezTo>
                  <a:cubicBezTo>
                    <a:pt x="243" y="1305"/>
                    <a:pt x="226" y="1311"/>
                    <a:pt x="218" y="1326"/>
                  </a:cubicBezTo>
                  <a:cubicBezTo>
                    <a:pt x="171" y="1411"/>
                    <a:pt x="530" y="1836"/>
                    <a:pt x="530" y="1836"/>
                  </a:cubicBezTo>
                  <a:cubicBezTo>
                    <a:pt x="530" y="1836"/>
                    <a:pt x="358" y="1779"/>
                    <a:pt x="246" y="1779"/>
                  </a:cubicBezTo>
                  <a:cubicBezTo>
                    <a:pt x="194" y="1779"/>
                    <a:pt x="155" y="1791"/>
                    <a:pt x="152" y="1827"/>
                  </a:cubicBezTo>
                  <a:cubicBezTo>
                    <a:pt x="143" y="1940"/>
                    <a:pt x="587" y="2346"/>
                    <a:pt x="587" y="2346"/>
                  </a:cubicBezTo>
                  <a:cubicBezTo>
                    <a:pt x="587" y="2346"/>
                    <a:pt x="447" y="2316"/>
                    <a:pt x="326" y="2316"/>
                  </a:cubicBezTo>
                  <a:cubicBezTo>
                    <a:pt x="244" y="2316"/>
                    <a:pt x="171" y="2329"/>
                    <a:pt x="152" y="2375"/>
                  </a:cubicBezTo>
                  <a:cubicBezTo>
                    <a:pt x="105" y="2498"/>
                    <a:pt x="549" y="2772"/>
                    <a:pt x="549" y="2772"/>
                  </a:cubicBezTo>
                  <a:cubicBezTo>
                    <a:pt x="549" y="2772"/>
                    <a:pt x="483" y="2768"/>
                    <a:pt x="398" y="2768"/>
                  </a:cubicBezTo>
                  <a:cubicBezTo>
                    <a:pt x="257" y="2768"/>
                    <a:pt x="66" y="2779"/>
                    <a:pt x="48" y="2838"/>
                  </a:cubicBezTo>
                  <a:cubicBezTo>
                    <a:pt x="1" y="3008"/>
                    <a:pt x="974" y="3348"/>
                    <a:pt x="974" y="3348"/>
                  </a:cubicBezTo>
                  <a:lnTo>
                    <a:pt x="2335" y="3348"/>
                  </a:lnTo>
                  <a:cubicBezTo>
                    <a:pt x="2335" y="3348"/>
                    <a:pt x="3337" y="3121"/>
                    <a:pt x="3290" y="2980"/>
                  </a:cubicBezTo>
                  <a:cubicBezTo>
                    <a:pt x="3281" y="2912"/>
                    <a:pt x="3168" y="2894"/>
                    <a:pt x="3046" y="2894"/>
                  </a:cubicBezTo>
                  <a:cubicBezTo>
                    <a:pt x="2892" y="2894"/>
                    <a:pt x="2723" y="2923"/>
                    <a:pt x="2723" y="2923"/>
                  </a:cubicBezTo>
                  <a:cubicBezTo>
                    <a:pt x="2723" y="2923"/>
                    <a:pt x="3309" y="2469"/>
                    <a:pt x="3309" y="2394"/>
                  </a:cubicBezTo>
                  <a:cubicBezTo>
                    <a:pt x="3309" y="2379"/>
                    <a:pt x="3287" y="2373"/>
                    <a:pt x="3250" y="2373"/>
                  </a:cubicBezTo>
                  <a:cubicBezTo>
                    <a:pt x="3081" y="2373"/>
                    <a:pt x="2600" y="2507"/>
                    <a:pt x="2600" y="2507"/>
                  </a:cubicBezTo>
                  <a:cubicBezTo>
                    <a:pt x="2600" y="2507"/>
                    <a:pt x="2950" y="2006"/>
                    <a:pt x="2912" y="1940"/>
                  </a:cubicBezTo>
                  <a:cubicBezTo>
                    <a:pt x="2908" y="1929"/>
                    <a:pt x="2897" y="1925"/>
                    <a:pt x="2881" y="1925"/>
                  </a:cubicBezTo>
                  <a:cubicBezTo>
                    <a:pt x="2786" y="1925"/>
                    <a:pt x="2515" y="2091"/>
                    <a:pt x="2515" y="2091"/>
                  </a:cubicBezTo>
                  <a:cubicBezTo>
                    <a:pt x="2515" y="2091"/>
                    <a:pt x="2855" y="1505"/>
                    <a:pt x="2789" y="1449"/>
                  </a:cubicBezTo>
                  <a:cubicBezTo>
                    <a:pt x="2781" y="1441"/>
                    <a:pt x="2769" y="1437"/>
                    <a:pt x="2755" y="1437"/>
                  </a:cubicBezTo>
                  <a:cubicBezTo>
                    <a:pt x="2653" y="1437"/>
                    <a:pt x="2420" y="1619"/>
                    <a:pt x="2420" y="1619"/>
                  </a:cubicBezTo>
                  <a:cubicBezTo>
                    <a:pt x="2420" y="1619"/>
                    <a:pt x="2855" y="749"/>
                    <a:pt x="2789" y="712"/>
                  </a:cubicBezTo>
                  <a:cubicBezTo>
                    <a:pt x="2786" y="710"/>
                    <a:pt x="2783" y="709"/>
                    <a:pt x="2779" y="709"/>
                  </a:cubicBezTo>
                  <a:cubicBezTo>
                    <a:pt x="2685" y="709"/>
                    <a:pt x="2335" y="1156"/>
                    <a:pt x="2335" y="1156"/>
                  </a:cubicBezTo>
                  <a:cubicBezTo>
                    <a:pt x="2335" y="1156"/>
                    <a:pt x="2534" y="541"/>
                    <a:pt x="2468" y="532"/>
                  </a:cubicBezTo>
                  <a:cubicBezTo>
                    <a:pt x="2467" y="532"/>
                    <a:pt x="2465" y="531"/>
                    <a:pt x="2464" y="531"/>
                  </a:cubicBezTo>
                  <a:cubicBezTo>
                    <a:pt x="2398" y="531"/>
                    <a:pt x="2052" y="1033"/>
                    <a:pt x="2052" y="1033"/>
                  </a:cubicBezTo>
                  <a:cubicBezTo>
                    <a:pt x="2052" y="1033"/>
                    <a:pt x="2146" y="248"/>
                    <a:pt x="2090" y="239"/>
                  </a:cubicBezTo>
                  <a:cubicBezTo>
                    <a:pt x="2089" y="239"/>
                    <a:pt x="2089" y="239"/>
                    <a:pt x="2088" y="239"/>
                  </a:cubicBezTo>
                  <a:cubicBezTo>
                    <a:pt x="2028" y="239"/>
                    <a:pt x="1759" y="749"/>
                    <a:pt x="1759" y="749"/>
                  </a:cubicBezTo>
                  <a:cubicBezTo>
                    <a:pt x="1759" y="749"/>
                    <a:pt x="1704" y="106"/>
                    <a:pt x="1621" y="106"/>
                  </a:cubicBezTo>
                  <a:cubicBezTo>
                    <a:pt x="1619" y="106"/>
                    <a:pt x="1618" y="106"/>
                    <a:pt x="1617" y="107"/>
                  </a:cubicBezTo>
                  <a:cubicBezTo>
                    <a:pt x="1532" y="135"/>
                    <a:pt x="1400" y="683"/>
                    <a:pt x="1400" y="683"/>
                  </a:cubicBezTo>
                  <a:cubicBezTo>
                    <a:pt x="1400" y="683"/>
                    <a:pt x="1240" y="1"/>
                    <a:pt x="1144" y="1"/>
                  </a:cubicBezTo>
                  <a:close/>
                </a:path>
              </a:pathLst>
            </a:custGeom>
            <a:solidFill>
              <a:srgbClr val="C6C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4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"/>
          <p:cNvSpPr/>
          <p:nvPr/>
        </p:nvSpPr>
        <p:spPr>
          <a:xfrm flipH="1">
            <a:off x="6524621" y="2"/>
            <a:ext cx="3947104" cy="1488860"/>
          </a:xfrm>
          <a:custGeom>
            <a:avLst/>
            <a:gdLst/>
            <a:ahLst/>
            <a:cxnLst/>
            <a:rect l="l" t="t" r="r" b="b"/>
            <a:pathLst>
              <a:path w="33806" h="12752" extrusionOk="0">
                <a:moveTo>
                  <a:pt x="15214" y="0"/>
                </a:moveTo>
                <a:cubicBezTo>
                  <a:pt x="14240" y="0"/>
                  <a:pt x="13479" y="561"/>
                  <a:pt x="13335" y="2124"/>
                </a:cubicBezTo>
                <a:cubicBezTo>
                  <a:pt x="13250" y="2116"/>
                  <a:pt x="13170" y="2112"/>
                  <a:pt x="13094" y="2112"/>
                </a:cubicBezTo>
                <a:cubicBezTo>
                  <a:pt x="10960" y="2112"/>
                  <a:pt x="12148" y="5260"/>
                  <a:pt x="10153" y="5260"/>
                </a:cubicBezTo>
                <a:cubicBezTo>
                  <a:pt x="10032" y="5260"/>
                  <a:pt x="9899" y="5249"/>
                  <a:pt x="9753" y="5224"/>
                </a:cubicBezTo>
                <a:lnTo>
                  <a:pt x="9753" y="5224"/>
                </a:lnTo>
                <a:cubicBezTo>
                  <a:pt x="9829" y="5621"/>
                  <a:pt x="9697" y="6094"/>
                  <a:pt x="9867" y="6491"/>
                </a:cubicBezTo>
                <a:cubicBezTo>
                  <a:pt x="9829" y="6490"/>
                  <a:pt x="9792" y="6490"/>
                  <a:pt x="9754" y="6490"/>
                </a:cubicBezTo>
                <a:cubicBezTo>
                  <a:pt x="7390" y="6490"/>
                  <a:pt x="4711" y="7074"/>
                  <a:pt x="2590" y="8107"/>
                </a:cubicBezTo>
                <a:cubicBezTo>
                  <a:pt x="0" y="9354"/>
                  <a:pt x="492" y="12274"/>
                  <a:pt x="3535" y="12728"/>
                </a:cubicBezTo>
                <a:cubicBezTo>
                  <a:pt x="3644" y="12744"/>
                  <a:pt x="3750" y="12751"/>
                  <a:pt x="3853" y="12751"/>
                </a:cubicBezTo>
                <a:cubicBezTo>
                  <a:pt x="5362" y="12751"/>
                  <a:pt x="6269" y="11171"/>
                  <a:pt x="7585" y="11171"/>
                </a:cubicBezTo>
                <a:cubicBezTo>
                  <a:pt x="7636" y="11171"/>
                  <a:pt x="7688" y="11173"/>
                  <a:pt x="7740" y="11178"/>
                </a:cubicBezTo>
                <a:cubicBezTo>
                  <a:pt x="8392" y="11235"/>
                  <a:pt x="8893" y="11707"/>
                  <a:pt x="9630" y="11736"/>
                </a:cubicBezTo>
                <a:cubicBezTo>
                  <a:pt x="9649" y="11736"/>
                  <a:pt x="9667" y="11737"/>
                  <a:pt x="9686" y="11737"/>
                </a:cubicBezTo>
                <a:cubicBezTo>
                  <a:pt x="10360" y="11737"/>
                  <a:pt x="11074" y="11404"/>
                  <a:pt x="11672" y="11036"/>
                </a:cubicBezTo>
                <a:cubicBezTo>
                  <a:pt x="12002" y="11092"/>
                  <a:pt x="12342" y="11121"/>
                  <a:pt x="12695" y="11121"/>
                </a:cubicBezTo>
                <a:cubicBezTo>
                  <a:pt x="13302" y="11121"/>
                  <a:pt x="13951" y="11036"/>
                  <a:pt x="14668" y="10857"/>
                </a:cubicBezTo>
                <a:cubicBezTo>
                  <a:pt x="16259" y="10475"/>
                  <a:pt x="17252" y="9346"/>
                  <a:pt x="18634" y="9346"/>
                </a:cubicBezTo>
                <a:cubicBezTo>
                  <a:pt x="18926" y="9346"/>
                  <a:pt x="19236" y="9396"/>
                  <a:pt x="19573" y="9515"/>
                </a:cubicBezTo>
                <a:cubicBezTo>
                  <a:pt x="21397" y="10139"/>
                  <a:pt x="22313" y="11792"/>
                  <a:pt x="24392" y="11878"/>
                </a:cubicBezTo>
                <a:cubicBezTo>
                  <a:pt x="24464" y="11880"/>
                  <a:pt x="24534" y="11882"/>
                  <a:pt x="24605" y="11882"/>
                </a:cubicBezTo>
                <a:cubicBezTo>
                  <a:pt x="26439" y="11882"/>
                  <a:pt x="28084" y="10938"/>
                  <a:pt x="28475" y="9118"/>
                </a:cubicBezTo>
                <a:cubicBezTo>
                  <a:pt x="28979" y="9375"/>
                  <a:pt x="29529" y="9496"/>
                  <a:pt x="30061" y="9496"/>
                </a:cubicBezTo>
                <a:cubicBezTo>
                  <a:pt x="31642" y="9496"/>
                  <a:pt x="33072" y="8426"/>
                  <a:pt x="32718" y="6680"/>
                </a:cubicBezTo>
                <a:cubicBezTo>
                  <a:pt x="33805" y="5924"/>
                  <a:pt x="32974" y="4856"/>
                  <a:pt x="31943" y="4610"/>
                </a:cubicBezTo>
                <a:cubicBezTo>
                  <a:pt x="32072" y="2698"/>
                  <a:pt x="30236" y="1656"/>
                  <a:pt x="28481" y="1656"/>
                </a:cubicBezTo>
                <a:cubicBezTo>
                  <a:pt x="27131" y="1656"/>
                  <a:pt x="25828" y="2274"/>
                  <a:pt x="25508" y="3589"/>
                </a:cubicBezTo>
                <a:cubicBezTo>
                  <a:pt x="24598" y="2756"/>
                  <a:pt x="23695" y="2366"/>
                  <a:pt x="22530" y="2366"/>
                </a:cubicBezTo>
                <a:cubicBezTo>
                  <a:pt x="22242" y="2366"/>
                  <a:pt x="21938" y="2390"/>
                  <a:pt x="21614" y="2436"/>
                </a:cubicBezTo>
                <a:cubicBezTo>
                  <a:pt x="20903" y="2541"/>
                  <a:pt x="20588" y="2640"/>
                  <a:pt x="20365" y="2640"/>
                </a:cubicBezTo>
                <a:cubicBezTo>
                  <a:pt x="20062" y="2640"/>
                  <a:pt x="19927" y="2458"/>
                  <a:pt x="19204" y="1860"/>
                </a:cubicBezTo>
                <a:cubicBezTo>
                  <a:pt x="18100" y="942"/>
                  <a:pt x="16477" y="0"/>
                  <a:pt x="15214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5"/>
          <p:cNvSpPr/>
          <p:nvPr/>
        </p:nvSpPr>
        <p:spPr>
          <a:xfrm rot="544783" flipH="1">
            <a:off x="-1109641" y="3959383"/>
            <a:ext cx="4796355" cy="1502515"/>
          </a:xfrm>
          <a:custGeom>
            <a:avLst/>
            <a:gdLst/>
            <a:ahLst/>
            <a:cxnLst/>
            <a:rect l="l" t="t" r="r" b="b"/>
            <a:pathLst>
              <a:path w="62593" h="19608" extrusionOk="0">
                <a:moveTo>
                  <a:pt x="8797" y="0"/>
                </a:moveTo>
                <a:cubicBezTo>
                  <a:pt x="8493" y="0"/>
                  <a:pt x="8193" y="36"/>
                  <a:pt x="7901" y="111"/>
                </a:cubicBezTo>
                <a:cubicBezTo>
                  <a:pt x="5245" y="791"/>
                  <a:pt x="0" y="3248"/>
                  <a:pt x="671" y="6773"/>
                </a:cubicBezTo>
                <a:cubicBezTo>
                  <a:pt x="885" y="7867"/>
                  <a:pt x="2286" y="9563"/>
                  <a:pt x="3341" y="9563"/>
                </a:cubicBezTo>
                <a:cubicBezTo>
                  <a:pt x="3407" y="9563"/>
                  <a:pt x="3472" y="9556"/>
                  <a:pt x="3535" y="9542"/>
                </a:cubicBezTo>
                <a:lnTo>
                  <a:pt x="3535" y="9542"/>
                </a:lnTo>
                <a:cubicBezTo>
                  <a:pt x="1179" y="10328"/>
                  <a:pt x="4622" y="12047"/>
                  <a:pt x="5785" y="12047"/>
                </a:cubicBezTo>
                <a:cubicBezTo>
                  <a:pt x="5798" y="12047"/>
                  <a:pt x="5810" y="12047"/>
                  <a:pt x="5822" y="12047"/>
                </a:cubicBezTo>
                <a:lnTo>
                  <a:pt x="5822" y="12047"/>
                </a:lnTo>
                <a:cubicBezTo>
                  <a:pt x="5406" y="12642"/>
                  <a:pt x="5699" y="13294"/>
                  <a:pt x="6134" y="13842"/>
                </a:cubicBezTo>
                <a:cubicBezTo>
                  <a:pt x="5548" y="15165"/>
                  <a:pt x="6493" y="17377"/>
                  <a:pt x="7646" y="18171"/>
                </a:cubicBezTo>
                <a:cubicBezTo>
                  <a:pt x="8031" y="18441"/>
                  <a:pt x="8988" y="18769"/>
                  <a:pt x="9751" y="18769"/>
                </a:cubicBezTo>
                <a:cubicBezTo>
                  <a:pt x="10431" y="18769"/>
                  <a:pt x="10958" y="18509"/>
                  <a:pt x="10793" y="17717"/>
                </a:cubicBezTo>
                <a:lnTo>
                  <a:pt x="10793" y="17717"/>
                </a:lnTo>
                <a:lnTo>
                  <a:pt x="54880" y="19607"/>
                </a:lnTo>
                <a:cubicBezTo>
                  <a:pt x="56430" y="18615"/>
                  <a:pt x="57810" y="19125"/>
                  <a:pt x="59558" y="18605"/>
                </a:cubicBezTo>
                <a:cubicBezTo>
                  <a:pt x="60279" y="18388"/>
                  <a:pt x="62593" y="16769"/>
                  <a:pt x="61320" y="16769"/>
                </a:cubicBezTo>
                <a:cubicBezTo>
                  <a:pt x="61207" y="16769"/>
                  <a:pt x="61065" y="16782"/>
                  <a:pt x="60891" y="16810"/>
                </a:cubicBezTo>
                <a:cubicBezTo>
                  <a:pt x="62053" y="14957"/>
                  <a:pt x="59974" y="14655"/>
                  <a:pt x="59407" y="13512"/>
                </a:cubicBezTo>
                <a:cubicBezTo>
                  <a:pt x="58878" y="12415"/>
                  <a:pt x="59918" y="10846"/>
                  <a:pt x="58963" y="9712"/>
                </a:cubicBezTo>
                <a:cubicBezTo>
                  <a:pt x="58415" y="9070"/>
                  <a:pt x="57423" y="8928"/>
                  <a:pt x="56685" y="8692"/>
                </a:cubicBezTo>
                <a:cubicBezTo>
                  <a:pt x="56597" y="7200"/>
                  <a:pt x="56663" y="6406"/>
                  <a:pt x="55600" y="6406"/>
                </a:cubicBezTo>
                <a:cubicBezTo>
                  <a:pt x="55296" y="6406"/>
                  <a:pt x="54899" y="6471"/>
                  <a:pt x="54379" y="6603"/>
                </a:cubicBezTo>
                <a:cubicBezTo>
                  <a:pt x="52971" y="6962"/>
                  <a:pt x="50788" y="7690"/>
                  <a:pt x="50420" y="9297"/>
                </a:cubicBezTo>
                <a:cubicBezTo>
                  <a:pt x="50375" y="9243"/>
                  <a:pt x="50296" y="9164"/>
                  <a:pt x="50288" y="9164"/>
                </a:cubicBezTo>
                <a:cubicBezTo>
                  <a:pt x="50288" y="9164"/>
                  <a:pt x="50287" y="9164"/>
                  <a:pt x="50287" y="9164"/>
                </a:cubicBezTo>
                <a:cubicBezTo>
                  <a:pt x="49626" y="9590"/>
                  <a:pt x="49002" y="10147"/>
                  <a:pt x="48416" y="10601"/>
                </a:cubicBezTo>
                <a:cubicBezTo>
                  <a:pt x="48397" y="10516"/>
                  <a:pt x="48378" y="10431"/>
                  <a:pt x="48369" y="10346"/>
                </a:cubicBezTo>
                <a:cubicBezTo>
                  <a:pt x="48214" y="10326"/>
                  <a:pt x="48059" y="10318"/>
                  <a:pt x="47905" y="10318"/>
                </a:cubicBezTo>
                <a:cubicBezTo>
                  <a:pt x="47292" y="10318"/>
                  <a:pt x="46688" y="10443"/>
                  <a:pt x="46084" y="10443"/>
                </a:cubicBezTo>
                <a:cubicBezTo>
                  <a:pt x="46036" y="10443"/>
                  <a:pt x="45988" y="10442"/>
                  <a:pt x="45940" y="10440"/>
                </a:cubicBezTo>
                <a:cubicBezTo>
                  <a:pt x="45618" y="9224"/>
                  <a:pt x="44875" y="8763"/>
                  <a:pt x="44005" y="8763"/>
                </a:cubicBezTo>
                <a:cubicBezTo>
                  <a:pt x="43421" y="8763"/>
                  <a:pt x="42780" y="8970"/>
                  <a:pt x="42169" y="9297"/>
                </a:cubicBezTo>
                <a:cubicBezTo>
                  <a:pt x="41319" y="7359"/>
                  <a:pt x="40430" y="5705"/>
                  <a:pt x="38228" y="5119"/>
                </a:cubicBezTo>
                <a:cubicBezTo>
                  <a:pt x="35677" y="4430"/>
                  <a:pt x="35488" y="4326"/>
                  <a:pt x="33881" y="2161"/>
                </a:cubicBezTo>
                <a:cubicBezTo>
                  <a:pt x="33122" y="1136"/>
                  <a:pt x="32038" y="708"/>
                  <a:pt x="30924" y="708"/>
                </a:cubicBezTo>
                <a:cubicBezTo>
                  <a:pt x="28042" y="708"/>
                  <a:pt x="24956" y="3574"/>
                  <a:pt x="26755" y="6395"/>
                </a:cubicBezTo>
                <a:cubicBezTo>
                  <a:pt x="25470" y="6546"/>
                  <a:pt x="20546" y="6726"/>
                  <a:pt x="22257" y="8777"/>
                </a:cubicBezTo>
                <a:cubicBezTo>
                  <a:pt x="21786" y="8506"/>
                  <a:pt x="21252" y="8421"/>
                  <a:pt x="20711" y="8421"/>
                </a:cubicBezTo>
                <a:cubicBezTo>
                  <a:pt x="20177" y="8421"/>
                  <a:pt x="19635" y="8503"/>
                  <a:pt x="19138" y="8569"/>
                </a:cubicBezTo>
                <a:cubicBezTo>
                  <a:pt x="19301" y="7969"/>
                  <a:pt x="18880" y="7783"/>
                  <a:pt x="18338" y="7783"/>
                </a:cubicBezTo>
                <a:cubicBezTo>
                  <a:pt x="17779" y="7783"/>
                  <a:pt x="17092" y="7981"/>
                  <a:pt x="16785" y="8125"/>
                </a:cubicBezTo>
                <a:cubicBezTo>
                  <a:pt x="16515" y="4775"/>
                  <a:pt x="12329" y="0"/>
                  <a:pt x="8797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5"/>
          <p:cNvSpPr txBox="1">
            <a:spLocks noGrp="1"/>
          </p:cNvSpPr>
          <p:nvPr>
            <p:ph type="subTitle" idx="1"/>
          </p:nvPr>
        </p:nvSpPr>
        <p:spPr>
          <a:xfrm>
            <a:off x="1651200" y="3033175"/>
            <a:ext cx="5841600" cy="6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5"/>
          <p:cNvSpPr txBox="1">
            <a:spLocks noGrp="1"/>
          </p:cNvSpPr>
          <p:nvPr>
            <p:ph type="title"/>
          </p:nvPr>
        </p:nvSpPr>
        <p:spPr>
          <a:xfrm>
            <a:off x="2275825" y="1392375"/>
            <a:ext cx="4582200" cy="132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grpSp>
        <p:nvGrpSpPr>
          <p:cNvPr id="214" name="Google Shape;214;p15"/>
          <p:cNvGrpSpPr/>
          <p:nvPr/>
        </p:nvGrpSpPr>
        <p:grpSpPr>
          <a:xfrm flipH="1">
            <a:off x="6677028" y="1080124"/>
            <a:ext cx="3373192" cy="4692729"/>
            <a:chOff x="864225" y="0"/>
            <a:chExt cx="2549461" cy="3546769"/>
          </a:xfrm>
        </p:grpSpPr>
        <p:sp>
          <p:nvSpPr>
            <p:cNvPr id="215" name="Google Shape;215;p15"/>
            <p:cNvSpPr/>
            <p:nvPr/>
          </p:nvSpPr>
          <p:spPr>
            <a:xfrm>
              <a:off x="1438749" y="3094382"/>
              <a:ext cx="516203" cy="452387"/>
            </a:xfrm>
            <a:custGeom>
              <a:avLst/>
              <a:gdLst/>
              <a:ahLst/>
              <a:cxnLst/>
              <a:rect l="l" t="t" r="r" b="b"/>
              <a:pathLst>
                <a:path w="2912" h="2552" extrusionOk="0">
                  <a:moveTo>
                    <a:pt x="1" y="0"/>
                  </a:moveTo>
                  <a:cubicBezTo>
                    <a:pt x="1" y="0"/>
                    <a:pt x="615" y="1607"/>
                    <a:pt x="473" y="2552"/>
                  </a:cubicBezTo>
                  <a:lnTo>
                    <a:pt x="2912" y="2552"/>
                  </a:lnTo>
                  <a:cubicBezTo>
                    <a:pt x="2912" y="2552"/>
                    <a:pt x="2486" y="2022"/>
                    <a:pt x="2363" y="1437"/>
                  </a:cubicBezTo>
                  <a:lnTo>
                    <a:pt x="2363" y="1437"/>
                  </a:lnTo>
                  <a:cubicBezTo>
                    <a:pt x="2363" y="1437"/>
                    <a:pt x="2335" y="1975"/>
                    <a:pt x="2420" y="2193"/>
                  </a:cubicBezTo>
                  <a:cubicBezTo>
                    <a:pt x="2420" y="2193"/>
                    <a:pt x="2004" y="1162"/>
                    <a:pt x="2127" y="586"/>
                  </a:cubicBezTo>
                  <a:lnTo>
                    <a:pt x="2127" y="586"/>
                  </a:lnTo>
                  <a:cubicBezTo>
                    <a:pt x="2127" y="586"/>
                    <a:pt x="1825" y="1040"/>
                    <a:pt x="1900" y="1635"/>
                  </a:cubicBezTo>
                  <a:cubicBezTo>
                    <a:pt x="1900" y="1635"/>
                    <a:pt x="1447" y="775"/>
                    <a:pt x="1447" y="95"/>
                  </a:cubicBezTo>
                  <a:cubicBezTo>
                    <a:pt x="1447" y="95"/>
                    <a:pt x="1229" y="1068"/>
                    <a:pt x="1381" y="1796"/>
                  </a:cubicBezTo>
                  <a:cubicBezTo>
                    <a:pt x="1381" y="1796"/>
                    <a:pt x="974" y="1040"/>
                    <a:pt x="974" y="539"/>
                  </a:cubicBezTo>
                  <a:cubicBezTo>
                    <a:pt x="974" y="539"/>
                    <a:pt x="766" y="1219"/>
                    <a:pt x="870" y="1588"/>
                  </a:cubicBezTo>
                  <a:cubicBezTo>
                    <a:pt x="870" y="1588"/>
                    <a:pt x="341" y="369"/>
                    <a:pt x="1" y="0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1507529" y="219457"/>
              <a:ext cx="160959" cy="378821"/>
            </a:xfrm>
            <a:custGeom>
              <a:avLst/>
              <a:gdLst/>
              <a:ahLst/>
              <a:cxnLst/>
              <a:rect l="l" t="t" r="r" b="b"/>
              <a:pathLst>
                <a:path w="908" h="2137" extrusionOk="0">
                  <a:moveTo>
                    <a:pt x="38" y="1"/>
                  </a:moveTo>
                  <a:lnTo>
                    <a:pt x="0" y="48"/>
                  </a:lnTo>
                  <a:cubicBezTo>
                    <a:pt x="237" y="322"/>
                    <a:pt x="444" y="1163"/>
                    <a:pt x="463" y="1352"/>
                  </a:cubicBezTo>
                  <a:cubicBezTo>
                    <a:pt x="473" y="1522"/>
                    <a:pt x="822" y="2137"/>
                    <a:pt x="822" y="2137"/>
                  </a:cubicBezTo>
                  <a:lnTo>
                    <a:pt x="908" y="1929"/>
                  </a:lnTo>
                  <a:cubicBezTo>
                    <a:pt x="908" y="1919"/>
                    <a:pt x="605" y="1541"/>
                    <a:pt x="577" y="1352"/>
                  </a:cubicBezTo>
                  <a:cubicBezTo>
                    <a:pt x="520" y="728"/>
                    <a:pt x="38" y="1"/>
                    <a:pt x="38" y="1"/>
                  </a:cubicBezTo>
                  <a:close/>
                </a:path>
              </a:pathLst>
            </a:custGeom>
            <a:solidFill>
              <a:srgbClr val="7F4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1829092" y="368539"/>
              <a:ext cx="261647" cy="308445"/>
            </a:xfrm>
            <a:custGeom>
              <a:avLst/>
              <a:gdLst/>
              <a:ahLst/>
              <a:cxnLst/>
              <a:rect l="l" t="t" r="r" b="b"/>
              <a:pathLst>
                <a:path w="1476" h="1740" extrusionOk="0">
                  <a:moveTo>
                    <a:pt x="1418" y="1"/>
                  </a:moveTo>
                  <a:cubicBezTo>
                    <a:pt x="1305" y="341"/>
                    <a:pt x="672" y="936"/>
                    <a:pt x="511" y="1031"/>
                  </a:cubicBezTo>
                  <a:cubicBezTo>
                    <a:pt x="369" y="1125"/>
                    <a:pt x="1" y="1740"/>
                    <a:pt x="1" y="1740"/>
                  </a:cubicBezTo>
                  <a:lnTo>
                    <a:pt x="228" y="1711"/>
                  </a:lnTo>
                  <a:cubicBezTo>
                    <a:pt x="228" y="1711"/>
                    <a:pt x="417" y="1248"/>
                    <a:pt x="568" y="1144"/>
                  </a:cubicBezTo>
                  <a:cubicBezTo>
                    <a:pt x="1069" y="795"/>
                    <a:pt x="1475" y="10"/>
                    <a:pt x="1475" y="10"/>
                  </a:cubicBezTo>
                  <a:lnTo>
                    <a:pt x="1418" y="1"/>
                  </a:ln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1938112" y="539071"/>
              <a:ext cx="700384" cy="102638"/>
            </a:xfrm>
            <a:custGeom>
              <a:avLst/>
              <a:gdLst/>
              <a:ahLst/>
              <a:cxnLst/>
              <a:rect l="l" t="t" r="r" b="b"/>
              <a:pathLst>
                <a:path w="3951" h="579" extrusionOk="0">
                  <a:moveTo>
                    <a:pt x="3774" y="0"/>
                  </a:moveTo>
                  <a:cubicBezTo>
                    <a:pt x="3373" y="0"/>
                    <a:pt x="2376" y="35"/>
                    <a:pt x="1645" y="353"/>
                  </a:cubicBezTo>
                  <a:cubicBezTo>
                    <a:pt x="1543" y="393"/>
                    <a:pt x="1347" y="406"/>
                    <a:pt x="1139" y="406"/>
                  </a:cubicBezTo>
                  <a:cubicBezTo>
                    <a:pt x="793" y="406"/>
                    <a:pt x="410" y="371"/>
                    <a:pt x="364" y="371"/>
                  </a:cubicBezTo>
                  <a:cubicBezTo>
                    <a:pt x="360" y="371"/>
                    <a:pt x="359" y="371"/>
                    <a:pt x="359" y="371"/>
                  </a:cubicBezTo>
                  <a:lnTo>
                    <a:pt x="0" y="570"/>
                  </a:lnTo>
                  <a:cubicBezTo>
                    <a:pt x="0" y="570"/>
                    <a:pt x="266" y="579"/>
                    <a:pt x="588" y="579"/>
                  </a:cubicBezTo>
                  <a:cubicBezTo>
                    <a:pt x="1007" y="579"/>
                    <a:pt x="1519" y="564"/>
                    <a:pt x="1663" y="494"/>
                  </a:cubicBezTo>
                  <a:cubicBezTo>
                    <a:pt x="1908" y="372"/>
                    <a:pt x="2964" y="73"/>
                    <a:pt x="3631" y="73"/>
                  </a:cubicBezTo>
                  <a:cubicBezTo>
                    <a:pt x="3736" y="73"/>
                    <a:pt x="3832" y="81"/>
                    <a:pt x="3913" y="97"/>
                  </a:cubicBezTo>
                  <a:lnTo>
                    <a:pt x="3950" y="3"/>
                  </a:lnTo>
                  <a:cubicBezTo>
                    <a:pt x="3950" y="3"/>
                    <a:pt x="3885" y="0"/>
                    <a:pt x="3774" y="0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1554327" y="546161"/>
              <a:ext cx="601646" cy="291782"/>
            </a:xfrm>
            <a:custGeom>
              <a:avLst/>
              <a:gdLst/>
              <a:ahLst/>
              <a:cxnLst/>
              <a:rect l="l" t="t" r="r" b="b"/>
              <a:pathLst>
                <a:path w="3394" h="1646" extrusionOk="0">
                  <a:moveTo>
                    <a:pt x="162" y="1286"/>
                  </a:moveTo>
                  <a:cubicBezTo>
                    <a:pt x="162" y="1286"/>
                    <a:pt x="162" y="1286"/>
                    <a:pt x="162" y="1286"/>
                  </a:cubicBezTo>
                  <a:lnTo>
                    <a:pt x="162" y="1286"/>
                  </a:lnTo>
                  <a:lnTo>
                    <a:pt x="162" y="1286"/>
                  </a:lnTo>
                  <a:close/>
                  <a:moveTo>
                    <a:pt x="3394" y="1"/>
                  </a:moveTo>
                  <a:cubicBezTo>
                    <a:pt x="3394" y="1"/>
                    <a:pt x="1976" y="322"/>
                    <a:pt x="1201" y="984"/>
                  </a:cubicBezTo>
                  <a:cubicBezTo>
                    <a:pt x="981" y="1169"/>
                    <a:pt x="260" y="1288"/>
                    <a:pt x="171" y="1288"/>
                  </a:cubicBezTo>
                  <a:cubicBezTo>
                    <a:pt x="164" y="1288"/>
                    <a:pt x="161" y="1287"/>
                    <a:pt x="162" y="1286"/>
                  </a:cubicBezTo>
                  <a:lnTo>
                    <a:pt x="162" y="1286"/>
                  </a:lnTo>
                  <a:lnTo>
                    <a:pt x="1" y="1645"/>
                  </a:lnTo>
                  <a:cubicBezTo>
                    <a:pt x="1" y="1645"/>
                    <a:pt x="1135" y="1324"/>
                    <a:pt x="1352" y="1125"/>
                  </a:cubicBezTo>
                  <a:cubicBezTo>
                    <a:pt x="1579" y="908"/>
                    <a:pt x="2779" y="142"/>
                    <a:pt x="3384" y="95"/>
                  </a:cubicBezTo>
                  <a:lnTo>
                    <a:pt x="3394" y="1"/>
                  </a:ln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1474025" y="928173"/>
              <a:ext cx="405588" cy="728924"/>
            </a:xfrm>
            <a:custGeom>
              <a:avLst/>
              <a:gdLst/>
              <a:ahLst/>
              <a:cxnLst/>
              <a:rect l="l" t="t" r="r" b="b"/>
              <a:pathLst>
                <a:path w="2288" h="4112" extrusionOk="0">
                  <a:moveTo>
                    <a:pt x="2259" y="0"/>
                  </a:moveTo>
                  <a:cubicBezTo>
                    <a:pt x="2259" y="0"/>
                    <a:pt x="1153" y="1286"/>
                    <a:pt x="775" y="2561"/>
                  </a:cubicBezTo>
                  <a:cubicBezTo>
                    <a:pt x="662" y="2949"/>
                    <a:pt x="0" y="3592"/>
                    <a:pt x="10" y="3601"/>
                  </a:cubicBezTo>
                  <a:lnTo>
                    <a:pt x="48" y="4111"/>
                  </a:lnTo>
                  <a:cubicBezTo>
                    <a:pt x="48" y="4111"/>
                    <a:pt x="889" y="2996"/>
                    <a:pt x="983" y="2628"/>
                  </a:cubicBezTo>
                  <a:cubicBezTo>
                    <a:pt x="1087" y="2240"/>
                    <a:pt x="1786" y="567"/>
                    <a:pt x="2287" y="123"/>
                  </a:cubicBezTo>
                  <a:lnTo>
                    <a:pt x="2259" y="0"/>
                  </a:ln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1221065" y="519394"/>
              <a:ext cx="243034" cy="822698"/>
            </a:xfrm>
            <a:custGeom>
              <a:avLst/>
              <a:gdLst/>
              <a:ahLst/>
              <a:cxnLst/>
              <a:rect l="l" t="t" r="r" b="b"/>
              <a:pathLst>
                <a:path w="1371" h="4641" extrusionOk="0">
                  <a:moveTo>
                    <a:pt x="29" y="0"/>
                  </a:moveTo>
                  <a:lnTo>
                    <a:pt x="0" y="85"/>
                  </a:lnTo>
                  <a:cubicBezTo>
                    <a:pt x="284" y="492"/>
                    <a:pt x="615" y="2117"/>
                    <a:pt x="643" y="2562"/>
                  </a:cubicBezTo>
                  <a:cubicBezTo>
                    <a:pt x="681" y="3015"/>
                    <a:pt x="1333" y="4641"/>
                    <a:pt x="1333" y="4641"/>
                  </a:cubicBezTo>
                  <a:lnTo>
                    <a:pt x="1371" y="3885"/>
                  </a:lnTo>
                  <a:cubicBezTo>
                    <a:pt x="1371" y="3875"/>
                    <a:pt x="860" y="2977"/>
                    <a:pt x="804" y="2505"/>
                  </a:cubicBezTo>
                  <a:cubicBezTo>
                    <a:pt x="633" y="1182"/>
                    <a:pt x="29" y="0"/>
                    <a:pt x="29" y="0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1408614" y="236298"/>
              <a:ext cx="410729" cy="3308875"/>
            </a:xfrm>
            <a:custGeom>
              <a:avLst/>
              <a:gdLst/>
              <a:ahLst/>
              <a:cxnLst/>
              <a:rect l="l" t="t" r="r" b="b"/>
              <a:pathLst>
                <a:path w="2317" h="18666" extrusionOk="0">
                  <a:moveTo>
                    <a:pt x="1929" y="0"/>
                  </a:moveTo>
                  <a:cubicBezTo>
                    <a:pt x="1929" y="766"/>
                    <a:pt x="1" y="5179"/>
                    <a:pt x="133" y="6096"/>
                  </a:cubicBezTo>
                  <a:cubicBezTo>
                    <a:pt x="246" y="6937"/>
                    <a:pt x="284" y="11823"/>
                    <a:pt x="284" y="12362"/>
                  </a:cubicBezTo>
                  <a:cubicBezTo>
                    <a:pt x="284" y="12362"/>
                    <a:pt x="1740" y="17257"/>
                    <a:pt x="1966" y="18665"/>
                  </a:cubicBezTo>
                  <a:lnTo>
                    <a:pt x="2316" y="18609"/>
                  </a:lnTo>
                  <a:cubicBezTo>
                    <a:pt x="2070" y="17021"/>
                    <a:pt x="785" y="12362"/>
                    <a:pt x="785" y="12362"/>
                  </a:cubicBezTo>
                  <a:cubicBezTo>
                    <a:pt x="785" y="12296"/>
                    <a:pt x="511" y="6956"/>
                    <a:pt x="379" y="6049"/>
                  </a:cubicBezTo>
                  <a:cubicBezTo>
                    <a:pt x="265" y="5245"/>
                    <a:pt x="2023" y="832"/>
                    <a:pt x="2023" y="0"/>
                  </a:cubicBezTo>
                  <a:close/>
                </a:path>
              </a:pathLst>
            </a:custGeom>
            <a:solidFill>
              <a:srgbClr val="7F4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1407018" y="234525"/>
              <a:ext cx="358612" cy="1447744"/>
            </a:xfrm>
            <a:custGeom>
              <a:avLst/>
              <a:gdLst/>
              <a:ahLst/>
              <a:cxnLst/>
              <a:rect l="l" t="t" r="r" b="b"/>
              <a:pathLst>
                <a:path w="2023" h="8167" extrusionOk="0">
                  <a:moveTo>
                    <a:pt x="1928" y="1"/>
                  </a:moveTo>
                  <a:cubicBezTo>
                    <a:pt x="1928" y="766"/>
                    <a:pt x="0" y="5161"/>
                    <a:pt x="133" y="6096"/>
                  </a:cubicBezTo>
                  <a:cubicBezTo>
                    <a:pt x="189" y="6399"/>
                    <a:pt x="208" y="7221"/>
                    <a:pt x="237" y="8166"/>
                  </a:cubicBezTo>
                  <a:cubicBezTo>
                    <a:pt x="331" y="8053"/>
                    <a:pt x="426" y="7977"/>
                    <a:pt x="529" y="7930"/>
                  </a:cubicBezTo>
                  <a:cubicBezTo>
                    <a:pt x="473" y="7060"/>
                    <a:pt x="426" y="6333"/>
                    <a:pt x="378" y="6049"/>
                  </a:cubicBezTo>
                  <a:cubicBezTo>
                    <a:pt x="255" y="5255"/>
                    <a:pt x="2023" y="823"/>
                    <a:pt x="2023" y="1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1678415" y="3209960"/>
              <a:ext cx="142523" cy="335213"/>
            </a:xfrm>
            <a:custGeom>
              <a:avLst/>
              <a:gdLst/>
              <a:ahLst/>
              <a:cxnLst/>
              <a:rect l="l" t="t" r="r" b="b"/>
              <a:pathLst>
                <a:path w="804" h="1891" extrusionOk="0">
                  <a:moveTo>
                    <a:pt x="0" y="0"/>
                  </a:moveTo>
                  <a:cubicBezTo>
                    <a:pt x="208" y="785"/>
                    <a:pt x="369" y="1474"/>
                    <a:pt x="444" y="1890"/>
                  </a:cubicBezTo>
                  <a:lnTo>
                    <a:pt x="804" y="1834"/>
                  </a:lnTo>
                  <a:cubicBezTo>
                    <a:pt x="747" y="1456"/>
                    <a:pt x="633" y="907"/>
                    <a:pt x="492" y="312"/>
                  </a:cubicBezTo>
                  <a:cubicBezTo>
                    <a:pt x="322" y="265"/>
                    <a:pt x="161" y="151"/>
                    <a:pt x="0" y="0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864225" y="0"/>
              <a:ext cx="2549461" cy="630363"/>
            </a:xfrm>
            <a:custGeom>
              <a:avLst/>
              <a:gdLst/>
              <a:ahLst/>
              <a:cxnLst/>
              <a:rect l="l" t="t" r="r" b="b"/>
              <a:pathLst>
                <a:path w="14382" h="3556" extrusionOk="0">
                  <a:moveTo>
                    <a:pt x="4395" y="1"/>
                  </a:moveTo>
                  <a:cubicBezTo>
                    <a:pt x="4405" y="1"/>
                    <a:pt x="4415" y="1"/>
                    <a:pt x="4426" y="1"/>
                  </a:cubicBezTo>
                  <a:lnTo>
                    <a:pt x="4426" y="1"/>
                  </a:lnTo>
                  <a:cubicBezTo>
                    <a:pt x="4415" y="1"/>
                    <a:pt x="4405" y="1"/>
                    <a:pt x="4395" y="1"/>
                  </a:cubicBezTo>
                  <a:close/>
                  <a:moveTo>
                    <a:pt x="4426" y="1"/>
                  </a:moveTo>
                  <a:lnTo>
                    <a:pt x="4426" y="1"/>
                  </a:lnTo>
                  <a:cubicBezTo>
                    <a:pt x="4444" y="2"/>
                    <a:pt x="4462" y="4"/>
                    <a:pt x="4480" y="10"/>
                  </a:cubicBezTo>
                  <a:cubicBezTo>
                    <a:pt x="3780" y="341"/>
                    <a:pt x="3128" y="587"/>
                    <a:pt x="2363" y="728"/>
                  </a:cubicBezTo>
                  <a:cubicBezTo>
                    <a:pt x="1654" y="861"/>
                    <a:pt x="908" y="974"/>
                    <a:pt x="237" y="1135"/>
                  </a:cubicBezTo>
                  <a:cubicBezTo>
                    <a:pt x="378" y="1163"/>
                    <a:pt x="511" y="1163"/>
                    <a:pt x="605" y="1277"/>
                  </a:cubicBezTo>
                  <a:cubicBezTo>
                    <a:pt x="435" y="1428"/>
                    <a:pt x="218" y="1418"/>
                    <a:pt x="0" y="1475"/>
                  </a:cubicBezTo>
                  <a:cubicBezTo>
                    <a:pt x="29" y="1768"/>
                    <a:pt x="832" y="1664"/>
                    <a:pt x="1068" y="1702"/>
                  </a:cubicBezTo>
                  <a:cubicBezTo>
                    <a:pt x="1333" y="1730"/>
                    <a:pt x="1597" y="1806"/>
                    <a:pt x="1824" y="1919"/>
                  </a:cubicBezTo>
                  <a:cubicBezTo>
                    <a:pt x="1654" y="2099"/>
                    <a:pt x="1286" y="1985"/>
                    <a:pt x="1097" y="2127"/>
                  </a:cubicBezTo>
                  <a:cubicBezTo>
                    <a:pt x="945" y="2250"/>
                    <a:pt x="983" y="2420"/>
                    <a:pt x="945" y="2600"/>
                  </a:cubicBezTo>
                  <a:cubicBezTo>
                    <a:pt x="1087" y="2656"/>
                    <a:pt x="1446" y="2656"/>
                    <a:pt x="1503" y="2808"/>
                  </a:cubicBezTo>
                  <a:cubicBezTo>
                    <a:pt x="1569" y="2978"/>
                    <a:pt x="1267" y="2902"/>
                    <a:pt x="1380" y="3091"/>
                  </a:cubicBezTo>
                  <a:cubicBezTo>
                    <a:pt x="1457" y="3217"/>
                    <a:pt x="1757" y="3242"/>
                    <a:pt x="2033" y="3242"/>
                  </a:cubicBezTo>
                  <a:cubicBezTo>
                    <a:pt x="2206" y="3242"/>
                    <a:pt x="2370" y="3232"/>
                    <a:pt x="2465" y="3232"/>
                  </a:cubicBezTo>
                  <a:cubicBezTo>
                    <a:pt x="2480" y="3232"/>
                    <a:pt x="2493" y="3232"/>
                    <a:pt x="2505" y="3233"/>
                  </a:cubicBezTo>
                  <a:cubicBezTo>
                    <a:pt x="2453" y="3486"/>
                    <a:pt x="2670" y="3556"/>
                    <a:pt x="2915" y="3556"/>
                  </a:cubicBezTo>
                  <a:cubicBezTo>
                    <a:pt x="3117" y="3556"/>
                    <a:pt x="3338" y="3508"/>
                    <a:pt x="3440" y="3479"/>
                  </a:cubicBezTo>
                  <a:cubicBezTo>
                    <a:pt x="3913" y="3356"/>
                    <a:pt x="4348" y="3101"/>
                    <a:pt x="4848" y="3072"/>
                  </a:cubicBezTo>
                  <a:cubicBezTo>
                    <a:pt x="4952" y="3063"/>
                    <a:pt x="5058" y="3060"/>
                    <a:pt x="5166" y="3060"/>
                  </a:cubicBezTo>
                  <a:cubicBezTo>
                    <a:pt x="5380" y="3060"/>
                    <a:pt x="5598" y="3072"/>
                    <a:pt x="5812" y="3072"/>
                  </a:cubicBezTo>
                  <a:cubicBezTo>
                    <a:pt x="6408" y="3072"/>
                    <a:pt x="6861" y="3412"/>
                    <a:pt x="7447" y="3497"/>
                  </a:cubicBezTo>
                  <a:lnTo>
                    <a:pt x="7223" y="3436"/>
                  </a:lnTo>
                  <a:lnTo>
                    <a:pt x="7223" y="3436"/>
                  </a:lnTo>
                  <a:cubicBezTo>
                    <a:pt x="7488" y="3505"/>
                    <a:pt x="7781" y="3524"/>
                    <a:pt x="8079" y="3524"/>
                  </a:cubicBezTo>
                  <a:cubicBezTo>
                    <a:pt x="8430" y="3524"/>
                    <a:pt x="8787" y="3497"/>
                    <a:pt x="9111" y="3497"/>
                  </a:cubicBezTo>
                  <a:cubicBezTo>
                    <a:pt x="9177" y="3497"/>
                    <a:pt x="9249" y="3498"/>
                    <a:pt x="9325" y="3498"/>
                  </a:cubicBezTo>
                  <a:cubicBezTo>
                    <a:pt x="9973" y="3498"/>
                    <a:pt x="10920" y="3483"/>
                    <a:pt x="11436" y="3195"/>
                  </a:cubicBezTo>
                  <a:cubicBezTo>
                    <a:pt x="11936" y="2930"/>
                    <a:pt x="11247" y="2845"/>
                    <a:pt x="10850" y="2845"/>
                  </a:cubicBezTo>
                  <a:cubicBezTo>
                    <a:pt x="11247" y="2836"/>
                    <a:pt x="11625" y="2713"/>
                    <a:pt x="12031" y="2713"/>
                  </a:cubicBezTo>
                  <a:cubicBezTo>
                    <a:pt x="12054" y="2713"/>
                    <a:pt x="12078" y="2713"/>
                    <a:pt x="12102" y="2713"/>
                  </a:cubicBezTo>
                  <a:cubicBezTo>
                    <a:pt x="12521" y="2713"/>
                    <a:pt x="13002" y="2705"/>
                    <a:pt x="13288" y="2392"/>
                  </a:cubicBezTo>
                  <a:cubicBezTo>
                    <a:pt x="13156" y="2316"/>
                    <a:pt x="12985" y="2297"/>
                    <a:pt x="12815" y="2297"/>
                  </a:cubicBezTo>
                  <a:cubicBezTo>
                    <a:pt x="12916" y="2291"/>
                    <a:pt x="13017" y="2291"/>
                    <a:pt x="13117" y="2291"/>
                  </a:cubicBezTo>
                  <a:cubicBezTo>
                    <a:pt x="13316" y="2291"/>
                    <a:pt x="13512" y="2291"/>
                    <a:pt x="13694" y="2241"/>
                  </a:cubicBezTo>
                  <a:cubicBezTo>
                    <a:pt x="14323" y="2082"/>
                    <a:pt x="14382" y="2056"/>
                    <a:pt x="14184" y="2056"/>
                  </a:cubicBezTo>
                  <a:cubicBezTo>
                    <a:pt x="14090" y="2056"/>
                    <a:pt x="13937" y="2062"/>
                    <a:pt x="13761" y="2062"/>
                  </a:cubicBezTo>
                  <a:cubicBezTo>
                    <a:pt x="13645" y="2062"/>
                    <a:pt x="13519" y="2060"/>
                    <a:pt x="13392" y="2052"/>
                  </a:cubicBezTo>
                  <a:cubicBezTo>
                    <a:pt x="13260" y="1853"/>
                    <a:pt x="12749" y="2004"/>
                    <a:pt x="12683" y="1730"/>
                  </a:cubicBezTo>
                  <a:cubicBezTo>
                    <a:pt x="12528" y="1724"/>
                    <a:pt x="12371" y="1721"/>
                    <a:pt x="12212" y="1721"/>
                  </a:cubicBezTo>
                  <a:cubicBezTo>
                    <a:pt x="11436" y="1721"/>
                    <a:pt x="10630" y="1790"/>
                    <a:pt x="9876" y="1853"/>
                  </a:cubicBezTo>
                  <a:cubicBezTo>
                    <a:pt x="9281" y="1900"/>
                    <a:pt x="8695" y="2165"/>
                    <a:pt x="8118" y="2184"/>
                  </a:cubicBezTo>
                  <a:cubicBezTo>
                    <a:pt x="8101" y="2184"/>
                    <a:pt x="8084" y="2184"/>
                    <a:pt x="8066" y="2184"/>
                  </a:cubicBezTo>
                  <a:cubicBezTo>
                    <a:pt x="7720" y="2184"/>
                    <a:pt x="7374" y="2106"/>
                    <a:pt x="7034" y="2106"/>
                  </a:cubicBezTo>
                  <a:cubicBezTo>
                    <a:pt x="7002" y="2106"/>
                    <a:pt x="6969" y="2107"/>
                    <a:pt x="6937" y="2108"/>
                  </a:cubicBezTo>
                  <a:cubicBezTo>
                    <a:pt x="7088" y="2089"/>
                    <a:pt x="7239" y="2061"/>
                    <a:pt x="7287" y="1919"/>
                  </a:cubicBezTo>
                  <a:cubicBezTo>
                    <a:pt x="6791" y="1845"/>
                    <a:pt x="6348" y="1754"/>
                    <a:pt x="5875" y="1754"/>
                  </a:cubicBezTo>
                  <a:cubicBezTo>
                    <a:pt x="5744" y="1754"/>
                    <a:pt x="5610" y="1761"/>
                    <a:pt x="5472" y="1777"/>
                  </a:cubicBezTo>
                  <a:cubicBezTo>
                    <a:pt x="5444" y="1655"/>
                    <a:pt x="5557" y="1588"/>
                    <a:pt x="5680" y="1588"/>
                  </a:cubicBezTo>
                  <a:cubicBezTo>
                    <a:pt x="5378" y="1541"/>
                    <a:pt x="5141" y="1324"/>
                    <a:pt x="4830" y="1258"/>
                  </a:cubicBezTo>
                  <a:cubicBezTo>
                    <a:pt x="5236" y="1192"/>
                    <a:pt x="5661" y="1106"/>
                    <a:pt x="5812" y="662"/>
                  </a:cubicBezTo>
                  <a:cubicBezTo>
                    <a:pt x="5604" y="549"/>
                    <a:pt x="5557" y="332"/>
                    <a:pt x="5378" y="218"/>
                  </a:cubicBezTo>
                  <a:cubicBezTo>
                    <a:pt x="5169" y="100"/>
                    <a:pt x="4682" y="8"/>
                    <a:pt x="4426" y="1"/>
                  </a:cubicBezTo>
                  <a:close/>
                </a:path>
              </a:pathLst>
            </a:custGeom>
            <a:solidFill>
              <a:srgbClr val="D6D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867593" y="109020"/>
              <a:ext cx="2286928" cy="523471"/>
            </a:xfrm>
            <a:custGeom>
              <a:avLst/>
              <a:gdLst/>
              <a:ahLst/>
              <a:cxnLst/>
              <a:rect l="l" t="t" r="r" b="b"/>
              <a:pathLst>
                <a:path w="12901" h="2953" extrusionOk="0">
                  <a:moveTo>
                    <a:pt x="5699" y="0"/>
                  </a:moveTo>
                  <a:cubicBezTo>
                    <a:pt x="5642" y="9"/>
                    <a:pt x="5595" y="38"/>
                    <a:pt x="5529" y="47"/>
                  </a:cubicBezTo>
                  <a:cubicBezTo>
                    <a:pt x="5189" y="151"/>
                    <a:pt x="4839" y="227"/>
                    <a:pt x="4536" y="444"/>
                  </a:cubicBezTo>
                  <a:cubicBezTo>
                    <a:pt x="4432" y="529"/>
                    <a:pt x="4347" y="652"/>
                    <a:pt x="4234" y="709"/>
                  </a:cubicBezTo>
                  <a:cubicBezTo>
                    <a:pt x="4187" y="728"/>
                    <a:pt x="3951" y="756"/>
                    <a:pt x="3922" y="794"/>
                  </a:cubicBezTo>
                  <a:cubicBezTo>
                    <a:pt x="3875" y="869"/>
                    <a:pt x="4007" y="1040"/>
                    <a:pt x="4054" y="1096"/>
                  </a:cubicBezTo>
                  <a:cubicBezTo>
                    <a:pt x="4130" y="1172"/>
                    <a:pt x="4385" y="1238"/>
                    <a:pt x="4376" y="1361"/>
                  </a:cubicBezTo>
                  <a:cubicBezTo>
                    <a:pt x="4376" y="1418"/>
                    <a:pt x="4140" y="1512"/>
                    <a:pt x="4092" y="1550"/>
                  </a:cubicBezTo>
                  <a:cubicBezTo>
                    <a:pt x="3903" y="1663"/>
                    <a:pt x="3724" y="1748"/>
                    <a:pt x="3497" y="1767"/>
                  </a:cubicBezTo>
                  <a:cubicBezTo>
                    <a:pt x="3452" y="1773"/>
                    <a:pt x="3387" y="1776"/>
                    <a:pt x="3310" y="1776"/>
                  </a:cubicBezTo>
                  <a:cubicBezTo>
                    <a:pt x="2977" y="1776"/>
                    <a:pt x="2419" y="1714"/>
                    <a:pt x="2334" y="1484"/>
                  </a:cubicBezTo>
                  <a:cubicBezTo>
                    <a:pt x="2268" y="1314"/>
                    <a:pt x="2495" y="1200"/>
                    <a:pt x="2476" y="1040"/>
                  </a:cubicBezTo>
                  <a:cubicBezTo>
                    <a:pt x="2420" y="1027"/>
                    <a:pt x="2361" y="1024"/>
                    <a:pt x="2301" y="1024"/>
                  </a:cubicBezTo>
                  <a:cubicBezTo>
                    <a:pt x="2241" y="1024"/>
                    <a:pt x="2180" y="1027"/>
                    <a:pt x="2119" y="1027"/>
                  </a:cubicBezTo>
                  <a:cubicBezTo>
                    <a:pt x="2058" y="1027"/>
                    <a:pt x="1997" y="1024"/>
                    <a:pt x="1938" y="1011"/>
                  </a:cubicBezTo>
                  <a:cubicBezTo>
                    <a:pt x="1645" y="955"/>
                    <a:pt x="1446" y="888"/>
                    <a:pt x="1172" y="756"/>
                  </a:cubicBezTo>
                  <a:cubicBezTo>
                    <a:pt x="1085" y="714"/>
                    <a:pt x="1003" y="698"/>
                    <a:pt x="922" y="698"/>
                  </a:cubicBezTo>
                  <a:cubicBezTo>
                    <a:pt x="765" y="698"/>
                    <a:pt x="616" y="760"/>
                    <a:pt x="454" y="822"/>
                  </a:cubicBezTo>
                  <a:cubicBezTo>
                    <a:pt x="312" y="869"/>
                    <a:pt x="161" y="917"/>
                    <a:pt x="0" y="945"/>
                  </a:cubicBezTo>
                  <a:cubicBezTo>
                    <a:pt x="88" y="1074"/>
                    <a:pt x="387" y="1087"/>
                    <a:pt x="651" y="1087"/>
                  </a:cubicBezTo>
                  <a:cubicBezTo>
                    <a:pt x="715" y="1087"/>
                    <a:pt x="777" y="1086"/>
                    <a:pt x="833" y="1086"/>
                  </a:cubicBezTo>
                  <a:cubicBezTo>
                    <a:pt x="919" y="1086"/>
                    <a:pt x="992" y="1088"/>
                    <a:pt x="1040" y="1096"/>
                  </a:cubicBezTo>
                  <a:cubicBezTo>
                    <a:pt x="1314" y="1134"/>
                    <a:pt x="1578" y="1200"/>
                    <a:pt x="1796" y="1323"/>
                  </a:cubicBezTo>
                  <a:cubicBezTo>
                    <a:pt x="1635" y="1503"/>
                    <a:pt x="1267" y="1380"/>
                    <a:pt x="1078" y="1522"/>
                  </a:cubicBezTo>
                  <a:cubicBezTo>
                    <a:pt x="926" y="1654"/>
                    <a:pt x="964" y="1815"/>
                    <a:pt x="926" y="1994"/>
                  </a:cubicBezTo>
                  <a:cubicBezTo>
                    <a:pt x="1068" y="2051"/>
                    <a:pt x="1418" y="2051"/>
                    <a:pt x="1484" y="2211"/>
                  </a:cubicBezTo>
                  <a:cubicBezTo>
                    <a:pt x="1550" y="2372"/>
                    <a:pt x="1248" y="2306"/>
                    <a:pt x="1361" y="2495"/>
                  </a:cubicBezTo>
                  <a:cubicBezTo>
                    <a:pt x="1440" y="2618"/>
                    <a:pt x="1751" y="2639"/>
                    <a:pt x="2033" y="2639"/>
                  </a:cubicBezTo>
                  <a:cubicBezTo>
                    <a:pt x="2170" y="2639"/>
                    <a:pt x="2301" y="2634"/>
                    <a:pt x="2393" y="2634"/>
                  </a:cubicBezTo>
                  <a:cubicBezTo>
                    <a:pt x="2431" y="2634"/>
                    <a:pt x="2462" y="2635"/>
                    <a:pt x="2486" y="2637"/>
                  </a:cubicBezTo>
                  <a:cubicBezTo>
                    <a:pt x="2434" y="2886"/>
                    <a:pt x="2653" y="2953"/>
                    <a:pt x="2899" y="2953"/>
                  </a:cubicBezTo>
                  <a:cubicBezTo>
                    <a:pt x="3100" y="2953"/>
                    <a:pt x="3319" y="2908"/>
                    <a:pt x="3421" y="2882"/>
                  </a:cubicBezTo>
                  <a:cubicBezTo>
                    <a:pt x="3894" y="2750"/>
                    <a:pt x="4329" y="2504"/>
                    <a:pt x="4820" y="2467"/>
                  </a:cubicBezTo>
                  <a:cubicBezTo>
                    <a:pt x="4927" y="2460"/>
                    <a:pt x="5035" y="2458"/>
                    <a:pt x="5144" y="2458"/>
                  </a:cubicBezTo>
                  <a:cubicBezTo>
                    <a:pt x="5361" y="2458"/>
                    <a:pt x="5579" y="2467"/>
                    <a:pt x="5793" y="2467"/>
                  </a:cubicBezTo>
                  <a:cubicBezTo>
                    <a:pt x="6379" y="2467"/>
                    <a:pt x="6842" y="2807"/>
                    <a:pt x="7419" y="2892"/>
                  </a:cubicBezTo>
                  <a:lnTo>
                    <a:pt x="7242" y="2848"/>
                  </a:lnTo>
                  <a:lnTo>
                    <a:pt x="7242" y="2848"/>
                  </a:lnTo>
                  <a:cubicBezTo>
                    <a:pt x="7489" y="2904"/>
                    <a:pt x="7758" y="2920"/>
                    <a:pt x="8031" y="2920"/>
                  </a:cubicBezTo>
                  <a:cubicBezTo>
                    <a:pt x="8392" y="2920"/>
                    <a:pt x="8760" y="2892"/>
                    <a:pt x="9092" y="2892"/>
                  </a:cubicBezTo>
                  <a:cubicBezTo>
                    <a:pt x="9187" y="2892"/>
                    <a:pt x="9292" y="2893"/>
                    <a:pt x="9406" y="2893"/>
                  </a:cubicBezTo>
                  <a:cubicBezTo>
                    <a:pt x="10047" y="2893"/>
                    <a:pt x="10927" y="2872"/>
                    <a:pt x="11417" y="2599"/>
                  </a:cubicBezTo>
                  <a:cubicBezTo>
                    <a:pt x="11908" y="2325"/>
                    <a:pt x="11228" y="2240"/>
                    <a:pt x="10821" y="2240"/>
                  </a:cubicBezTo>
                  <a:cubicBezTo>
                    <a:pt x="11228" y="2230"/>
                    <a:pt x="11606" y="2117"/>
                    <a:pt x="12002" y="2117"/>
                  </a:cubicBezTo>
                  <a:cubicBezTo>
                    <a:pt x="12305" y="2089"/>
                    <a:pt x="12626" y="2089"/>
                    <a:pt x="12900" y="2004"/>
                  </a:cubicBezTo>
                  <a:cubicBezTo>
                    <a:pt x="12834" y="1994"/>
                    <a:pt x="12768" y="1985"/>
                    <a:pt x="12702" y="1975"/>
                  </a:cubicBezTo>
                  <a:cubicBezTo>
                    <a:pt x="12369" y="1898"/>
                    <a:pt x="12036" y="1833"/>
                    <a:pt x="11692" y="1833"/>
                  </a:cubicBezTo>
                  <a:cubicBezTo>
                    <a:pt x="11616" y="1833"/>
                    <a:pt x="11540" y="1836"/>
                    <a:pt x="11464" y="1843"/>
                  </a:cubicBezTo>
                  <a:cubicBezTo>
                    <a:pt x="11086" y="1862"/>
                    <a:pt x="10679" y="1900"/>
                    <a:pt x="10301" y="1937"/>
                  </a:cubicBezTo>
                  <a:cubicBezTo>
                    <a:pt x="10103" y="1956"/>
                    <a:pt x="9876" y="1985"/>
                    <a:pt x="9697" y="2079"/>
                  </a:cubicBezTo>
                  <a:cubicBezTo>
                    <a:pt x="9555" y="2136"/>
                    <a:pt x="9422" y="2240"/>
                    <a:pt x="9262" y="2287"/>
                  </a:cubicBezTo>
                  <a:cubicBezTo>
                    <a:pt x="9187" y="2312"/>
                    <a:pt x="9118" y="2323"/>
                    <a:pt x="9052" y="2323"/>
                  </a:cubicBezTo>
                  <a:cubicBezTo>
                    <a:pt x="8704" y="2323"/>
                    <a:pt x="8462" y="2018"/>
                    <a:pt x="8080" y="1994"/>
                  </a:cubicBezTo>
                  <a:cubicBezTo>
                    <a:pt x="8032" y="1991"/>
                    <a:pt x="7984" y="1989"/>
                    <a:pt x="7936" y="1989"/>
                  </a:cubicBezTo>
                  <a:cubicBezTo>
                    <a:pt x="7566" y="1989"/>
                    <a:pt x="7223" y="2077"/>
                    <a:pt x="6863" y="2077"/>
                  </a:cubicBezTo>
                  <a:cubicBezTo>
                    <a:pt x="6730" y="2077"/>
                    <a:pt x="6595" y="2065"/>
                    <a:pt x="6455" y="2032"/>
                  </a:cubicBezTo>
                  <a:cubicBezTo>
                    <a:pt x="6209" y="1975"/>
                    <a:pt x="5982" y="1890"/>
                    <a:pt x="5737" y="1815"/>
                  </a:cubicBezTo>
                  <a:cubicBezTo>
                    <a:pt x="5576" y="1767"/>
                    <a:pt x="5359" y="1748"/>
                    <a:pt x="5217" y="1663"/>
                  </a:cubicBezTo>
                  <a:cubicBezTo>
                    <a:pt x="5047" y="1569"/>
                    <a:pt x="5425" y="1484"/>
                    <a:pt x="5264" y="1474"/>
                  </a:cubicBezTo>
                  <a:cubicBezTo>
                    <a:pt x="4480" y="1408"/>
                    <a:pt x="5122" y="728"/>
                    <a:pt x="4811" y="671"/>
                  </a:cubicBezTo>
                  <a:cubicBezTo>
                    <a:pt x="5217" y="605"/>
                    <a:pt x="5642" y="520"/>
                    <a:pt x="5793" y="66"/>
                  </a:cubicBezTo>
                  <a:cubicBezTo>
                    <a:pt x="5756" y="47"/>
                    <a:pt x="5718" y="19"/>
                    <a:pt x="5699" y="0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" name="Google Shape;227;p15"/>
          <p:cNvGrpSpPr/>
          <p:nvPr/>
        </p:nvGrpSpPr>
        <p:grpSpPr>
          <a:xfrm flipH="1">
            <a:off x="-1266761" y="2541007"/>
            <a:ext cx="4513652" cy="4431339"/>
            <a:chOff x="763575" y="3697175"/>
            <a:chExt cx="638875" cy="611000"/>
          </a:xfrm>
        </p:grpSpPr>
        <p:sp>
          <p:nvSpPr>
            <p:cNvPr id="228" name="Google Shape;228;p15"/>
            <p:cNvSpPr/>
            <p:nvPr/>
          </p:nvSpPr>
          <p:spPr>
            <a:xfrm>
              <a:off x="1081575" y="3859950"/>
              <a:ext cx="50600" cy="43275"/>
            </a:xfrm>
            <a:custGeom>
              <a:avLst/>
              <a:gdLst/>
              <a:ahLst/>
              <a:cxnLst/>
              <a:rect l="l" t="t" r="r" b="b"/>
              <a:pathLst>
                <a:path w="2024" h="1731" extrusionOk="0">
                  <a:moveTo>
                    <a:pt x="29" y="1"/>
                  </a:moveTo>
                  <a:lnTo>
                    <a:pt x="1" y="48"/>
                  </a:lnTo>
                  <a:cubicBezTo>
                    <a:pt x="473" y="303"/>
                    <a:pt x="1636" y="823"/>
                    <a:pt x="1948" y="1730"/>
                  </a:cubicBezTo>
                  <a:lnTo>
                    <a:pt x="2023" y="1352"/>
                  </a:lnTo>
                  <a:cubicBezTo>
                    <a:pt x="1740" y="530"/>
                    <a:pt x="95" y="29"/>
                    <a:pt x="29" y="1"/>
                  </a:cubicBezTo>
                  <a:close/>
                </a:path>
              </a:pathLst>
            </a:custGeom>
            <a:solidFill>
              <a:srgbClr val="843D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1163800" y="3751750"/>
              <a:ext cx="66650" cy="265350"/>
            </a:xfrm>
            <a:custGeom>
              <a:avLst/>
              <a:gdLst/>
              <a:ahLst/>
              <a:cxnLst/>
              <a:rect l="l" t="t" r="r" b="b"/>
              <a:pathLst>
                <a:path w="2666" h="10614" extrusionOk="0">
                  <a:moveTo>
                    <a:pt x="2420" y="1"/>
                  </a:moveTo>
                  <a:cubicBezTo>
                    <a:pt x="2392" y="898"/>
                    <a:pt x="1777" y="1749"/>
                    <a:pt x="1399" y="2269"/>
                  </a:cubicBezTo>
                  <a:cubicBezTo>
                    <a:pt x="1258" y="2458"/>
                    <a:pt x="1154" y="2599"/>
                    <a:pt x="1116" y="2694"/>
                  </a:cubicBezTo>
                  <a:cubicBezTo>
                    <a:pt x="1059" y="2855"/>
                    <a:pt x="1116" y="3110"/>
                    <a:pt x="1201" y="3507"/>
                  </a:cubicBezTo>
                  <a:cubicBezTo>
                    <a:pt x="1324" y="4017"/>
                    <a:pt x="1626" y="4820"/>
                    <a:pt x="1588" y="5775"/>
                  </a:cubicBezTo>
                  <a:cubicBezTo>
                    <a:pt x="1532" y="7372"/>
                    <a:pt x="10" y="10472"/>
                    <a:pt x="1" y="10500"/>
                  </a:cubicBezTo>
                  <a:lnTo>
                    <a:pt x="218" y="10614"/>
                  </a:lnTo>
                  <a:cubicBezTo>
                    <a:pt x="284" y="10481"/>
                    <a:pt x="1636" y="7419"/>
                    <a:pt x="1702" y="5765"/>
                  </a:cubicBezTo>
                  <a:cubicBezTo>
                    <a:pt x="1730" y="4773"/>
                    <a:pt x="1569" y="3979"/>
                    <a:pt x="1447" y="3450"/>
                  </a:cubicBezTo>
                  <a:cubicBezTo>
                    <a:pt x="1380" y="3138"/>
                    <a:pt x="1324" y="2883"/>
                    <a:pt x="1352" y="2788"/>
                  </a:cubicBezTo>
                  <a:cubicBezTo>
                    <a:pt x="1380" y="2732"/>
                    <a:pt x="1484" y="2590"/>
                    <a:pt x="1607" y="2420"/>
                  </a:cubicBezTo>
                  <a:cubicBezTo>
                    <a:pt x="1995" y="1891"/>
                    <a:pt x="2647" y="993"/>
                    <a:pt x="2666" y="10"/>
                  </a:cubicBezTo>
                  <a:lnTo>
                    <a:pt x="2420" y="1"/>
                  </a:lnTo>
                  <a:close/>
                </a:path>
              </a:pathLst>
            </a:custGeom>
            <a:solidFill>
              <a:srgbClr val="843D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1126700" y="3842725"/>
              <a:ext cx="31925" cy="110825"/>
            </a:xfrm>
            <a:custGeom>
              <a:avLst/>
              <a:gdLst/>
              <a:ahLst/>
              <a:cxnLst/>
              <a:rect l="l" t="t" r="r" b="b"/>
              <a:pathLst>
                <a:path w="1277" h="4433" extrusionOk="0">
                  <a:moveTo>
                    <a:pt x="199" y="0"/>
                  </a:moveTo>
                  <a:cubicBezTo>
                    <a:pt x="190" y="47"/>
                    <a:pt x="1" y="1172"/>
                    <a:pt x="39" y="1966"/>
                  </a:cubicBezTo>
                  <a:cubicBezTo>
                    <a:pt x="58" y="2457"/>
                    <a:pt x="322" y="2939"/>
                    <a:pt x="596" y="3440"/>
                  </a:cubicBezTo>
                  <a:cubicBezTo>
                    <a:pt x="766" y="3761"/>
                    <a:pt x="946" y="4092"/>
                    <a:pt x="1069" y="4432"/>
                  </a:cubicBezTo>
                  <a:lnTo>
                    <a:pt x="1277" y="4300"/>
                  </a:lnTo>
                  <a:cubicBezTo>
                    <a:pt x="1163" y="3941"/>
                    <a:pt x="984" y="3620"/>
                    <a:pt x="804" y="3289"/>
                  </a:cubicBezTo>
                  <a:cubicBezTo>
                    <a:pt x="559" y="2816"/>
                    <a:pt x="313" y="2363"/>
                    <a:pt x="294" y="1928"/>
                  </a:cubicBezTo>
                  <a:cubicBezTo>
                    <a:pt x="266" y="1172"/>
                    <a:pt x="455" y="57"/>
                    <a:pt x="455" y="47"/>
                  </a:cubicBezTo>
                  <a:lnTo>
                    <a:pt x="199" y="0"/>
                  </a:lnTo>
                  <a:close/>
                </a:path>
              </a:pathLst>
            </a:custGeom>
            <a:solidFill>
              <a:srgbClr val="843D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5"/>
            <p:cNvSpPr/>
            <p:nvPr/>
          </p:nvSpPr>
          <p:spPr>
            <a:xfrm>
              <a:off x="1160975" y="3888325"/>
              <a:ext cx="165175" cy="138225"/>
            </a:xfrm>
            <a:custGeom>
              <a:avLst/>
              <a:gdLst/>
              <a:ahLst/>
              <a:cxnLst/>
              <a:rect l="l" t="t" r="r" b="b"/>
              <a:pathLst>
                <a:path w="6607" h="5529" extrusionOk="0">
                  <a:moveTo>
                    <a:pt x="6587" y="0"/>
                  </a:moveTo>
                  <a:cubicBezTo>
                    <a:pt x="2335" y="1427"/>
                    <a:pt x="652" y="3922"/>
                    <a:pt x="38" y="5264"/>
                  </a:cubicBezTo>
                  <a:cubicBezTo>
                    <a:pt x="29" y="5302"/>
                    <a:pt x="0" y="5321"/>
                    <a:pt x="0" y="5340"/>
                  </a:cubicBezTo>
                  <a:cubicBezTo>
                    <a:pt x="0" y="5340"/>
                    <a:pt x="29" y="5311"/>
                    <a:pt x="48" y="5302"/>
                  </a:cubicBezTo>
                  <a:lnTo>
                    <a:pt x="161" y="5529"/>
                  </a:lnTo>
                  <a:cubicBezTo>
                    <a:pt x="208" y="5500"/>
                    <a:pt x="218" y="5481"/>
                    <a:pt x="265" y="5368"/>
                  </a:cubicBezTo>
                  <a:cubicBezTo>
                    <a:pt x="870" y="4064"/>
                    <a:pt x="2448" y="1484"/>
                    <a:pt x="6606" y="76"/>
                  </a:cubicBezTo>
                  <a:lnTo>
                    <a:pt x="6587" y="0"/>
                  </a:lnTo>
                  <a:close/>
                </a:path>
              </a:pathLst>
            </a:custGeom>
            <a:solidFill>
              <a:srgbClr val="843D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5"/>
            <p:cNvSpPr/>
            <p:nvPr/>
          </p:nvSpPr>
          <p:spPr>
            <a:xfrm>
              <a:off x="1039050" y="3865150"/>
              <a:ext cx="138475" cy="443025"/>
            </a:xfrm>
            <a:custGeom>
              <a:avLst/>
              <a:gdLst/>
              <a:ahLst/>
              <a:cxnLst/>
              <a:rect l="l" t="t" r="r" b="b"/>
              <a:pathLst>
                <a:path w="5539" h="17721" extrusionOk="0">
                  <a:moveTo>
                    <a:pt x="29" y="1"/>
                  </a:moveTo>
                  <a:cubicBezTo>
                    <a:pt x="0" y="1"/>
                    <a:pt x="75" y="162"/>
                    <a:pt x="199" y="351"/>
                  </a:cubicBezTo>
                  <a:cubicBezTo>
                    <a:pt x="1229" y="1844"/>
                    <a:pt x="4102" y="3091"/>
                    <a:pt x="4575" y="3271"/>
                  </a:cubicBezTo>
                  <a:cubicBezTo>
                    <a:pt x="4679" y="3639"/>
                    <a:pt x="5236" y="5558"/>
                    <a:pt x="4868" y="6276"/>
                  </a:cubicBezTo>
                  <a:cubicBezTo>
                    <a:pt x="2628" y="10756"/>
                    <a:pt x="2637" y="14243"/>
                    <a:pt x="2845" y="17721"/>
                  </a:cubicBezTo>
                  <a:lnTo>
                    <a:pt x="3101" y="17692"/>
                  </a:lnTo>
                  <a:cubicBezTo>
                    <a:pt x="2883" y="14262"/>
                    <a:pt x="2883" y="10812"/>
                    <a:pt x="5095" y="6389"/>
                  </a:cubicBezTo>
                  <a:cubicBezTo>
                    <a:pt x="5539" y="5501"/>
                    <a:pt x="4830" y="3233"/>
                    <a:pt x="4802" y="3138"/>
                  </a:cubicBezTo>
                  <a:lnTo>
                    <a:pt x="4773" y="3082"/>
                  </a:lnTo>
                  <a:lnTo>
                    <a:pt x="4717" y="3063"/>
                  </a:lnTo>
                  <a:cubicBezTo>
                    <a:pt x="4679" y="3044"/>
                    <a:pt x="1352" y="1853"/>
                    <a:pt x="294" y="332"/>
                  </a:cubicBezTo>
                  <a:cubicBezTo>
                    <a:pt x="131" y="92"/>
                    <a:pt x="51" y="1"/>
                    <a:pt x="29" y="1"/>
                  </a:cubicBezTo>
                  <a:close/>
                </a:path>
              </a:pathLst>
            </a:custGeom>
            <a:solidFill>
              <a:srgbClr val="AA4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5"/>
            <p:cNvSpPr/>
            <p:nvPr/>
          </p:nvSpPr>
          <p:spPr>
            <a:xfrm>
              <a:off x="1039400" y="3865450"/>
              <a:ext cx="138600" cy="186375"/>
            </a:xfrm>
            <a:custGeom>
              <a:avLst/>
              <a:gdLst/>
              <a:ahLst/>
              <a:cxnLst/>
              <a:rect l="l" t="t" r="r" b="b"/>
              <a:pathLst>
                <a:path w="5544" h="7455" extrusionOk="0">
                  <a:moveTo>
                    <a:pt x="31" y="0"/>
                  </a:moveTo>
                  <a:cubicBezTo>
                    <a:pt x="0" y="0"/>
                    <a:pt x="74" y="159"/>
                    <a:pt x="204" y="348"/>
                  </a:cubicBezTo>
                  <a:cubicBezTo>
                    <a:pt x="1225" y="1832"/>
                    <a:pt x="4098" y="3098"/>
                    <a:pt x="4570" y="3259"/>
                  </a:cubicBezTo>
                  <a:cubicBezTo>
                    <a:pt x="4674" y="3637"/>
                    <a:pt x="5222" y="5555"/>
                    <a:pt x="4863" y="6274"/>
                  </a:cubicBezTo>
                  <a:cubicBezTo>
                    <a:pt x="4721" y="6566"/>
                    <a:pt x="4580" y="6850"/>
                    <a:pt x="4457" y="7134"/>
                  </a:cubicBezTo>
                  <a:cubicBezTo>
                    <a:pt x="4495" y="7247"/>
                    <a:pt x="4532" y="7351"/>
                    <a:pt x="4580" y="7455"/>
                  </a:cubicBezTo>
                  <a:cubicBezTo>
                    <a:pt x="4740" y="7105"/>
                    <a:pt x="4901" y="6746"/>
                    <a:pt x="5090" y="6377"/>
                  </a:cubicBezTo>
                  <a:cubicBezTo>
                    <a:pt x="5544" y="5499"/>
                    <a:pt x="4816" y="3230"/>
                    <a:pt x="4797" y="3136"/>
                  </a:cubicBezTo>
                  <a:lnTo>
                    <a:pt x="4769" y="3070"/>
                  </a:lnTo>
                  <a:lnTo>
                    <a:pt x="4712" y="3051"/>
                  </a:lnTo>
                  <a:cubicBezTo>
                    <a:pt x="4674" y="3041"/>
                    <a:pt x="1348" y="1841"/>
                    <a:pt x="299" y="320"/>
                  </a:cubicBezTo>
                  <a:cubicBezTo>
                    <a:pt x="137" y="89"/>
                    <a:pt x="55" y="0"/>
                    <a:pt x="31" y="0"/>
                  </a:cubicBezTo>
                  <a:close/>
                </a:path>
              </a:pathLst>
            </a:custGeom>
            <a:solidFill>
              <a:srgbClr val="843D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5"/>
            <p:cNvSpPr/>
            <p:nvPr/>
          </p:nvSpPr>
          <p:spPr>
            <a:xfrm>
              <a:off x="1231850" y="3883575"/>
              <a:ext cx="170600" cy="64775"/>
            </a:xfrm>
            <a:custGeom>
              <a:avLst/>
              <a:gdLst/>
              <a:ahLst/>
              <a:cxnLst/>
              <a:rect l="l" t="t" r="r" b="b"/>
              <a:pathLst>
                <a:path w="6824" h="2591" extrusionOk="0">
                  <a:moveTo>
                    <a:pt x="6036" y="1"/>
                  </a:moveTo>
                  <a:cubicBezTo>
                    <a:pt x="5723" y="1"/>
                    <a:pt x="5328" y="64"/>
                    <a:pt x="5151" y="77"/>
                  </a:cubicBezTo>
                  <a:cubicBezTo>
                    <a:pt x="5088" y="83"/>
                    <a:pt x="5024" y="86"/>
                    <a:pt x="4960" y="86"/>
                  </a:cubicBezTo>
                  <a:cubicBezTo>
                    <a:pt x="4698" y="86"/>
                    <a:pt x="4426" y="43"/>
                    <a:pt x="4160" y="43"/>
                  </a:cubicBezTo>
                  <a:cubicBezTo>
                    <a:pt x="4109" y="43"/>
                    <a:pt x="4058" y="44"/>
                    <a:pt x="4008" y="48"/>
                  </a:cubicBezTo>
                  <a:cubicBezTo>
                    <a:pt x="3932" y="51"/>
                    <a:pt x="3852" y="51"/>
                    <a:pt x="3770" y="51"/>
                  </a:cubicBezTo>
                  <a:cubicBezTo>
                    <a:pt x="3632" y="51"/>
                    <a:pt x="3487" y="49"/>
                    <a:pt x="3339" y="49"/>
                  </a:cubicBezTo>
                  <a:cubicBezTo>
                    <a:pt x="2865" y="49"/>
                    <a:pt x="2363" y="70"/>
                    <a:pt x="2004" y="247"/>
                  </a:cubicBezTo>
                  <a:cubicBezTo>
                    <a:pt x="1654" y="407"/>
                    <a:pt x="1390" y="710"/>
                    <a:pt x="1059" y="899"/>
                  </a:cubicBezTo>
                  <a:cubicBezTo>
                    <a:pt x="728" y="1088"/>
                    <a:pt x="275" y="1201"/>
                    <a:pt x="0" y="1447"/>
                  </a:cubicBezTo>
                  <a:cubicBezTo>
                    <a:pt x="454" y="1475"/>
                    <a:pt x="936" y="1437"/>
                    <a:pt x="1371" y="1560"/>
                  </a:cubicBezTo>
                  <a:cubicBezTo>
                    <a:pt x="1371" y="1579"/>
                    <a:pt x="1352" y="1617"/>
                    <a:pt x="1352" y="1636"/>
                  </a:cubicBezTo>
                  <a:cubicBezTo>
                    <a:pt x="1399" y="1636"/>
                    <a:pt x="1456" y="1636"/>
                    <a:pt x="1494" y="1655"/>
                  </a:cubicBezTo>
                  <a:cubicBezTo>
                    <a:pt x="1614" y="1827"/>
                    <a:pt x="1727" y="2117"/>
                    <a:pt x="1961" y="2117"/>
                  </a:cubicBezTo>
                  <a:cubicBezTo>
                    <a:pt x="1983" y="2117"/>
                    <a:pt x="2007" y="2114"/>
                    <a:pt x="2032" y="2108"/>
                  </a:cubicBezTo>
                  <a:lnTo>
                    <a:pt x="2032" y="2108"/>
                  </a:lnTo>
                  <a:cubicBezTo>
                    <a:pt x="1921" y="2465"/>
                    <a:pt x="2120" y="2537"/>
                    <a:pt x="2385" y="2537"/>
                  </a:cubicBezTo>
                  <a:cubicBezTo>
                    <a:pt x="2565" y="2537"/>
                    <a:pt x="2776" y="2503"/>
                    <a:pt x="2939" y="2503"/>
                  </a:cubicBezTo>
                  <a:cubicBezTo>
                    <a:pt x="2962" y="2503"/>
                    <a:pt x="2985" y="2504"/>
                    <a:pt x="3006" y="2505"/>
                  </a:cubicBezTo>
                  <a:cubicBezTo>
                    <a:pt x="2959" y="2524"/>
                    <a:pt x="2911" y="2562"/>
                    <a:pt x="2873" y="2581"/>
                  </a:cubicBezTo>
                  <a:cubicBezTo>
                    <a:pt x="2919" y="2588"/>
                    <a:pt x="2970" y="2591"/>
                    <a:pt x="3025" y="2591"/>
                  </a:cubicBezTo>
                  <a:cubicBezTo>
                    <a:pt x="3200" y="2591"/>
                    <a:pt x="3415" y="2560"/>
                    <a:pt x="3609" y="2525"/>
                  </a:cubicBezTo>
                  <a:lnTo>
                    <a:pt x="3609" y="2525"/>
                  </a:lnTo>
                  <a:cubicBezTo>
                    <a:pt x="3867" y="2522"/>
                    <a:pt x="4108" y="2268"/>
                    <a:pt x="4386" y="2231"/>
                  </a:cubicBezTo>
                  <a:cubicBezTo>
                    <a:pt x="4415" y="2228"/>
                    <a:pt x="4451" y="2227"/>
                    <a:pt x="4491" y="2227"/>
                  </a:cubicBezTo>
                  <a:cubicBezTo>
                    <a:pt x="4650" y="2227"/>
                    <a:pt x="4883" y="2246"/>
                    <a:pt x="5114" y="2246"/>
                  </a:cubicBezTo>
                  <a:cubicBezTo>
                    <a:pt x="5556" y="2246"/>
                    <a:pt x="5991" y="2177"/>
                    <a:pt x="5888" y="1778"/>
                  </a:cubicBezTo>
                  <a:cubicBezTo>
                    <a:pt x="6219" y="1768"/>
                    <a:pt x="6143" y="1655"/>
                    <a:pt x="6276" y="1447"/>
                  </a:cubicBezTo>
                  <a:cubicBezTo>
                    <a:pt x="6408" y="1211"/>
                    <a:pt x="6824" y="1003"/>
                    <a:pt x="6758" y="644"/>
                  </a:cubicBezTo>
                  <a:cubicBezTo>
                    <a:pt x="6682" y="644"/>
                    <a:pt x="6606" y="577"/>
                    <a:pt x="6521" y="568"/>
                  </a:cubicBezTo>
                  <a:cubicBezTo>
                    <a:pt x="6512" y="388"/>
                    <a:pt x="6569" y="181"/>
                    <a:pt x="6427" y="77"/>
                  </a:cubicBezTo>
                  <a:cubicBezTo>
                    <a:pt x="6353" y="20"/>
                    <a:pt x="6207" y="1"/>
                    <a:pt x="6036" y="1"/>
                  </a:cubicBezTo>
                  <a:close/>
                </a:path>
              </a:pathLst>
            </a:custGeom>
            <a:solidFill>
              <a:srgbClr val="D6D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5"/>
            <p:cNvSpPr/>
            <p:nvPr/>
          </p:nvSpPr>
          <p:spPr>
            <a:xfrm>
              <a:off x="1231375" y="3895250"/>
              <a:ext cx="162100" cy="53450"/>
            </a:xfrm>
            <a:custGeom>
              <a:avLst/>
              <a:gdLst/>
              <a:ahLst/>
              <a:cxnLst/>
              <a:rect l="l" t="t" r="r" b="b"/>
              <a:pathLst>
                <a:path w="6484" h="2138" extrusionOk="0">
                  <a:moveTo>
                    <a:pt x="4998" y="0"/>
                  </a:moveTo>
                  <a:cubicBezTo>
                    <a:pt x="4805" y="0"/>
                    <a:pt x="4624" y="38"/>
                    <a:pt x="4509" y="129"/>
                  </a:cubicBezTo>
                  <a:cubicBezTo>
                    <a:pt x="4698" y="129"/>
                    <a:pt x="5520" y="356"/>
                    <a:pt x="5057" y="489"/>
                  </a:cubicBezTo>
                  <a:cubicBezTo>
                    <a:pt x="4926" y="524"/>
                    <a:pt x="4784" y="535"/>
                    <a:pt x="4638" y="535"/>
                  </a:cubicBezTo>
                  <a:cubicBezTo>
                    <a:pt x="4412" y="535"/>
                    <a:pt x="4174" y="509"/>
                    <a:pt x="3947" y="509"/>
                  </a:cubicBezTo>
                  <a:cubicBezTo>
                    <a:pt x="3778" y="509"/>
                    <a:pt x="3616" y="524"/>
                    <a:pt x="3469" y="574"/>
                  </a:cubicBezTo>
                  <a:cubicBezTo>
                    <a:pt x="3686" y="621"/>
                    <a:pt x="3516" y="763"/>
                    <a:pt x="3450" y="819"/>
                  </a:cubicBezTo>
                  <a:cubicBezTo>
                    <a:pt x="3393" y="876"/>
                    <a:pt x="3346" y="876"/>
                    <a:pt x="3299" y="952"/>
                  </a:cubicBezTo>
                  <a:cubicBezTo>
                    <a:pt x="3233" y="1027"/>
                    <a:pt x="3261" y="1150"/>
                    <a:pt x="3176" y="1216"/>
                  </a:cubicBezTo>
                  <a:cubicBezTo>
                    <a:pt x="3104" y="1282"/>
                    <a:pt x="3007" y="1312"/>
                    <a:pt x="2905" y="1312"/>
                  </a:cubicBezTo>
                  <a:cubicBezTo>
                    <a:pt x="2657" y="1312"/>
                    <a:pt x="2379" y="1134"/>
                    <a:pt x="2373" y="867"/>
                  </a:cubicBezTo>
                  <a:cubicBezTo>
                    <a:pt x="1928" y="857"/>
                    <a:pt x="1475" y="772"/>
                    <a:pt x="1012" y="772"/>
                  </a:cubicBezTo>
                  <a:cubicBezTo>
                    <a:pt x="776" y="772"/>
                    <a:pt x="558" y="772"/>
                    <a:pt x="331" y="781"/>
                  </a:cubicBezTo>
                  <a:cubicBezTo>
                    <a:pt x="199" y="838"/>
                    <a:pt x="95" y="914"/>
                    <a:pt x="1" y="999"/>
                  </a:cubicBezTo>
                  <a:cubicBezTo>
                    <a:pt x="445" y="1018"/>
                    <a:pt x="936" y="980"/>
                    <a:pt x="1371" y="1103"/>
                  </a:cubicBezTo>
                  <a:cubicBezTo>
                    <a:pt x="1371" y="1122"/>
                    <a:pt x="1343" y="1160"/>
                    <a:pt x="1343" y="1188"/>
                  </a:cubicBezTo>
                  <a:cubicBezTo>
                    <a:pt x="1390" y="1188"/>
                    <a:pt x="1456" y="1188"/>
                    <a:pt x="1484" y="1197"/>
                  </a:cubicBezTo>
                  <a:cubicBezTo>
                    <a:pt x="1606" y="1372"/>
                    <a:pt x="1728" y="1667"/>
                    <a:pt x="1969" y="1667"/>
                  </a:cubicBezTo>
                  <a:cubicBezTo>
                    <a:pt x="1990" y="1667"/>
                    <a:pt x="2011" y="1665"/>
                    <a:pt x="2032" y="1660"/>
                  </a:cubicBezTo>
                  <a:lnTo>
                    <a:pt x="2032" y="1660"/>
                  </a:lnTo>
                  <a:cubicBezTo>
                    <a:pt x="1922" y="2009"/>
                    <a:pt x="2114" y="2080"/>
                    <a:pt x="2374" y="2080"/>
                  </a:cubicBezTo>
                  <a:cubicBezTo>
                    <a:pt x="2553" y="2080"/>
                    <a:pt x="2765" y="2046"/>
                    <a:pt x="2930" y="2046"/>
                  </a:cubicBezTo>
                  <a:cubicBezTo>
                    <a:pt x="2953" y="2046"/>
                    <a:pt x="2975" y="2046"/>
                    <a:pt x="2996" y="2048"/>
                  </a:cubicBezTo>
                  <a:cubicBezTo>
                    <a:pt x="2949" y="2067"/>
                    <a:pt x="2902" y="2105"/>
                    <a:pt x="2874" y="2133"/>
                  </a:cubicBezTo>
                  <a:cubicBezTo>
                    <a:pt x="2908" y="2136"/>
                    <a:pt x="2945" y="2138"/>
                    <a:pt x="2985" y="2138"/>
                  </a:cubicBezTo>
                  <a:cubicBezTo>
                    <a:pt x="3166" y="2138"/>
                    <a:pt x="3399" y="2106"/>
                    <a:pt x="3600" y="2067"/>
                  </a:cubicBezTo>
                  <a:lnTo>
                    <a:pt x="3600" y="2067"/>
                  </a:lnTo>
                  <a:cubicBezTo>
                    <a:pt x="3602" y="2067"/>
                    <a:pt x="3604" y="2067"/>
                    <a:pt x="3605" y="2067"/>
                  </a:cubicBezTo>
                  <a:cubicBezTo>
                    <a:pt x="3856" y="2067"/>
                    <a:pt x="4107" y="1811"/>
                    <a:pt x="4386" y="1774"/>
                  </a:cubicBezTo>
                  <a:cubicBezTo>
                    <a:pt x="4413" y="1771"/>
                    <a:pt x="4446" y="1770"/>
                    <a:pt x="4484" y="1770"/>
                  </a:cubicBezTo>
                  <a:cubicBezTo>
                    <a:pt x="4647" y="1770"/>
                    <a:pt x="4893" y="1792"/>
                    <a:pt x="5135" y="1792"/>
                  </a:cubicBezTo>
                  <a:cubicBezTo>
                    <a:pt x="5568" y="1792"/>
                    <a:pt x="5985" y="1721"/>
                    <a:pt x="5879" y="1330"/>
                  </a:cubicBezTo>
                  <a:cubicBezTo>
                    <a:pt x="6210" y="1311"/>
                    <a:pt x="6143" y="1197"/>
                    <a:pt x="6276" y="999"/>
                  </a:cubicBezTo>
                  <a:cubicBezTo>
                    <a:pt x="6314" y="914"/>
                    <a:pt x="6399" y="838"/>
                    <a:pt x="6484" y="763"/>
                  </a:cubicBezTo>
                  <a:cubicBezTo>
                    <a:pt x="6399" y="725"/>
                    <a:pt x="6351" y="621"/>
                    <a:pt x="6285" y="574"/>
                  </a:cubicBezTo>
                  <a:cubicBezTo>
                    <a:pt x="6191" y="498"/>
                    <a:pt x="6096" y="479"/>
                    <a:pt x="5992" y="422"/>
                  </a:cubicBezTo>
                  <a:cubicBezTo>
                    <a:pt x="5879" y="366"/>
                    <a:pt x="5813" y="252"/>
                    <a:pt x="5709" y="177"/>
                  </a:cubicBezTo>
                  <a:cubicBezTo>
                    <a:pt x="5550" y="72"/>
                    <a:pt x="5264" y="0"/>
                    <a:pt x="4998" y="0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763575" y="3697175"/>
              <a:ext cx="500675" cy="248100"/>
            </a:xfrm>
            <a:custGeom>
              <a:avLst/>
              <a:gdLst/>
              <a:ahLst/>
              <a:cxnLst/>
              <a:rect l="l" t="t" r="r" b="b"/>
              <a:pathLst>
                <a:path w="20027" h="9924" extrusionOk="0">
                  <a:moveTo>
                    <a:pt x="19246" y="0"/>
                  </a:moveTo>
                  <a:cubicBezTo>
                    <a:pt x="18397" y="0"/>
                    <a:pt x="17564" y="253"/>
                    <a:pt x="16737" y="397"/>
                  </a:cubicBezTo>
                  <a:cubicBezTo>
                    <a:pt x="16114" y="520"/>
                    <a:pt x="15698" y="634"/>
                    <a:pt x="15235" y="1087"/>
                  </a:cubicBezTo>
                  <a:cubicBezTo>
                    <a:pt x="15131" y="1191"/>
                    <a:pt x="15027" y="1333"/>
                    <a:pt x="14904" y="1418"/>
                  </a:cubicBezTo>
                  <a:cubicBezTo>
                    <a:pt x="14762" y="1522"/>
                    <a:pt x="14375" y="1579"/>
                    <a:pt x="14280" y="1683"/>
                  </a:cubicBezTo>
                  <a:cubicBezTo>
                    <a:pt x="14157" y="1843"/>
                    <a:pt x="14327" y="1995"/>
                    <a:pt x="14195" y="2193"/>
                  </a:cubicBezTo>
                  <a:cubicBezTo>
                    <a:pt x="13987" y="2486"/>
                    <a:pt x="13430" y="2316"/>
                    <a:pt x="13250" y="2599"/>
                  </a:cubicBezTo>
                  <a:cubicBezTo>
                    <a:pt x="13628" y="2552"/>
                    <a:pt x="13978" y="2382"/>
                    <a:pt x="14337" y="2288"/>
                  </a:cubicBezTo>
                  <a:lnTo>
                    <a:pt x="14337" y="2288"/>
                  </a:lnTo>
                  <a:cubicBezTo>
                    <a:pt x="13987" y="2609"/>
                    <a:pt x="13534" y="2788"/>
                    <a:pt x="13118" y="2996"/>
                  </a:cubicBezTo>
                  <a:cubicBezTo>
                    <a:pt x="12834" y="3148"/>
                    <a:pt x="11209" y="3856"/>
                    <a:pt x="11209" y="4215"/>
                  </a:cubicBezTo>
                  <a:cubicBezTo>
                    <a:pt x="11280" y="4201"/>
                    <a:pt x="11353" y="4194"/>
                    <a:pt x="11426" y="4194"/>
                  </a:cubicBezTo>
                  <a:cubicBezTo>
                    <a:pt x="11499" y="4194"/>
                    <a:pt x="11573" y="4201"/>
                    <a:pt x="11643" y="4215"/>
                  </a:cubicBezTo>
                  <a:cubicBezTo>
                    <a:pt x="11776" y="4820"/>
                    <a:pt x="10642" y="4556"/>
                    <a:pt x="10642" y="5151"/>
                  </a:cubicBezTo>
                  <a:cubicBezTo>
                    <a:pt x="11033" y="4991"/>
                    <a:pt x="11452" y="4608"/>
                    <a:pt x="11881" y="4608"/>
                  </a:cubicBezTo>
                  <a:cubicBezTo>
                    <a:pt x="11959" y="4608"/>
                    <a:pt x="12037" y="4621"/>
                    <a:pt x="12116" y="4650"/>
                  </a:cubicBezTo>
                  <a:cubicBezTo>
                    <a:pt x="12012" y="4773"/>
                    <a:pt x="11880" y="4877"/>
                    <a:pt x="11776" y="4981"/>
                  </a:cubicBezTo>
                  <a:cubicBezTo>
                    <a:pt x="11814" y="5009"/>
                    <a:pt x="11861" y="5057"/>
                    <a:pt x="11908" y="5085"/>
                  </a:cubicBezTo>
                  <a:cubicBezTo>
                    <a:pt x="11656" y="5445"/>
                    <a:pt x="11310" y="5539"/>
                    <a:pt x="10918" y="5539"/>
                  </a:cubicBezTo>
                  <a:cubicBezTo>
                    <a:pt x="10899" y="5539"/>
                    <a:pt x="10879" y="5539"/>
                    <a:pt x="10859" y="5539"/>
                  </a:cubicBezTo>
                  <a:lnTo>
                    <a:pt x="10859" y="5539"/>
                  </a:lnTo>
                  <a:cubicBezTo>
                    <a:pt x="10840" y="5586"/>
                    <a:pt x="10878" y="5605"/>
                    <a:pt x="10878" y="5624"/>
                  </a:cubicBezTo>
                  <a:cubicBezTo>
                    <a:pt x="10566" y="5624"/>
                    <a:pt x="10301" y="5964"/>
                    <a:pt x="10009" y="6068"/>
                  </a:cubicBezTo>
                  <a:cubicBezTo>
                    <a:pt x="9612" y="6219"/>
                    <a:pt x="9215" y="6295"/>
                    <a:pt x="8808" y="6446"/>
                  </a:cubicBezTo>
                  <a:cubicBezTo>
                    <a:pt x="8978" y="6673"/>
                    <a:pt x="9271" y="6502"/>
                    <a:pt x="9489" y="6663"/>
                  </a:cubicBezTo>
                  <a:cubicBezTo>
                    <a:pt x="9460" y="6814"/>
                    <a:pt x="9404" y="6899"/>
                    <a:pt x="9234" y="6947"/>
                  </a:cubicBezTo>
                  <a:cubicBezTo>
                    <a:pt x="9224" y="6975"/>
                    <a:pt x="9252" y="7041"/>
                    <a:pt x="9224" y="7060"/>
                  </a:cubicBezTo>
                  <a:cubicBezTo>
                    <a:pt x="8950" y="7060"/>
                    <a:pt x="8619" y="6635"/>
                    <a:pt x="8307" y="6569"/>
                  </a:cubicBezTo>
                  <a:cubicBezTo>
                    <a:pt x="7835" y="6455"/>
                    <a:pt x="7296" y="6285"/>
                    <a:pt x="6824" y="6247"/>
                  </a:cubicBezTo>
                  <a:cubicBezTo>
                    <a:pt x="6765" y="6242"/>
                    <a:pt x="6706" y="6239"/>
                    <a:pt x="6646" y="6239"/>
                  </a:cubicBezTo>
                  <a:cubicBezTo>
                    <a:pt x="6310" y="6239"/>
                    <a:pt x="5960" y="6324"/>
                    <a:pt x="5671" y="6436"/>
                  </a:cubicBezTo>
                  <a:cubicBezTo>
                    <a:pt x="5302" y="6588"/>
                    <a:pt x="4376" y="6635"/>
                    <a:pt x="4187" y="6918"/>
                  </a:cubicBezTo>
                  <a:cubicBezTo>
                    <a:pt x="4376" y="6928"/>
                    <a:pt x="4565" y="6899"/>
                    <a:pt x="4697" y="7013"/>
                  </a:cubicBezTo>
                  <a:cubicBezTo>
                    <a:pt x="4159" y="7013"/>
                    <a:pt x="2977" y="7372"/>
                    <a:pt x="2590" y="7655"/>
                  </a:cubicBezTo>
                  <a:cubicBezTo>
                    <a:pt x="2599" y="7659"/>
                    <a:pt x="2611" y="7660"/>
                    <a:pt x="2623" y="7660"/>
                  </a:cubicBezTo>
                  <a:cubicBezTo>
                    <a:pt x="2647" y="7660"/>
                    <a:pt x="2675" y="7655"/>
                    <a:pt x="2694" y="7655"/>
                  </a:cubicBezTo>
                  <a:cubicBezTo>
                    <a:pt x="2259" y="7986"/>
                    <a:pt x="1881" y="8412"/>
                    <a:pt x="1418" y="8657"/>
                  </a:cubicBezTo>
                  <a:cubicBezTo>
                    <a:pt x="908" y="8912"/>
                    <a:pt x="463" y="9309"/>
                    <a:pt x="0" y="9621"/>
                  </a:cubicBezTo>
                  <a:cubicBezTo>
                    <a:pt x="57" y="9650"/>
                    <a:pt x="151" y="9744"/>
                    <a:pt x="246" y="9753"/>
                  </a:cubicBezTo>
                  <a:cubicBezTo>
                    <a:pt x="246" y="9810"/>
                    <a:pt x="255" y="9876"/>
                    <a:pt x="255" y="9924"/>
                  </a:cubicBezTo>
                  <a:cubicBezTo>
                    <a:pt x="671" y="9848"/>
                    <a:pt x="1097" y="9650"/>
                    <a:pt x="1531" y="9555"/>
                  </a:cubicBezTo>
                  <a:cubicBezTo>
                    <a:pt x="2089" y="9451"/>
                    <a:pt x="2665" y="9546"/>
                    <a:pt x="3176" y="9215"/>
                  </a:cubicBezTo>
                  <a:lnTo>
                    <a:pt x="3176" y="9215"/>
                  </a:lnTo>
                  <a:cubicBezTo>
                    <a:pt x="3157" y="9281"/>
                    <a:pt x="3166" y="9357"/>
                    <a:pt x="3138" y="9413"/>
                  </a:cubicBezTo>
                  <a:cubicBezTo>
                    <a:pt x="3601" y="9375"/>
                    <a:pt x="3979" y="9130"/>
                    <a:pt x="4452" y="9101"/>
                  </a:cubicBezTo>
                  <a:cubicBezTo>
                    <a:pt x="4472" y="9100"/>
                    <a:pt x="4494" y="9100"/>
                    <a:pt x="4516" y="9100"/>
                  </a:cubicBezTo>
                  <a:cubicBezTo>
                    <a:pt x="4682" y="9100"/>
                    <a:pt x="4898" y="9131"/>
                    <a:pt x="5100" y="9131"/>
                  </a:cubicBezTo>
                  <a:cubicBezTo>
                    <a:pt x="5264" y="9131"/>
                    <a:pt x="5419" y="9110"/>
                    <a:pt x="5529" y="9035"/>
                  </a:cubicBezTo>
                  <a:lnTo>
                    <a:pt x="5529" y="9035"/>
                  </a:lnTo>
                  <a:cubicBezTo>
                    <a:pt x="5463" y="9092"/>
                    <a:pt x="5406" y="9177"/>
                    <a:pt x="5349" y="9234"/>
                  </a:cubicBezTo>
                  <a:cubicBezTo>
                    <a:pt x="5392" y="9238"/>
                    <a:pt x="5433" y="9240"/>
                    <a:pt x="5474" y="9240"/>
                  </a:cubicBezTo>
                  <a:cubicBezTo>
                    <a:pt x="6159" y="9240"/>
                    <a:pt x="6613" y="8667"/>
                    <a:pt x="7211" y="8506"/>
                  </a:cubicBezTo>
                  <a:cubicBezTo>
                    <a:pt x="7466" y="8430"/>
                    <a:pt x="7788" y="8430"/>
                    <a:pt x="8005" y="8241"/>
                  </a:cubicBezTo>
                  <a:cubicBezTo>
                    <a:pt x="8128" y="8137"/>
                    <a:pt x="8109" y="8015"/>
                    <a:pt x="8222" y="7920"/>
                  </a:cubicBezTo>
                  <a:cubicBezTo>
                    <a:pt x="8477" y="7684"/>
                    <a:pt x="8752" y="7655"/>
                    <a:pt x="9073" y="7655"/>
                  </a:cubicBezTo>
                  <a:cubicBezTo>
                    <a:pt x="9215" y="7769"/>
                    <a:pt x="9243" y="8005"/>
                    <a:pt x="9423" y="8100"/>
                  </a:cubicBezTo>
                  <a:cubicBezTo>
                    <a:pt x="9602" y="8194"/>
                    <a:pt x="10027" y="8251"/>
                    <a:pt x="10226" y="8289"/>
                  </a:cubicBezTo>
                  <a:cubicBezTo>
                    <a:pt x="10474" y="8329"/>
                    <a:pt x="10743" y="8339"/>
                    <a:pt x="11020" y="8339"/>
                  </a:cubicBezTo>
                  <a:cubicBezTo>
                    <a:pt x="11327" y="8339"/>
                    <a:pt x="11643" y="8326"/>
                    <a:pt x="11949" y="8326"/>
                  </a:cubicBezTo>
                  <a:cubicBezTo>
                    <a:pt x="12083" y="8326"/>
                    <a:pt x="12214" y="8329"/>
                    <a:pt x="12343" y="8336"/>
                  </a:cubicBezTo>
                  <a:cubicBezTo>
                    <a:pt x="12384" y="8514"/>
                    <a:pt x="12583" y="8686"/>
                    <a:pt x="12772" y="8686"/>
                  </a:cubicBezTo>
                  <a:cubicBezTo>
                    <a:pt x="12845" y="8686"/>
                    <a:pt x="12916" y="8661"/>
                    <a:pt x="12976" y="8601"/>
                  </a:cubicBezTo>
                  <a:cubicBezTo>
                    <a:pt x="13288" y="8298"/>
                    <a:pt x="12825" y="8232"/>
                    <a:pt x="12900" y="7892"/>
                  </a:cubicBezTo>
                  <a:cubicBezTo>
                    <a:pt x="12949" y="7892"/>
                    <a:pt x="13018" y="7871"/>
                    <a:pt x="13073" y="7871"/>
                  </a:cubicBezTo>
                  <a:cubicBezTo>
                    <a:pt x="13082" y="7871"/>
                    <a:pt x="13091" y="7871"/>
                    <a:pt x="13099" y="7873"/>
                  </a:cubicBezTo>
                  <a:cubicBezTo>
                    <a:pt x="12976" y="7542"/>
                    <a:pt x="12485" y="7523"/>
                    <a:pt x="12806" y="7098"/>
                  </a:cubicBezTo>
                  <a:cubicBezTo>
                    <a:pt x="12998" y="6848"/>
                    <a:pt x="13447" y="6833"/>
                    <a:pt x="13758" y="6833"/>
                  </a:cubicBezTo>
                  <a:cubicBezTo>
                    <a:pt x="13799" y="6833"/>
                    <a:pt x="13838" y="6833"/>
                    <a:pt x="13874" y="6833"/>
                  </a:cubicBezTo>
                  <a:cubicBezTo>
                    <a:pt x="14180" y="6833"/>
                    <a:pt x="14435" y="6935"/>
                    <a:pt x="14690" y="6935"/>
                  </a:cubicBezTo>
                  <a:cubicBezTo>
                    <a:pt x="14727" y="6935"/>
                    <a:pt x="14763" y="6932"/>
                    <a:pt x="14800" y="6928"/>
                  </a:cubicBezTo>
                  <a:cubicBezTo>
                    <a:pt x="15215" y="6872"/>
                    <a:pt x="15405" y="6341"/>
                    <a:pt x="15817" y="6341"/>
                  </a:cubicBezTo>
                  <a:cubicBezTo>
                    <a:pt x="15828" y="6341"/>
                    <a:pt x="15838" y="6341"/>
                    <a:pt x="15849" y="6342"/>
                  </a:cubicBezTo>
                  <a:cubicBezTo>
                    <a:pt x="15906" y="6918"/>
                    <a:pt x="15480" y="7164"/>
                    <a:pt x="15339" y="7655"/>
                  </a:cubicBezTo>
                  <a:cubicBezTo>
                    <a:pt x="15284" y="7875"/>
                    <a:pt x="15359" y="8125"/>
                    <a:pt x="15520" y="8125"/>
                  </a:cubicBezTo>
                  <a:cubicBezTo>
                    <a:pt x="15580" y="8125"/>
                    <a:pt x="15653" y="8090"/>
                    <a:pt x="15736" y="8005"/>
                  </a:cubicBezTo>
                  <a:lnTo>
                    <a:pt x="15736" y="8005"/>
                  </a:lnTo>
                  <a:cubicBezTo>
                    <a:pt x="15906" y="8194"/>
                    <a:pt x="15802" y="8534"/>
                    <a:pt x="15698" y="8723"/>
                  </a:cubicBezTo>
                  <a:cubicBezTo>
                    <a:pt x="15745" y="8723"/>
                    <a:pt x="15802" y="8742"/>
                    <a:pt x="15849" y="8742"/>
                  </a:cubicBezTo>
                  <a:cubicBezTo>
                    <a:pt x="15858" y="8884"/>
                    <a:pt x="15792" y="9319"/>
                    <a:pt x="15887" y="9423"/>
                  </a:cubicBezTo>
                  <a:cubicBezTo>
                    <a:pt x="15916" y="9454"/>
                    <a:pt x="15963" y="9465"/>
                    <a:pt x="16019" y="9465"/>
                  </a:cubicBezTo>
                  <a:cubicBezTo>
                    <a:pt x="16133" y="9465"/>
                    <a:pt x="16284" y="9421"/>
                    <a:pt x="16390" y="9421"/>
                  </a:cubicBezTo>
                  <a:cubicBezTo>
                    <a:pt x="16402" y="9421"/>
                    <a:pt x="16414" y="9421"/>
                    <a:pt x="16425" y="9423"/>
                  </a:cubicBezTo>
                  <a:cubicBezTo>
                    <a:pt x="16416" y="9479"/>
                    <a:pt x="16416" y="9527"/>
                    <a:pt x="16407" y="9574"/>
                  </a:cubicBezTo>
                  <a:cubicBezTo>
                    <a:pt x="16560" y="9444"/>
                    <a:pt x="17381" y="8998"/>
                    <a:pt x="17759" y="8998"/>
                  </a:cubicBezTo>
                  <a:cubicBezTo>
                    <a:pt x="17848" y="8998"/>
                    <a:pt x="17912" y="9023"/>
                    <a:pt x="17938" y="9083"/>
                  </a:cubicBezTo>
                  <a:cubicBezTo>
                    <a:pt x="17967" y="9088"/>
                    <a:pt x="17995" y="9090"/>
                    <a:pt x="18023" y="9090"/>
                  </a:cubicBezTo>
                  <a:cubicBezTo>
                    <a:pt x="18461" y="9090"/>
                    <a:pt x="18692" y="8487"/>
                    <a:pt x="18372" y="8185"/>
                  </a:cubicBezTo>
                  <a:cubicBezTo>
                    <a:pt x="18713" y="8185"/>
                    <a:pt x="18524" y="7844"/>
                    <a:pt x="18684" y="7665"/>
                  </a:cubicBezTo>
                  <a:cubicBezTo>
                    <a:pt x="18738" y="7608"/>
                    <a:pt x="18807" y="7601"/>
                    <a:pt x="18875" y="7601"/>
                  </a:cubicBezTo>
                  <a:cubicBezTo>
                    <a:pt x="18899" y="7601"/>
                    <a:pt x="18923" y="7602"/>
                    <a:pt x="18946" y="7602"/>
                  </a:cubicBezTo>
                  <a:cubicBezTo>
                    <a:pt x="19054" y="7602"/>
                    <a:pt x="19143" y="7582"/>
                    <a:pt x="19138" y="7353"/>
                  </a:cubicBezTo>
                  <a:lnTo>
                    <a:pt x="19138" y="7353"/>
                  </a:lnTo>
                  <a:cubicBezTo>
                    <a:pt x="19157" y="7391"/>
                    <a:pt x="19232" y="7429"/>
                    <a:pt x="19270" y="7485"/>
                  </a:cubicBezTo>
                  <a:cubicBezTo>
                    <a:pt x="19365" y="7381"/>
                    <a:pt x="19440" y="7344"/>
                    <a:pt x="19478" y="7183"/>
                  </a:cubicBezTo>
                  <a:cubicBezTo>
                    <a:pt x="19516" y="7202"/>
                    <a:pt x="19582" y="7230"/>
                    <a:pt x="19629" y="7259"/>
                  </a:cubicBezTo>
                  <a:cubicBezTo>
                    <a:pt x="19610" y="6862"/>
                    <a:pt x="19894" y="6521"/>
                    <a:pt x="19941" y="6124"/>
                  </a:cubicBezTo>
                  <a:cubicBezTo>
                    <a:pt x="20026" y="5387"/>
                    <a:pt x="19648" y="4669"/>
                    <a:pt x="19506" y="3932"/>
                  </a:cubicBezTo>
                  <a:cubicBezTo>
                    <a:pt x="19459" y="3686"/>
                    <a:pt x="19459" y="3459"/>
                    <a:pt x="19440" y="3204"/>
                  </a:cubicBezTo>
                  <a:cubicBezTo>
                    <a:pt x="19431" y="3034"/>
                    <a:pt x="19384" y="2883"/>
                    <a:pt x="19365" y="2703"/>
                  </a:cubicBezTo>
                  <a:cubicBezTo>
                    <a:pt x="19289" y="2165"/>
                    <a:pt x="19658" y="2080"/>
                    <a:pt x="19393" y="1569"/>
                  </a:cubicBezTo>
                  <a:cubicBezTo>
                    <a:pt x="19251" y="1286"/>
                    <a:pt x="19081" y="1172"/>
                    <a:pt x="18854" y="917"/>
                  </a:cubicBezTo>
                  <a:cubicBezTo>
                    <a:pt x="18996" y="785"/>
                    <a:pt x="19223" y="586"/>
                    <a:pt x="19034" y="397"/>
                  </a:cubicBezTo>
                  <a:cubicBezTo>
                    <a:pt x="19157" y="256"/>
                    <a:pt x="19393" y="152"/>
                    <a:pt x="19525" y="10"/>
                  </a:cubicBezTo>
                  <a:cubicBezTo>
                    <a:pt x="19432" y="3"/>
                    <a:pt x="19339" y="0"/>
                    <a:pt x="19246" y="0"/>
                  </a:cubicBezTo>
                  <a:close/>
                </a:path>
              </a:pathLst>
            </a:custGeom>
            <a:solidFill>
              <a:srgbClr val="D6D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768525" y="3845675"/>
              <a:ext cx="492650" cy="100775"/>
            </a:xfrm>
            <a:custGeom>
              <a:avLst/>
              <a:gdLst/>
              <a:ahLst/>
              <a:cxnLst/>
              <a:rect l="l" t="t" r="r" b="b"/>
              <a:pathLst>
                <a:path w="19706" h="4031" extrusionOk="0">
                  <a:moveTo>
                    <a:pt x="16126" y="0"/>
                  </a:moveTo>
                  <a:cubicBezTo>
                    <a:pt x="15814" y="0"/>
                    <a:pt x="15416" y="193"/>
                    <a:pt x="15169" y="251"/>
                  </a:cubicBezTo>
                  <a:cubicBezTo>
                    <a:pt x="15008" y="279"/>
                    <a:pt x="14838" y="281"/>
                    <a:pt x="14674" y="281"/>
                  </a:cubicBezTo>
                  <a:cubicBezTo>
                    <a:pt x="14641" y="281"/>
                    <a:pt x="14609" y="281"/>
                    <a:pt x="14576" y="281"/>
                  </a:cubicBezTo>
                  <a:cubicBezTo>
                    <a:pt x="14447" y="281"/>
                    <a:pt x="14324" y="283"/>
                    <a:pt x="14215" y="298"/>
                  </a:cubicBezTo>
                  <a:cubicBezTo>
                    <a:pt x="13884" y="345"/>
                    <a:pt x="13600" y="525"/>
                    <a:pt x="13222" y="525"/>
                  </a:cubicBezTo>
                  <a:cubicBezTo>
                    <a:pt x="13052" y="525"/>
                    <a:pt x="12324" y="525"/>
                    <a:pt x="12598" y="874"/>
                  </a:cubicBezTo>
                  <a:cubicBezTo>
                    <a:pt x="12440" y="1042"/>
                    <a:pt x="11903" y="1333"/>
                    <a:pt x="11655" y="1333"/>
                  </a:cubicBezTo>
                  <a:cubicBezTo>
                    <a:pt x="11637" y="1333"/>
                    <a:pt x="11621" y="1331"/>
                    <a:pt x="11606" y="1328"/>
                  </a:cubicBezTo>
                  <a:cubicBezTo>
                    <a:pt x="11634" y="1044"/>
                    <a:pt x="11956" y="1016"/>
                    <a:pt x="11871" y="676"/>
                  </a:cubicBezTo>
                  <a:cubicBezTo>
                    <a:pt x="11682" y="676"/>
                    <a:pt x="11474" y="742"/>
                    <a:pt x="11275" y="770"/>
                  </a:cubicBezTo>
                  <a:cubicBezTo>
                    <a:pt x="11191" y="779"/>
                    <a:pt x="11092" y="810"/>
                    <a:pt x="11005" y="810"/>
                  </a:cubicBezTo>
                  <a:cubicBezTo>
                    <a:pt x="10994" y="810"/>
                    <a:pt x="10983" y="809"/>
                    <a:pt x="10973" y="808"/>
                  </a:cubicBezTo>
                  <a:cubicBezTo>
                    <a:pt x="10869" y="780"/>
                    <a:pt x="10822" y="685"/>
                    <a:pt x="10727" y="676"/>
                  </a:cubicBezTo>
                  <a:cubicBezTo>
                    <a:pt x="10387" y="629"/>
                    <a:pt x="10018" y="648"/>
                    <a:pt x="9659" y="572"/>
                  </a:cubicBezTo>
                  <a:cubicBezTo>
                    <a:pt x="9366" y="506"/>
                    <a:pt x="9092" y="534"/>
                    <a:pt x="8799" y="459"/>
                  </a:cubicBezTo>
                  <a:lnTo>
                    <a:pt x="8620" y="534"/>
                  </a:lnTo>
                  <a:cubicBezTo>
                    <a:pt x="8790" y="761"/>
                    <a:pt x="9083" y="591"/>
                    <a:pt x="9300" y="742"/>
                  </a:cubicBezTo>
                  <a:cubicBezTo>
                    <a:pt x="9272" y="903"/>
                    <a:pt x="9215" y="978"/>
                    <a:pt x="9045" y="1026"/>
                  </a:cubicBezTo>
                  <a:cubicBezTo>
                    <a:pt x="9036" y="1063"/>
                    <a:pt x="9064" y="1120"/>
                    <a:pt x="9036" y="1148"/>
                  </a:cubicBezTo>
                  <a:lnTo>
                    <a:pt x="9026" y="1148"/>
                  </a:lnTo>
                  <a:cubicBezTo>
                    <a:pt x="9036" y="1186"/>
                    <a:pt x="9045" y="1215"/>
                    <a:pt x="9045" y="1262"/>
                  </a:cubicBezTo>
                  <a:cubicBezTo>
                    <a:pt x="9041" y="1413"/>
                    <a:pt x="8966" y="1462"/>
                    <a:pt x="8862" y="1462"/>
                  </a:cubicBezTo>
                  <a:cubicBezTo>
                    <a:pt x="8688" y="1462"/>
                    <a:pt x="8436" y="1323"/>
                    <a:pt x="8317" y="1300"/>
                  </a:cubicBezTo>
                  <a:cubicBezTo>
                    <a:pt x="8257" y="1290"/>
                    <a:pt x="8198" y="1287"/>
                    <a:pt x="8141" y="1287"/>
                  </a:cubicBezTo>
                  <a:cubicBezTo>
                    <a:pt x="7904" y="1287"/>
                    <a:pt x="7690" y="1352"/>
                    <a:pt x="7438" y="1375"/>
                  </a:cubicBezTo>
                  <a:cubicBezTo>
                    <a:pt x="7457" y="1422"/>
                    <a:pt x="7429" y="1479"/>
                    <a:pt x="7429" y="1526"/>
                  </a:cubicBezTo>
                  <a:cubicBezTo>
                    <a:pt x="7108" y="1630"/>
                    <a:pt x="6871" y="1895"/>
                    <a:pt x="6569" y="1999"/>
                  </a:cubicBezTo>
                  <a:cubicBezTo>
                    <a:pt x="6210" y="2131"/>
                    <a:pt x="5813" y="2084"/>
                    <a:pt x="5435" y="2207"/>
                  </a:cubicBezTo>
                  <a:cubicBezTo>
                    <a:pt x="5028" y="2349"/>
                    <a:pt x="4641" y="2396"/>
                    <a:pt x="4244" y="2481"/>
                  </a:cubicBezTo>
                  <a:cubicBezTo>
                    <a:pt x="3942" y="2538"/>
                    <a:pt x="3601" y="2500"/>
                    <a:pt x="3318" y="2575"/>
                  </a:cubicBezTo>
                  <a:cubicBezTo>
                    <a:pt x="2997" y="2661"/>
                    <a:pt x="2694" y="2812"/>
                    <a:pt x="2354" y="2878"/>
                  </a:cubicBezTo>
                  <a:cubicBezTo>
                    <a:pt x="1891" y="2963"/>
                    <a:pt x="1570" y="2925"/>
                    <a:pt x="1182" y="3275"/>
                  </a:cubicBezTo>
                  <a:cubicBezTo>
                    <a:pt x="823" y="3577"/>
                    <a:pt x="417" y="3710"/>
                    <a:pt x="1" y="3851"/>
                  </a:cubicBezTo>
                  <a:cubicBezTo>
                    <a:pt x="10" y="3851"/>
                    <a:pt x="10" y="3851"/>
                    <a:pt x="20" y="3861"/>
                  </a:cubicBezTo>
                  <a:cubicBezTo>
                    <a:pt x="20" y="3917"/>
                    <a:pt x="39" y="3984"/>
                    <a:pt x="39" y="4031"/>
                  </a:cubicBezTo>
                  <a:cubicBezTo>
                    <a:pt x="445" y="3955"/>
                    <a:pt x="870" y="3757"/>
                    <a:pt x="1314" y="3662"/>
                  </a:cubicBezTo>
                  <a:cubicBezTo>
                    <a:pt x="1863" y="3558"/>
                    <a:pt x="2448" y="3653"/>
                    <a:pt x="2949" y="3322"/>
                  </a:cubicBezTo>
                  <a:lnTo>
                    <a:pt x="2949" y="3322"/>
                  </a:lnTo>
                  <a:cubicBezTo>
                    <a:pt x="2930" y="3388"/>
                    <a:pt x="2940" y="3464"/>
                    <a:pt x="2921" y="3521"/>
                  </a:cubicBezTo>
                  <a:cubicBezTo>
                    <a:pt x="3375" y="3483"/>
                    <a:pt x="3753" y="3237"/>
                    <a:pt x="4225" y="3209"/>
                  </a:cubicBezTo>
                  <a:cubicBezTo>
                    <a:pt x="4246" y="3207"/>
                    <a:pt x="4269" y="3207"/>
                    <a:pt x="4292" y="3207"/>
                  </a:cubicBezTo>
                  <a:cubicBezTo>
                    <a:pt x="4461" y="3207"/>
                    <a:pt x="4679" y="3238"/>
                    <a:pt x="4880" y="3238"/>
                  </a:cubicBezTo>
                  <a:cubicBezTo>
                    <a:pt x="5044" y="3238"/>
                    <a:pt x="5196" y="3217"/>
                    <a:pt x="5303" y="3143"/>
                  </a:cubicBezTo>
                  <a:lnTo>
                    <a:pt x="5303" y="3143"/>
                  </a:lnTo>
                  <a:cubicBezTo>
                    <a:pt x="5246" y="3199"/>
                    <a:pt x="5189" y="3284"/>
                    <a:pt x="5123" y="3341"/>
                  </a:cubicBezTo>
                  <a:cubicBezTo>
                    <a:pt x="5165" y="3345"/>
                    <a:pt x="5207" y="3347"/>
                    <a:pt x="5247" y="3347"/>
                  </a:cubicBezTo>
                  <a:cubicBezTo>
                    <a:pt x="5932" y="3347"/>
                    <a:pt x="6387" y="2774"/>
                    <a:pt x="6994" y="2613"/>
                  </a:cubicBezTo>
                  <a:cubicBezTo>
                    <a:pt x="7240" y="2538"/>
                    <a:pt x="7561" y="2538"/>
                    <a:pt x="7788" y="2349"/>
                  </a:cubicBezTo>
                  <a:cubicBezTo>
                    <a:pt x="7901" y="2245"/>
                    <a:pt x="7892" y="2122"/>
                    <a:pt x="7996" y="2027"/>
                  </a:cubicBezTo>
                  <a:cubicBezTo>
                    <a:pt x="8261" y="1791"/>
                    <a:pt x="8525" y="1763"/>
                    <a:pt x="8847" y="1763"/>
                  </a:cubicBezTo>
                  <a:cubicBezTo>
                    <a:pt x="8988" y="1876"/>
                    <a:pt x="9026" y="2112"/>
                    <a:pt x="9206" y="2207"/>
                  </a:cubicBezTo>
                  <a:cubicBezTo>
                    <a:pt x="9376" y="2301"/>
                    <a:pt x="9801" y="2358"/>
                    <a:pt x="10009" y="2396"/>
                  </a:cubicBezTo>
                  <a:cubicBezTo>
                    <a:pt x="10253" y="2436"/>
                    <a:pt x="10522" y="2447"/>
                    <a:pt x="10799" y="2447"/>
                  </a:cubicBezTo>
                  <a:cubicBezTo>
                    <a:pt x="11105" y="2447"/>
                    <a:pt x="11421" y="2434"/>
                    <a:pt x="11726" y="2434"/>
                  </a:cubicBezTo>
                  <a:cubicBezTo>
                    <a:pt x="11859" y="2434"/>
                    <a:pt x="11990" y="2436"/>
                    <a:pt x="12116" y="2443"/>
                  </a:cubicBezTo>
                  <a:cubicBezTo>
                    <a:pt x="12164" y="2621"/>
                    <a:pt x="12360" y="2793"/>
                    <a:pt x="12551" y="2793"/>
                  </a:cubicBezTo>
                  <a:cubicBezTo>
                    <a:pt x="12624" y="2793"/>
                    <a:pt x="12696" y="2768"/>
                    <a:pt x="12759" y="2708"/>
                  </a:cubicBezTo>
                  <a:cubicBezTo>
                    <a:pt x="13062" y="2405"/>
                    <a:pt x="12608" y="2339"/>
                    <a:pt x="12674" y="1999"/>
                  </a:cubicBezTo>
                  <a:cubicBezTo>
                    <a:pt x="12723" y="1999"/>
                    <a:pt x="12792" y="1978"/>
                    <a:pt x="12847" y="1978"/>
                  </a:cubicBezTo>
                  <a:cubicBezTo>
                    <a:pt x="12856" y="1978"/>
                    <a:pt x="12864" y="1979"/>
                    <a:pt x="12873" y="1980"/>
                  </a:cubicBezTo>
                  <a:cubicBezTo>
                    <a:pt x="12759" y="1649"/>
                    <a:pt x="12258" y="1630"/>
                    <a:pt x="12580" y="1205"/>
                  </a:cubicBezTo>
                  <a:cubicBezTo>
                    <a:pt x="12780" y="955"/>
                    <a:pt x="13223" y="940"/>
                    <a:pt x="13538" y="940"/>
                  </a:cubicBezTo>
                  <a:cubicBezTo>
                    <a:pt x="13580" y="940"/>
                    <a:pt x="13620" y="941"/>
                    <a:pt x="13657" y="941"/>
                  </a:cubicBezTo>
                  <a:cubicBezTo>
                    <a:pt x="13955" y="941"/>
                    <a:pt x="14209" y="1042"/>
                    <a:pt x="14464" y="1042"/>
                  </a:cubicBezTo>
                  <a:cubicBezTo>
                    <a:pt x="14501" y="1042"/>
                    <a:pt x="14537" y="1040"/>
                    <a:pt x="14574" y="1035"/>
                  </a:cubicBezTo>
                  <a:cubicBezTo>
                    <a:pt x="14988" y="980"/>
                    <a:pt x="15178" y="448"/>
                    <a:pt x="15600" y="448"/>
                  </a:cubicBezTo>
                  <a:cubicBezTo>
                    <a:pt x="15610" y="448"/>
                    <a:pt x="15621" y="448"/>
                    <a:pt x="15632" y="449"/>
                  </a:cubicBezTo>
                  <a:cubicBezTo>
                    <a:pt x="15689" y="1026"/>
                    <a:pt x="15264" y="1271"/>
                    <a:pt x="15122" y="1763"/>
                  </a:cubicBezTo>
                  <a:cubicBezTo>
                    <a:pt x="15060" y="1983"/>
                    <a:pt x="15138" y="2233"/>
                    <a:pt x="15298" y="2233"/>
                  </a:cubicBezTo>
                  <a:cubicBezTo>
                    <a:pt x="15358" y="2233"/>
                    <a:pt x="15429" y="2197"/>
                    <a:pt x="15509" y="2112"/>
                  </a:cubicBezTo>
                  <a:lnTo>
                    <a:pt x="15509" y="2112"/>
                  </a:lnTo>
                  <a:cubicBezTo>
                    <a:pt x="15689" y="2301"/>
                    <a:pt x="15585" y="2642"/>
                    <a:pt x="15471" y="2831"/>
                  </a:cubicBezTo>
                  <a:cubicBezTo>
                    <a:pt x="15519" y="2831"/>
                    <a:pt x="15585" y="2850"/>
                    <a:pt x="15632" y="2850"/>
                  </a:cubicBezTo>
                  <a:cubicBezTo>
                    <a:pt x="15642" y="2991"/>
                    <a:pt x="15566" y="3426"/>
                    <a:pt x="15660" y="3530"/>
                  </a:cubicBezTo>
                  <a:cubicBezTo>
                    <a:pt x="15689" y="3562"/>
                    <a:pt x="15737" y="3572"/>
                    <a:pt x="15794" y="3572"/>
                  </a:cubicBezTo>
                  <a:cubicBezTo>
                    <a:pt x="15911" y="3572"/>
                    <a:pt x="16066" y="3528"/>
                    <a:pt x="16173" y="3528"/>
                  </a:cubicBezTo>
                  <a:cubicBezTo>
                    <a:pt x="16185" y="3528"/>
                    <a:pt x="16197" y="3529"/>
                    <a:pt x="16209" y="3530"/>
                  </a:cubicBezTo>
                  <a:cubicBezTo>
                    <a:pt x="16199" y="3587"/>
                    <a:pt x="16199" y="3634"/>
                    <a:pt x="16180" y="3681"/>
                  </a:cubicBezTo>
                  <a:cubicBezTo>
                    <a:pt x="16333" y="3551"/>
                    <a:pt x="17155" y="3106"/>
                    <a:pt x="17538" y="3106"/>
                  </a:cubicBezTo>
                  <a:cubicBezTo>
                    <a:pt x="17628" y="3106"/>
                    <a:pt x="17694" y="3130"/>
                    <a:pt x="17721" y="3190"/>
                  </a:cubicBezTo>
                  <a:cubicBezTo>
                    <a:pt x="17749" y="3195"/>
                    <a:pt x="17777" y="3197"/>
                    <a:pt x="17805" y="3197"/>
                  </a:cubicBezTo>
                  <a:cubicBezTo>
                    <a:pt x="18234" y="3197"/>
                    <a:pt x="18466" y="2594"/>
                    <a:pt x="18146" y="2292"/>
                  </a:cubicBezTo>
                  <a:cubicBezTo>
                    <a:pt x="18486" y="2292"/>
                    <a:pt x="18297" y="1952"/>
                    <a:pt x="18467" y="1772"/>
                  </a:cubicBezTo>
                  <a:cubicBezTo>
                    <a:pt x="18518" y="1715"/>
                    <a:pt x="18585" y="1708"/>
                    <a:pt x="18652" y="1708"/>
                  </a:cubicBezTo>
                  <a:cubicBezTo>
                    <a:pt x="18675" y="1708"/>
                    <a:pt x="18699" y="1709"/>
                    <a:pt x="18721" y="1709"/>
                  </a:cubicBezTo>
                  <a:cubicBezTo>
                    <a:pt x="18828" y="1709"/>
                    <a:pt x="18917" y="1689"/>
                    <a:pt x="18911" y="1460"/>
                  </a:cubicBezTo>
                  <a:lnTo>
                    <a:pt x="18911" y="1460"/>
                  </a:lnTo>
                  <a:cubicBezTo>
                    <a:pt x="18940" y="1498"/>
                    <a:pt x="19006" y="1536"/>
                    <a:pt x="19044" y="1593"/>
                  </a:cubicBezTo>
                  <a:cubicBezTo>
                    <a:pt x="19138" y="1489"/>
                    <a:pt x="19223" y="1451"/>
                    <a:pt x="19261" y="1290"/>
                  </a:cubicBezTo>
                  <a:cubicBezTo>
                    <a:pt x="19290" y="1309"/>
                    <a:pt x="19365" y="1337"/>
                    <a:pt x="19412" y="1366"/>
                  </a:cubicBezTo>
                  <a:cubicBezTo>
                    <a:pt x="19403" y="1007"/>
                    <a:pt x="19620" y="695"/>
                    <a:pt x="19705" y="355"/>
                  </a:cubicBezTo>
                  <a:lnTo>
                    <a:pt x="19705" y="355"/>
                  </a:lnTo>
                  <a:cubicBezTo>
                    <a:pt x="19611" y="392"/>
                    <a:pt x="19469" y="440"/>
                    <a:pt x="19460" y="440"/>
                  </a:cubicBezTo>
                  <a:cubicBezTo>
                    <a:pt x="19350" y="473"/>
                    <a:pt x="19308" y="537"/>
                    <a:pt x="19200" y="537"/>
                  </a:cubicBezTo>
                  <a:cubicBezTo>
                    <a:pt x="19187" y="537"/>
                    <a:pt x="19173" y="536"/>
                    <a:pt x="19157" y="534"/>
                  </a:cubicBezTo>
                  <a:cubicBezTo>
                    <a:pt x="19110" y="765"/>
                    <a:pt x="18910" y="874"/>
                    <a:pt x="18800" y="874"/>
                  </a:cubicBezTo>
                  <a:cubicBezTo>
                    <a:pt x="18735" y="874"/>
                    <a:pt x="18701" y="835"/>
                    <a:pt x="18751" y="761"/>
                  </a:cubicBezTo>
                  <a:lnTo>
                    <a:pt x="18751" y="761"/>
                  </a:lnTo>
                  <a:cubicBezTo>
                    <a:pt x="18552" y="855"/>
                    <a:pt x="18335" y="931"/>
                    <a:pt x="18108" y="1016"/>
                  </a:cubicBezTo>
                  <a:cubicBezTo>
                    <a:pt x="17799" y="1136"/>
                    <a:pt x="17435" y="1452"/>
                    <a:pt x="17102" y="1452"/>
                  </a:cubicBezTo>
                  <a:cubicBezTo>
                    <a:pt x="17069" y="1452"/>
                    <a:pt x="17035" y="1448"/>
                    <a:pt x="17002" y="1441"/>
                  </a:cubicBezTo>
                  <a:cubicBezTo>
                    <a:pt x="17002" y="1347"/>
                    <a:pt x="17021" y="1167"/>
                    <a:pt x="17002" y="1101"/>
                  </a:cubicBezTo>
                  <a:cubicBezTo>
                    <a:pt x="16917" y="912"/>
                    <a:pt x="16898" y="1026"/>
                    <a:pt x="16785" y="931"/>
                  </a:cubicBezTo>
                  <a:cubicBezTo>
                    <a:pt x="16643" y="780"/>
                    <a:pt x="16634" y="808"/>
                    <a:pt x="16624" y="506"/>
                  </a:cubicBezTo>
                  <a:cubicBezTo>
                    <a:pt x="16520" y="506"/>
                    <a:pt x="16407" y="534"/>
                    <a:pt x="16294" y="534"/>
                  </a:cubicBezTo>
                  <a:cubicBezTo>
                    <a:pt x="16341" y="449"/>
                    <a:pt x="16350" y="336"/>
                    <a:pt x="16341" y="222"/>
                  </a:cubicBezTo>
                  <a:lnTo>
                    <a:pt x="16341" y="222"/>
                  </a:lnTo>
                  <a:cubicBezTo>
                    <a:pt x="16294" y="251"/>
                    <a:pt x="16209" y="260"/>
                    <a:pt x="16171" y="270"/>
                  </a:cubicBezTo>
                  <a:cubicBezTo>
                    <a:pt x="16265" y="222"/>
                    <a:pt x="16313" y="128"/>
                    <a:pt x="16379" y="62"/>
                  </a:cubicBezTo>
                  <a:cubicBezTo>
                    <a:pt x="16307" y="18"/>
                    <a:pt x="16220" y="0"/>
                    <a:pt x="16126" y="0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1029850" y="3792625"/>
              <a:ext cx="222825" cy="46300"/>
            </a:xfrm>
            <a:custGeom>
              <a:avLst/>
              <a:gdLst/>
              <a:ahLst/>
              <a:cxnLst/>
              <a:rect l="l" t="t" r="r" b="b"/>
              <a:pathLst>
                <a:path w="8913" h="1852" extrusionOk="0">
                  <a:moveTo>
                    <a:pt x="7765" y="1"/>
                  </a:moveTo>
                  <a:cubicBezTo>
                    <a:pt x="7566" y="1"/>
                    <a:pt x="7403" y="40"/>
                    <a:pt x="7154" y="67"/>
                  </a:cubicBezTo>
                  <a:cubicBezTo>
                    <a:pt x="7142" y="68"/>
                    <a:pt x="7129" y="68"/>
                    <a:pt x="7117" y="68"/>
                  </a:cubicBezTo>
                  <a:cubicBezTo>
                    <a:pt x="7035" y="68"/>
                    <a:pt x="6950" y="52"/>
                    <a:pt x="6870" y="52"/>
                  </a:cubicBezTo>
                  <a:cubicBezTo>
                    <a:pt x="6831" y="52"/>
                    <a:pt x="6794" y="56"/>
                    <a:pt x="6757" y="67"/>
                  </a:cubicBezTo>
                  <a:cubicBezTo>
                    <a:pt x="6616" y="104"/>
                    <a:pt x="6597" y="180"/>
                    <a:pt x="6455" y="256"/>
                  </a:cubicBezTo>
                  <a:cubicBezTo>
                    <a:pt x="6346" y="308"/>
                    <a:pt x="6239" y="322"/>
                    <a:pt x="6131" y="322"/>
                  </a:cubicBezTo>
                  <a:cubicBezTo>
                    <a:pt x="6005" y="322"/>
                    <a:pt x="5878" y="303"/>
                    <a:pt x="5746" y="303"/>
                  </a:cubicBezTo>
                  <a:cubicBezTo>
                    <a:pt x="5415" y="303"/>
                    <a:pt x="5141" y="454"/>
                    <a:pt x="4820" y="539"/>
                  </a:cubicBezTo>
                  <a:cubicBezTo>
                    <a:pt x="4757" y="556"/>
                    <a:pt x="4701" y="563"/>
                    <a:pt x="4650" y="563"/>
                  </a:cubicBezTo>
                  <a:cubicBezTo>
                    <a:pt x="4465" y="563"/>
                    <a:pt x="4337" y="478"/>
                    <a:pt x="4160" y="478"/>
                  </a:cubicBezTo>
                  <a:cubicBezTo>
                    <a:pt x="4110" y="478"/>
                    <a:pt x="4057" y="484"/>
                    <a:pt x="3998" y="501"/>
                  </a:cubicBezTo>
                  <a:cubicBezTo>
                    <a:pt x="3512" y="633"/>
                    <a:pt x="3021" y="741"/>
                    <a:pt x="2532" y="741"/>
                  </a:cubicBezTo>
                  <a:cubicBezTo>
                    <a:pt x="2318" y="741"/>
                    <a:pt x="2103" y="720"/>
                    <a:pt x="1890" y="672"/>
                  </a:cubicBezTo>
                  <a:cubicBezTo>
                    <a:pt x="1522" y="586"/>
                    <a:pt x="1219" y="350"/>
                    <a:pt x="851" y="227"/>
                  </a:cubicBezTo>
                  <a:cubicBezTo>
                    <a:pt x="803" y="218"/>
                    <a:pt x="756" y="208"/>
                    <a:pt x="699" y="208"/>
                  </a:cubicBezTo>
                  <a:cubicBezTo>
                    <a:pt x="614" y="293"/>
                    <a:pt x="567" y="360"/>
                    <a:pt x="567" y="416"/>
                  </a:cubicBezTo>
                  <a:cubicBezTo>
                    <a:pt x="638" y="407"/>
                    <a:pt x="711" y="402"/>
                    <a:pt x="785" y="402"/>
                  </a:cubicBezTo>
                  <a:cubicBezTo>
                    <a:pt x="858" y="402"/>
                    <a:pt x="931" y="407"/>
                    <a:pt x="1002" y="416"/>
                  </a:cubicBezTo>
                  <a:cubicBezTo>
                    <a:pt x="1134" y="1021"/>
                    <a:pt x="0" y="766"/>
                    <a:pt x="0" y="1352"/>
                  </a:cubicBezTo>
                  <a:cubicBezTo>
                    <a:pt x="391" y="1193"/>
                    <a:pt x="815" y="818"/>
                    <a:pt x="1239" y="818"/>
                  </a:cubicBezTo>
                  <a:cubicBezTo>
                    <a:pt x="1317" y="818"/>
                    <a:pt x="1396" y="831"/>
                    <a:pt x="1474" y="861"/>
                  </a:cubicBezTo>
                  <a:cubicBezTo>
                    <a:pt x="1370" y="974"/>
                    <a:pt x="1238" y="1078"/>
                    <a:pt x="1134" y="1191"/>
                  </a:cubicBezTo>
                  <a:cubicBezTo>
                    <a:pt x="1172" y="1210"/>
                    <a:pt x="1219" y="1257"/>
                    <a:pt x="1267" y="1295"/>
                  </a:cubicBezTo>
                  <a:cubicBezTo>
                    <a:pt x="1024" y="1641"/>
                    <a:pt x="703" y="1742"/>
                    <a:pt x="324" y="1742"/>
                  </a:cubicBezTo>
                  <a:cubicBezTo>
                    <a:pt x="289" y="1742"/>
                    <a:pt x="253" y="1741"/>
                    <a:pt x="218" y="1739"/>
                  </a:cubicBezTo>
                  <a:lnTo>
                    <a:pt x="218" y="1739"/>
                  </a:lnTo>
                  <a:cubicBezTo>
                    <a:pt x="199" y="1768"/>
                    <a:pt x="218" y="1787"/>
                    <a:pt x="227" y="1806"/>
                  </a:cubicBezTo>
                  <a:cubicBezTo>
                    <a:pt x="348" y="1813"/>
                    <a:pt x="476" y="1851"/>
                    <a:pt x="605" y="1851"/>
                  </a:cubicBezTo>
                  <a:cubicBezTo>
                    <a:pt x="636" y="1851"/>
                    <a:pt x="668" y="1849"/>
                    <a:pt x="699" y="1843"/>
                  </a:cubicBezTo>
                  <a:cubicBezTo>
                    <a:pt x="917" y="1777"/>
                    <a:pt x="1115" y="1588"/>
                    <a:pt x="1361" y="1541"/>
                  </a:cubicBezTo>
                  <a:cubicBezTo>
                    <a:pt x="1654" y="1484"/>
                    <a:pt x="1956" y="1428"/>
                    <a:pt x="2249" y="1343"/>
                  </a:cubicBezTo>
                  <a:cubicBezTo>
                    <a:pt x="2807" y="1201"/>
                    <a:pt x="3383" y="1182"/>
                    <a:pt x="3960" y="1153"/>
                  </a:cubicBezTo>
                  <a:cubicBezTo>
                    <a:pt x="4381" y="1133"/>
                    <a:pt x="4746" y="906"/>
                    <a:pt x="5129" y="906"/>
                  </a:cubicBezTo>
                  <a:cubicBezTo>
                    <a:pt x="5271" y="906"/>
                    <a:pt x="5416" y="937"/>
                    <a:pt x="5567" y="1021"/>
                  </a:cubicBezTo>
                  <a:cubicBezTo>
                    <a:pt x="5697" y="1103"/>
                    <a:pt x="5778" y="1220"/>
                    <a:pt x="5914" y="1220"/>
                  </a:cubicBezTo>
                  <a:cubicBezTo>
                    <a:pt x="5935" y="1220"/>
                    <a:pt x="5958" y="1217"/>
                    <a:pt x="5982" y="1210"/>
                  </a:cubicBezTo>
                  <a:cubicBezTo>
                    <a:pt x="6134" y="1182"/>
                    <a:pt x="6398" y="785"/>
                    <a:pt x="6540" y="690"/>
                  </a:cubicBezTo>
                  <a:cubicBezTo>
                    <a:pt x="6776" y="511"/>
                    <a:pt x="7041" y="388"/>
                    <a:pt x="7306" y="265"/>
                  </a:cubicBezTo>
                  <a:cubicBezTo>
                    <a:pt x="7398" y="227"/>
                    <a:pt x="7484" y="212"/>
                    <a:pt x="7567" y="212"/>
                  </a:cubicBezTo>
                  <a:cubicBezTo>
                    <a:pt x="7829" y="212"/>
                    <a:pt x="8062" y="360"/>
                    <a:pt x="8392" y="360"/>
                  </a:cubicBezTo>
                  <a:cubicBezTo>
                    <a:pt x="8458" y="360"/>
                    <a:pt x="8521" y="359"/>
                    <a:pt x="8582" y="359"/>
                  </a:cubicBezTo>
                  <a:cubicBezTo>
                    <a:pt x="8702" y="359"/>
                    <a:pt x="8811" y="363"/>
                    <a:pt x="8912" y="388"/>
                  </a:cubicBezTo>
                  <a:cubicBezTo>
                    <a:pt x="8884" y="293"/>
                    <a:pt x="8865" y="208"/>
                    <a:pt x="8855" y="114"/>
                  </a:cubicBezTo>
                  <a:cubicBezTo>
                    <a:pt x="8790" y="136"/>
                    <a:pt x="8722" y="145"/>
                    <a:pt x="8653" y="145"/>
                  </a:cubicBezTo>
                  <a:cubicBezTo>
                    <a:pt x="8453" y="145"/>
                    <a:pt x="8244" y="71"/>
                    <a:pt x="8062" y="29"/>
                  </a:cubicBezTo>
                  <a:cubicBezTo>
                    <a:pt x="7948" y="9"/>
                    <a:pt x="7853" y="1"/>
                    <a:pt x="7765" y="1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1123650" y="3819325"/>
              <a:ext cx="250" cy="500"/>
            </a:xfrm>
            <a:custGeom>
              <a:avLst/>
              <a:gdLst/>
              <a:ahLst/>
              <a:cxnLst/>
              <a:rect l="l" t="t" r="r" b="b"/>
              <a:pathLst>
                <a:path w="10" h="20" extrusionOk="0">
                  <a:moveTo>
                    <a:pt x="0" y="19"/>
                  </a:moveTo>
                  <a:cubicBezTo>
                    <a:pt x="0" y="19"/>
                    <a:pt x="10" y="0"/>
                    <a:pt x="0" y="19"/>
                  </a:cubicBezTo>
                  <a:cubicBezTo>
                    <a:pt x="0" y="0"/>
                    <a:pt x="0" y="0"/>
                    <a:pt x="0" y="19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1124350" y="3811625"/>
              <a:ext cx="103750" cy="56400"/>
            </a:xfrm>
            <a:custGeom>
              <a:avLst/>
              <a:gdLst/>
              <a:ahLst/>
              <a:cxnLst/>
              <a:rect l="l" t="t" r="r" b="b"/>
              <a:pathLst>
                <a:path w="4150" h="2256" extrusionOk="0">
                  <a:moveTo>
                    <a:pt x="1021" y="0"/>
                  </a:moveTo>
                  <a:cubicBezTo>
                    <a:pt x="809" y="0"/>
                    <a:pt x="610" y="96"/>
                    <a:pt x="416" y="204"/>
                  </a:cubicBezTo>
                  <a:cubicBezTo>
                    <a:pt x="350" y="242"/>
                    <a:pt x="274" y="290"/>
                    <a:pt x="189" y="299"/>
                  </a:cubicBezTo>
                  <a:cubicBezTo>
                    <a:pt x="158" y="299"/>
                    <a:pt x="122" y="295"/>
                    <a:pt x="91" y="295"/>
                  </a:cubicBezTo>
                  <a:cubicBezTo>
                    <a:pt x="75" y="295"/>
                    <a:pt x="60" y="296"/>
                    <a:pt x="48" y="299"/>
                  </a:cubicBezTo>
                  <a:cubicBezTo>
                    <a:pt x="29" y="308"/>
                    <a:pt x="19" y="308"/>
                    <a:pt x="0" y="327"/>
                  </a:cubicBezTo>
                  <a:cubicBezTo>
                    <a:pt x="76" y="337"/>
                    <a:pt x="133" y="384"/>
                    <a:pt x="189" y="384"/>
                  </a:cubicBezTo>
                  <a:cubicBezTo>
                    <a:pt x="265" y="393"/>
                    <a:pt x="322" y="403"/>
                    <a:pt x="397" y="422"/>
                  </a:cubicBezTo>
                  <a:cubicBezTo>
                    <a:pt x="462" y="437"/>
                    <a:pt x="530" y="440"/>
                    <a:pt x="601" y="440"/>
                  </a:cubicBezTo>
                  <a:cubicBezTo>
                    <a:pt x="648" y="440"/>
                    <a:pt x="695" y="439"/>
                    <a:pt x="742" y="439"/>
                  </a:cubicBezTo>
                  <a:cubicBezTo>
                    <a:pt x="802" y="439"/>
                    <a:pt x="860" y="441"/>
                    <a:pt x="917" y="450"/>
                  </a:cubicBezTo>
                  <a:cubicBezTo>
                    <a:pt x="1078" y="488"/>
                    <a:pt x="1210" y="601"/>
                    <a:pt x="1390" y="630"/>
                  </a:cubicBezTo>
                  <a:cubicBezTo>
                    <a:pt x="1417" y="637"/>
                    <a:pt x="1445" y="638"/>
                    <a:pt x="1474" y="638"/>
                  </a:cubicBezTo>
                  <a:cubicBezTo>
                    <a:pt x="1510" y="638"/>
                    <a:pt x="1547" y="636"/>
                    <a:pt x="1583" y="636"/>
                  </a:cubicBezTo>
                  <a:cubicBezTo>
                    <a:pt x="1638" y="636"/>
                    <a:pt x="1692" y="642"/>
                    <a:pt x="1739" y="677"/>
                  </a:cubicBezTo>
                  <a:cubicBezTo>
                    <a:pt x="1796" y="715"/>
                    <a:pt x="1834" y="772"/>
                    <a:pt x="1909" y="790"/>
                  </a:cubicBezTo>
                  <a:lnTo>
                    <a:pt x="2013" y="828"/>
                  </a:lnTo>
                  <a:cubicBezTo>
                    <a:pt x="2108" y="875"/>
                    <a:pt x="2250" y="932"/>
                    <a:pt x="2306" y="1027"/>
                  </a:cubicBezTo>
                  <a:cubicBezTo>
                    <a:pt x="2287" y="1064"/>
                    <a:pt x="2269" y="1112"/>
                    <a:pt x="2269" y="1150"/>
                  </a:cubicBezTo>
                  <a:cubicBezTo>
                    <a:pt x="2297" y="1159"/>
                    <a:pt x="2316" y="1187"/>
                    <a:pt x="2354" y="1187"/>
                  </a:cubicBezTo>
                  <a:cubicBezTo>
                    <a:pt x="2108" y="1244"/>
                    <a:pt x="1805" y="1395"/>
                    <a:pt x="1607" y="1546"/>
                  </a:cubicBezTo>
                  <a:cubicBezTo>
                    <a:pt x="1654" y="1546"/>
                    <a:pt x="1749" y="1565"/>
                    <a:pt x="1796" y="1613"/>
                  </a:cubicBezTo>
                  <a:cubicBezTo>
                    <a:pt x="1843" y="1660"/>
                    <a:pt x="1834" y="1707"/>
                    <a:pt x="1862" y="1773"/>
                  </a:cubicBezTo>
                  <a:cubicBezTo>
                    <a:pt x="1919" y="1953"/>
                    <a:pt x="2155" y="2151"/>
                    <a:pt x="2297" y="2255"/>
                  </a:cubicBezTo>
                  <a:cubicBezTo>
                    <a:pt x="2165" y="2151"/>
                    <a:pt x="2165" y="1906"/>
                    <a:pt x="2193" y="1735"/>
                  </a:cubicBezTo>
                  <a:cubicBezTo>
                    <a:pt x="2212" y="1632"/>
                    <a:pt x="2382" y="1518"/>
                    <a:pt x="2335" y="1405"/>
                  </a:cubicBezTo>
                  <a:cubicBezTo>
                    <a:pt x="2429" y="1386"/>
                    <a:pt x="2486" y="1320"/>
                    <a:pt x="2571" y="1253"/>
                  </a:cubicBezTo>
                  <a:cubicBezTo>
                    <a:pt x="2647" y="1187"/>
                    <a:pt x="2741" y="1159"/>
                    <a:pt x="2836" y="1131"/>
                  </a:cubicBezTo>
                  <a:cubicBezTo>
                    <a:pt x="2949" y="1093"/>
                    <a:pt x="3044" y="1017"/>
                    <a:pt x="3147" y="979"/>
                  </a:cubicBezTo>
                  <a:cubicBezTo>
                    <a:pt x="3233" y="961"/>
                    <a:pt x="3308" y="951"/>
                    <a:pt x="3393" y="904"/>
                  </a:cubicBezTo>
                  <a:cubicBezTo>
                    <a:pt x="3526" y="828"/>
                    <a:pt x="3677" y="762"/>
                    <a:pt x="3818" y="677"/>
                  </a:cubicBezTo>
                  <a:cubicBezTo>
                    <a:pt x="3904" y="630"/>
                    <a:pt x="3970" y="573"/>
                    <a:pt x="4045" y="526"/>
                  </a:cubicBezTo>
                  <a:cubicBezTo>
                    <a:pt x="4083" y="497"/>
                    <a:pt x="4111" y="450"/>
                    <a:pt x="4149" y="431"/>
                  </a:cubicBezTo>
                  <a:lnTo>
                    <a:pt x="4149" y="431"/>
                  </a:lnTo>
                  <a:cubicBezTo>
                    <a:pt x="3941" y="479"/>
                    <a:pt x="3724" y="469"/>
                    <a:pt x="3535" y="497"/>
                  </a:cubicBezTo>
                  <a:cubicBezTo>
                    <a:pt x="3440" y="516"/>
                    <a:pt x="3384" y="564"/>
                    <a:pt x="3308" y="611"/>
                  </a:cubicBezTo>
                  <a:cubicBezTo>
                    <a:pt x="3233" y="658"/>
                    <a:pt x="3110" y="668"/>
                    <a:pt x="3015" y="686"/>
                  </a:cubicBezTo>
                  <a:cubicBezTo>
                    <a:pt x="2991" y="694"/>
                    <a:pt x="2974" y="697"/>
                    <a:pt x="2960" y="697"/>
                  </a:cubicBezTo>
                  <a:cubicBezTo>
                    <a:pt x="2921" y="697"/>
                    <a:pt x="2916" y="672"/>
                    <a:pt x="2873" y="658"/>
                  </a:cubicBezTo>
                  <a:cubicBezTo>
                    <a:pt x="2845" y="644"/>
                    <a:pt x="2810" y="644"/>
                    <a:pt x="2774" y="644"/>
                  </a:cubicBezTo>
                  <a:cubicBezTo>
                    <a:pt x="2739" y="644"/>
                    <a:pt x="2703" y="644"/>
                    <a:pt x="2675" y="630"/>
                  </a:cubicBezTo>
                  <a:cubicBezTo>
                    <a:pt x="2618" y="611"/>
                    <a:pt x="2599" y="573"/>
                    <a:pt x="2552" y="535"/>
                  </a:cubicBezTo>
                  <a:cubicBezTo>
                    <a:pt x="2476" y="479"/>
                    <a:pt x="2354" y="441"/>
                    <a:pt x="2259" y="403"/>
                  </a:cubicBezTo>
                  <a:cubicBezTo>
                    <a:pt x="2193" y="384"/>
                    <a:pt x="2155" y="384"/>
                    <a:pt x="2108" y="327"/>
                  </a:cubicBezTo>
                  <a:cubicBezTo>
                    <a:pt x="2098" y="299"/>
                    <a:pt x="2098" y="261"/>
                    <a:pt x="2080" y="242"/>
                  </a:cubicBezTo>
                  <a:cubicBezTo>
                    <a:pt x="2051" y="195"/>
                    <a:pt x="2004" y="195"/>
                    <a:pt x="1957" y="167"/>
                  </a:cubicBezTo>
                  <a:cubicBezTo>
                    <a:pt x="1702" y="63"/>
                    <a:pt x="1418" y="63"/>
                    <a:pt x="1163" y="15"/>
                  </a:cubicBezTo>
                  <a:cubicBezTo>
                    <a:pt x="1115" y="5"/>
                    <a:pt x="1068" y="0"/>
                    <a:pt x="1021" y="0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1227125" y="3821225"/>
              <a:ext cx="1675" cy="475"/>
            </a:xfrm>
            <a:custGeom>
              <a:avLst/>
              <a:gdLst/>
              <a:ahLst/>
              <a:cxnLst/>
              <a:rect l="l" t="t" r="r" b="b"/>
              <a:pathLst>
                <a:path w="67" h="19" extrusionOk="0">
                  <a:moveTo>
                    <a:pt x="67" y="0"/>
                  </a:moveTo>
                  <a:cubicBezTo>
                    <a:pt x="48" y="0"/>
                    <a:pt x="29" y="9"/>
                    <a:pt x="0" y="19"/>
                  </a:cubicBezTo>
                  <a:cubicBezTo>
                    <a:pt x="29" y="9"/>
                    <a:pt x="38" y="9"/>
                    <a:pt x="67" y="0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1106400" y="3757550"/>
              <a:ext cx="93350" cy="22475"/>
            </a:xfrm>
            <a:custGeom>
              <a:avLst/>
              <a:gdLst/>
              <a:ahLst/>
              <a:cxnLst/>
              <a:rect l="l" t="t" r="r" b="b"/>
              <a:pathLst>
                <a:path w="3734" h="899" extrusionOk="0">
                  <a:moveTo>
                    <a:pt x="1228" y="1"/>
                  </a:moveTo>
                  <a:cubicBezTo>
                    <a:pt x="1139" y="1"/>
                    <a:pt x="1091" y="44"/>
                    <a:pt x="1002" y="52"/>
                  </a:cubicBezTo>
                  <a:lnTo>
                    <a:pt x="0" y="336"/>
                  </a:lnTo>
                  <a:cubicBezTo>
                    <a:pt x="397" y="336"/>
                    <a:pt x="851" y="468"/>
                    <a:pt x="1276" y="515"/>
                  </a:cubicBezTo>
                  <a:cubicBezTo>
                    <a:pt x="1371" y="525"/>
                    <a:pt x="1881" y="544"/>
                    <a:pt x="1645" y="733"/>
                  </a:cubicBezTo>
                  <a:cubicBezTo>
                    <a:pt x="1720" y="808"/>
                    <a:pt x="1881" y="799"/>
                    <a:pt x="1975" y="818"/>
                  </a:cubicBezTo>
                  <a:cubicBezTo>
                    <a:pt x="2108" y="846"/>
                    <a:pt x="2231" y="846"/>
                    <a:pt x="2363" y="865"/>
                  </a:cubicBezTo>
                  <a:cubicBezTo>
                    <a:pt x="2546" y="890"/>
                    <a:pt x="2716" y="898"/>
                    <a:pt x="2890" y="898"/>
                  </a:cubicBezTo>
                  <a:cubicBezTo>
                    <a:pt x="2977" y="898"/>
                    <a:pt x="3065" y="896"/>
                    <a:pt x="3157" y="893"/>
                  </a:cubicBezTo>
                  <a:cubicBezTo>
                    <a:pt x="3261" y="893"/>
                    <a:pt x="3308" y="865"/>
                    <a:pt x="3402" y="818"/>
                  </a:cubicBezTo>
                  <a:cubicBezTo>
                    <a:pt x="3506" y="770"/>
                    <a:pt x="3629" y="751"/>
                    <a:pt x="3733" y="714"/>
                  </a:cubicBezTo>
                  <a:cubicBezTo>
                    <a:pt x="3676" y="680"/>
                    <a:pt x="3593" y="673"/>
                    <a:pt x="3518" y="673"/>
                  </a:cubicBezTo>
                  <a:cubicBezTo>
                    <a:pt x="3469" y="673"/>
                    <a:pt x="3423" y="676"/>
                    <a:pt x="3393" y="676"/>
                  </a:cubicBezTo>
                  <a:cubicBezTo>
                    <a:pt x="3298" y="676"/>
                    <a:pt x="3223" y="666"/>
                    <a:pt x="3128" y="666"/>
                  </a:cubicBezTo>
                  <a:cubicBezTo>
                    <a:pt x="2987" y="666"/>
                    <a:pt x="2864" y="647"/>
                    <a:pt x="2722" y="647"/>
                  </a:cubicBezTo>
                  <a:cubicBezTo>
                    <a:pt x="2722" y="581"/>
                    <a:pt x="2779" y="515"/>
                    <a:pt x="2798" y="468"/>
                  </a:cubicBezTo>
                  <a:cubicBezTo>
                    <a:pt x="2599" y="383"/>
                    <a:pt x="2410" y="364"/>
                    <a:pt x="2193" y="317"/>
                  </a:cubicBezTo>
                  <a:cubicBezTo>
                    <a:pt x="2051" y="288"/>
                    <a:pt x="1975" y="184"/>
                    <a:pt x="1843" y="147"/>
                  </a:cubicBezTo>
                  <a:lnTo>
                    <a:pt x="1276" y="5"/>
                  </a:lnTo>
                  <a:cubicBezTo>
                    <a:pt x="1259" y="2"/>
                    <a:pt x="1243" y="1"/>
                    <a:pt x="1228" y="1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1295650" y="4284525"/>
              <a:ext cx="32850" cy="22475"/>
            </a:xfrm>
            <a:custGeom>
              <a:avLst/>
              <a:gdLst/>
              <a:ahLst/>
              <a:cxnLst/>
              <a:rect l="l" t="t" r="r" b="b"/>
              <a:pathLst>
                <a:path w="1314" h="899" extrusionOk="0">
                  <a:moveTo>
                    <a:pt x="1314" y="1"/>
                  </a:moveTo>
                  <a:cubicBezTo>
                    <a:pt x="1163" y="133"/>
                    <a:pt x="926" y="568"/>
                    <a:pt x="926" y="568"/>
                  </a:cubicBezTo>
                  <a:cubicBezTo>
                    <a:pt x="974" y="435"/>
                    <a:pt x="879" y="199"/>
                    <a:pt x="879" y="199"/>
                  </a:cubicBezTo>
                  <a:cubicBezTo>
                    <a:pt x="879" y="379"/>
                    <a:pt x="699" y="653"/>
                    <a:pt x="699" y="653"/>
                  </a:cubicBezTo>
                  <a:cubicBezTo>
                    <a:pt x="775" y="388"/>
                    <a:pt x="662" y="48"/>
                    <a:pt x="662" y="48"/>
                  </a:cubicBezTo>
                  <a:cubicBezTo>
                    <a:pt x="662" y="284"/>
                    <a:pt x="463" y="596"/>
                    <a:pt x="463" y="596"/>
                  </a:cubicBezTo>
                  <a:cubicBezTo>
                    <a:pt x="501" y="379"/>
                    <a:pt x="359" y="209"/>
                    <a:pt x="359" y="209"/>
                  </a:cubicBezTo>
                  <a:lnTo>
                    <a:pt x="359" y="209"/>
                  </a:lnTo>
                  <a:cubicBezTo>
                    <a:pt x="411" y="399"/>
                    <a:pt x="257" y="716"/>
                    <a:pt x="231" y="768"/>
                  </a:cubicBezTo>
                  <a:lnTo>
                    <a:pt x="231" y="768"/>
                  </a:lnTo>
                  <a:cubicBezTo>
                    <a:pt x="264" y="696"/>
                    <a:pt x="255" y="511"/>
                    <a:pt x="255" y="511"/>
                  </a:cubicBezTo>
                  <a:lnTo>
                    <a:pt x="255" y="511"/>
                  </a:lnTo>
                  <a:cubicBezTo>
                    <a:pt x="189" y="719"/>
                    <a:pt x="0" y="898"/>
                    <a:pt x="0" y="898"/>
                  </a:cubicBezTo>
                  <a:lnTo>
                    <a:pt x="1087" y="898"/>
                  </a:lnTo>
                  <a:cubicBezTo>
                    <a:pt x="1040" y="568"/>
                    <a:pt x="1314" y="1"/>
                    <a:pt x="1314" y="1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1273900" y="4273425"/>
              <a:ext cx="35475" cy="33575"/>
            </a:xfrm>
            <a:custGeom>
              <a:avLst/>
              <a:gdLst/>
              <a:ahLst/>
              <a:cxnLst/>
              <a:rect l="l" t="t" r="r" b="b"/>
              <a:pathLst>
                <a:path w="1419" h="1343" extrusionOk="0">
                  <a:moveTo>
                    <a:pt x="1418" y="1"/>
                  </a:moveTo>
                  <a:lnTo>
                    <a:pt x="1418" y="1"/>
                  </a:lnTo>
                  <a:cubicBezTo>
                    <a:pt x="1248" y="199"/>
                    <a:pt x="993" y="832"/>
                    <a:pt x="993" y="832"/>
                  </a:cubicBezTo>
                  <a:cubicBezTo>
                    <a:pt x="1040" y="634"/>
                    <a:pt x="946" y="275"/>
                    <a:pt x="946" y="275"/>
                  </a:cubicBezTo>
                  <a:cubicBezTo>
                    <a:pt x="946" y="549"/>
                    <a:pt x="747" y="955"/>
                    <a:pt x="747" y="955"/>
                  </a:cubicBezTo>
                  <a:cubicBezTo>
                    <a:pt x="813" y="568"/>
                    <a:pt x="709" y="38"/>
                    <a:pt x="709" y="38"/>
                  </a:cubicBezTo>
                  <a:cubicBezTo>
                    <a:pt x="709" y="407"/>
                    <a:pt x="492" y="861"/>
                    <a:pt x="492" y="861"/>
                  </a:cubicBezTo>
                  <a:cubicBezTo>
                    <a:pt x="530" y="539"/>
                    <a:pt x="388" y="294"/>
                    <a:pt x="388" y="293"/>
                  </a:cubicBezTo>
                  <a:lnTo>
                    <a:pt x="388" y="293"/>
                  </a:lnTo>
                  <a:cubicBezTo>
                    <a:pt x="445" y="596"/>
                    <a:pt x="246" y="1153"/>
                    <a:pt x="246" y="1153"/>
                  </a:cubicBezTo>
                  <a:cubicBezTo>
                    <a:pt x="284" y="1040"/>
                    <a:pt x="275" y="747"/>
                    <a:pt x="275" y="747"/>
                  </a:cubicBezTo>
                  <a:lnTo>
                    <a:pt x="275" y="747"/>
                  </a:lnTo>
                  <a:cubicBezTo>
                    <a:pt x="199" y="1068"/>
                    <a:pt x="1" y="1342"/>
                    <a:pt x="1" y="1342"/>
                  </a:cubicBezTo>
                  <a:lnTo>
                    <a:pt x="1191" y="1342"/>
                  </a:lnTo>
                  <a:cubicBezTo>
                    <a:pt x="1125" y="851"/>
                    <a:pt x="1418" y="1"/>
                    <a:pt x="1418" y="1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1246025" y="4284525"/>
              <a:ext cx="32875" cy="22475"/>
            </a:xfrm>
            <a:custGeom>
              <a:avLst/>
              <a:gdLst/>
              <a:ahLst/>
              <a:cxnLst/>
              <a:rect l="l" t="t" r="r" b="b"/>
              <a:pathLst>
                <a:path w="1315" h="899" extrusionOk="0">
                  <a:moveTo>
                    <a:pt x="1314" y="1"/>
                  </a:moveTo>
                  <a:lnTo>
                    <a:pt x="1314" y="1"/>
                  </a:lnTo>
                  <a:cubicBezTo>
                    <a:pt x="1163" y="133"/>
                    <a:pt x="927" y="568"/>
                    <a:pt x="927" y="568"/>
                  </a:cubicBezTo>
                  <a:cubicBezTo>
                    <a:pt x="974" y="435"/>
                    <a:pt x="879" y="199"/>
                    <a:pt x="879" y="199"/>
                  </a:cubicBezTo>
                  <a:cubicBezTo>
                    <a:pt x="879" y="379"/>
                    <a:pt x="700" y="653"/>
                    <a:pt x="700" y="653"/>
                  </a:cubicBezTo>
                  <a:cubicBezTo>
                    <a:pt x="775" y="388"/>
                    <a:pt x="662" y="48"/>
                    <a:pt x="662" y="48"/>
                  </a:cubicBezTo>
                  <a:cubicBezTo>
                    <a:pt x="662" y="284"/>
                    <a:pt x="464" y="596"/>
                    <a:pt x="464" y="596"/>
                  </a:cubicBezTo>
                  <a:cubicBezTo>
                    <a:pt x="501" y="379"/>
                    <a:pt x="360" y="209"/>
                    <a:pt x="360" y="209"/>
                  </a:cubicBezTo>
                  <a:lnTo>
                    <a:pt x="360" y="209"/>
                  </a:lnTo>
                  <a:cubicBezTo>
                    <a:pt x="412" y="399"/>
                    <a:pt x="257" y="716"/>
                    <a:pt x="231" y="768"/>
                  </a:cubicBezTo>
                  <a:lnTo>
                    <a:pt x="231" y="768"/>
                  </a:lnTo>
                  <a:cubicBezTo>
                    <a:pt x="264" y="696"/>
                    <a:pt x="256" y="511"/>
                    <a:pt x="256" y="511"/>
                  </a:cubicBezTo>
                  <a:lnTo>
                    <a:pt x="256" y="511"/>
                  </a:lnTo>
                  <a:cubicBezTo>
                    <a:pt x="190" y="719"/>
                    <a:pt x="0" y="898"/>
                    <a:pt x="0" y="898"/>
                  </a:cubicBezTo>
                  <a:lnTo>
                    <a:pt x="1087" y="898"/>
                  </a:lnTo>
                  <a:cubicBezTo>
                    <a:pt x="1040" y="568"/>
                    <a:pt x="1314" y="1"/>
                    <a:pt x="1314" y="1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" name="Google Shape;246;p15"/>
          <p:cNvSpPr/>
          <p:nvPr/>
        </p:nvSpPr>
        <p:spPr>
          <a:xfrm>
            <a:off x="-333025" y="287151"/>
            <a:ext cx="2492263" cy="940077"/>
          </a:xfrm>
          <a:custGeom>
            <a:avLst/>
            <a:gdLst/>
            <a:ahLst/>
            <a:cxnLst/>
            <a:rect l="l" t="t" r="r" b="b"/>
            <a:pathLst>
              <a:path w="33806" h="12752" extrusionOk="0">
                <a:moveTo>
                  <a:pt x="15214" y="0"/>
                </a:moveTo>
                <a:cubicBezTo>
                  <a:pt x="14240" y="0"/>
                  <a:pt x="13479" y="561"/>
                  <a:pt x="13335" y="2124"/>
                </a:cubicBezTo>
                <a:cubicBezTo>
                  <a:pt x="13250" y="2116"/>
                  <a:pt x="13170" y="2112"/>
                  <a:pt x="13094" y="2112"/>
                </a:cubicBezTo>
                <a:cubicBezTo>
                  <a:pt x="10960" y="2112"/>
                  <a:pt x="12148" y="5260"/>
                  <a:pt x="10153" y="5260"/>
                </a:cubicBezTo>
                <a:cubicBezTo>
                  <a:pt x="10032" y="5260"/>
                  <a:pt x="9899" y="5249"/>
                  <a:pt x="9753" y="5224"/>
                </a:cubicBezTo>
                <a:lnTo>
                  <a:pt x="9753" y="5224"/>
                </a:lnTo>
                <a:cubicBezTo>
                  <a:pt x="9829" y="5621"/>
                  <a:pt x="9697" y="6094"/>
                  <a:pt x="9867" y="6491"/>
                </a:cubicBezTo>
                <a:cubicBezTo>
                  <a:pt x="9829" y="6490"/>
                  <a:pt x="9792" y="6490"/>
                  <a:pt x="9754" y="6490"/>
                </a:cubicBezTo>
                <a:cubicBezTo>
                  <a:pt x="7390" y="6490"/>
                  <a:pt x="4711" y="7074"/>
                  <a:pt x="2590" y="8107"/>
                </a:cubicBezTo>
                <a:cubicBezTo>
                  <a:pt x="0" y="9354"/>
                  <a:pt x="492" y="12274"/>
                  <a:pt x="3535" y="12728"/>
                </a:cubicBezTo>
                <a:cubicBezTo>
                  <a:pt x="3644" y="12744"/>
                  <a:pt x="3750" y="12751"/>
                  <a:pt x="3853" y="12751"/>
                </a:cubicBezTo>
                <a:cubicBezTo>
                  <a:pt x="5362" y="12751"/>
                  <a:pt x="6269" y="11171"/>
                  <a:pt x="7585" y="11171"/>
                </a:cubicBezTo>
                <a:cubicBezTo>
                  <a:pt x="7636" y="11171"/>
                  <a:pt x="7688" y="11173"/>
                  <a:pt x="7740" y="11178"/>
                </a:cubicBezTo>
                <a:cubicBezTo>
                  <a:pt x="8392" y="11235"/>
                  <a:pt x="8893" y="11707"/>
                  <a:pt x="9630" y="11736"/>
                </a:cubicBezTo>
                <a:cubicBezTo>
                  <a:pt x="9649" y="11736"/>
                  <a:pt x="9667" y="11737"/>
                  <a:pt x="9686" y="11737"/>
                </a:cubicBezTo>
                <a:cubicBezTo>
                  <a:pt x="10360" y="11737"/>
                  <a:pt x="11074" y="11404"/>
                  <a:pt x="11672" y="11036"/>
                </a:cubicBezTo>
                <a:cubicBezTo>
                  <a:pt x="12002" y="11092"/>
                  <a:pt x="12342" y="11121"/>
                  <a:pt x="12695" y="11121"/>
                </a:cubicBezTo>
                <a:cubicBezTo>
                  <a:pt x="13302" y="11121"/>
                  <a:pt x="13951" y="11036"/>
                  <a:pt x="14668" y="10857"/>
                </a:cubicBezTo>
                <a:cubicBezTo>
                  <a:pt x="16259" y="10475"/>
                  <a:pt x="17252" y="9346"/>
                  <a:pt x="18634" y="9346"/>
                </a:cubicBezTo>
                <a:cubicBezTo>
                  <a:pt x="18926" y="9346"/>
                  <a:pt x="19236" y="9396"/>
                  <a:pt x="19573" y="9515"/>
                </a:cubicBezTo>
                <a:cubicBezTo>
                  <a:pt x="21397" y="10139"/>
                  <a:pt x="22313" y="11792"/>
                  <a:pt x="24392" y="11878"/>
                </a:cubicBezTo>
                <a:cubicBezTo>
                  <a:pt x="24464" y="11880"/>
                  <a:pt x="24534" y="11882"/>
                  <a:pt x="24605" y="11882"/>
                </a:cubicBezTo>
                <a:cubicBezTo>
                  <a:pt x="26439" y="11882"/>
                  <a:pt x="28084" y="10938"/>
                  <a:pt x="28475" y="9118"/>
                </a:cubicBezTo>
                <a:cubicBezTo>
                  <a:pt x="28979" y="9375"/>
                  <a:pt x="29529" y="9496"/>
                  <a:pt x="30061" y="9496"/>
                </a:cubicBezTo>
                <a:cubicBezTo>
                  <a:pt x="31642" y="9496"/>
                  <a:pt x="33072" y="8426"/>
                  <a:pt x="32718" y="6680"/>
                </a:cubicBezTo>
                <a:cubicBezTo>
                  <a:pt x="33805" y="5924"/>
                  <a:pt x="32974" y="4856"/>
                  <a:pt x="31943" y="4610"/>
                </a:cubicBezTo>
                <a:cubicBezTo>
                  <a:pt x="32072" y="2698"/>
                  <a:pt x="30236" y="1656"/>
                  <a:pt x="28481" y="1656"/>
                </a:cubicBezTo>
                <a:cubicBezTo>
                  <a:pt x="27131" y="1656"/>
                  <a:pt x="25828" y="2274"/>
                  <a:pt x="25508" y="3589"/>
                </a:cubicBezTo>
                <a:cubicBezTo>
                  <a:pt x="24598" y="2756"/>
                  <a:pt x="23695" y="2366"/>
                  <a:pt x="22530" y="2366"/>
                </a:cubicBezTo>
                <a:cubicBezTo>
                  <a:pt x="22242" y="2366"/>
                  <a:pt x="21938" y="2390"/>
                  <a:pt x="21614" y="2436"/>
                </a:cubicBezTo>
                <a:cubicBezTo>
                  <a:pt x="20903" y="2541"/>
                  <a:pt x="20588" y="2640"/>
                  <a:pt x="20365" y="2640"/>
                </a:cubicBezTo>
                <a:cubicBezTo>
                  <a:pt x="20062" y="2640"/>
                  <a:pt x="19927" y="2458"/>
                  <a:pt x="19204" y="1860"/>
                </a:cubicBezTo>
                <a:cubicBezTo>
                  <a:pt x="18100" y="942"/>
                  <a:pt x="16477" y="0"/>
                  <a:pt x="15214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6"/>
          <p:cNvSpPr/>
          <p:nvPr/>
        </p:nvSpPr>
        <p:spPr>
          <a:xfrm rot="544783" flipH="1">
            <a:off x="7586009" y="3325833"/>
            <a:ext cx="4796355" cy="1502515"/>
          </a:xfrm>
          <a:custGeom>
            <a:avLst/>
            <a:gdLst/>
            <a:ahLst/>
            <a:cxnLst/>
            <a:rect l="l" t="t" r="r" b="b"/>
            <a:pathLst>
              <a:path w="62593" h="19608" extrusionOk="0">
                <a:moveTo>
                  <a:pt x="8797" y="0"/>
                </a:moveTo>
                <a:cubicBezTo>
                  <a:pt x="8493" y="0"/>
                  <a:pt x="8193" y="36"/>
                  <a:pt x="7901" y="111"/>
                </a:cubicBezTo>
                <a:cubicBezTo>
                  <a:pt x="5245" y="791"/>
                  <a:pt x="0" y="3248"/>
                  <a:pt x="671" y="6773"/>
                </a:cubicBezTo>
                <a:cubicBezTo>
                  <a:pt x="885" y="7867"/>
                  <a:pt x="2286" y="9563"/>
                  <a:pt x="3341" y="9563"/>
                </a:cubicBezTo>
                <a:cubicBezTo>
                  <a:pt x="3407" y="9563"/>
                  <a:pt x="3472" y="9556"/>
                  <a:pt x="3535" y="9542"/>
                </a:cubicBezTo>
                <a:lnTo>
                  <a:pt x="3535" y="9542"/>
                </a:lnTo>
                <a:cubicBezTo>
                  <a:pt x="1179" y="10328"/>
                  <a:pt x="4622" y="12047"/>
                  <a:pt x="5785" y="12047"/>
                </a:cubicBezTo>
                <a:cubicBezTo>
                  <a:pt x="5798" y="12047"/>
                  <a:pt x="5810" y="12047"/>
                  <a:pt x="5822" y="12047"/>
                </a:cubicBezTo>
                <a:lnTo>
                  <a:pt x="5822" y="12047"/>
                </a:lnTo>
                <a:cubicBezTo>
                  <a:pt x="5406" y="12642"/>
                  <a:pt x="5699" y="13294"/>
                  <a:pt x="6134" y="13842"/>
                </a:cubicBezTo>
                <a:cubicBezTo>
                  <a:pt x="5548" y="15165"/>
                  <a:pt x="6493" y="17377"/>
                  <a:pt x="7646" y="18171"/>
                </a:cubicBezTo>
                <a:cubicBezTo>
                  <a:pt x="8031" y="18441"/>
                  <a:pt x="8988" y="18769"/>
                  <a:pt x="9751" y="18769"/>
                </a:cubicBezTo>
                <a:cubicBezTo>
                  <a:pt x="10431" y="18769"/>
                  <a:pt x="10958" y="18509"/>
                  <a:pt x="10793" y="17717"/>
                </a:cubicBezTo>
                <a:lnTo>
                  <a:pt x="10793" y="17717"/>
                </a:lnTo>
                <a:lnTo>
                  <a:pt x="54880" y="19607"/>
                </a:lnTo>
                <a:cubicBezTo>
                  <a:pt x="56430" y="18615"/>
                  <a:pt x="57810" y="19125"/>
                  <a:pt x="59558" y="18605"/>
                </a:cubicBezTo>
                <a:cubicBezTo>
                  <a:pt x="60279" y="18388"/>
                  <a:pt x="62593" y="16769"/>
                  <a:pt x="61320" y="16769"/>
                </a:cubicBezTo>
                <a:cubicBezTo>
                  <a:pt x="61207" y="16769"/>
                  <a:pt x="61065" y="16782"/>
                  <a:pt x="60891" y="16810"/>
                </a:cubicBezTo>
                <a:cubicBezTo>
                  <a:pt x="62053" y="14957"/>
                  <a:pt x="59974" y="14655"/>
                  <a:pt x="59407" y="13512"/>
                </a:cubicBezTo>
                <a:cubicBezTo>
                  <a:pt x="58878" y="12415"/>
                  <a:pt x="59918" y="10846"/>
                  <a:pt x="58963" y="9712"/>
                </a:cubicBezTo>
                <a:cubicBezTo>
                  <a:pt x="58415" y="9070"/>
                  <a:pt x="57423" y="8928"/>
                  <a:pt x="56685" y="8692"/>
                </a:cubicBezTo>
                <a:cubicBezTo>
                  <a:pt x="56597" y="7200"/>
                  <a:pt x="56663" y="6406"/>
                  <a:pt x="55600" y="6406"/>
                </a:cubicBezTo>
                <a:cubicBezTo>
                  <a:pt x="55296" y="6406"/>
                  <a:pt x="54899" y="6471"/>
                  <a:pt x="54379" y="6603"/>
                </a:cubicBezTo>
                <a:cubicBezTo>
                  <a:pt x="52971" y="6962"/>
                  <a:pt x="50788" y="7690"/>
                  <a:pt x="50420" y="9297"/>
                </a:cubicBezTo>
                <a:cubicBezTo>
                  <a:pt x="50375" y="9243"/>
                  <a:pt x="50296" y="9164"/>
                  <a:pt x="50288" y="9164"/>
                </a:cubicBezTo>
                <a:cubicBezTo>
                  <a:pt x="50288" y="9164"/>
                  <a:pt x="50287" y="9164"/>
                  <a:pt x="50287" y="9164"/>
                </a:cubicBezTo>
                <a:cubicBezTo>
                  <a:pt x="49626" y="9590"/>
                  <a:pt x="49002" y="10147"/>
                  <a:pt x="48416" y="10601"/>
                </a:cubicBezTo>
                <a:cubicBezTo>
                  <a:pt x="48397" y="10516"/>
                  <a:pt x="48378" y="10431"/>
                  <a:pt x="48369" y="10346"/>
                </a:cubicBezTo>
                <a:cubicBezTo>
                  <a:pt x="48214" y="10326"/>
                  <a:pt x="48059" y="10318"/>
                  <a:pt x="47905" y="10318"/>
                </a:cubicBezTo>
                <a:cubicBezTo>
                  <a:pt x="47292" y="10318"/>
                  <a:pt x="46688" y="10443"/>
                  <a:pt x="46084" y="10443"/>
                </a:cubicBezTo>
                <a:cubicBezTo>
                  <a:pt x="46036" y="10443"/>
                  <a:pt x="45988" y="10442"/>
                  <a:pt x="45940" y="10440"/>
                </a:cubicBezTo>
                <a:cubicBezTo>
                  <a:pt x="45618" y="9224"/>
                  <a:pt x="44875" y="8763"/>
                  <a:pt x="44005" y="8763"/>
                </a:cubicBezTo>
                <a:cubicBezTo>
                  <a:pt x="43421" y="8763"/>
                  <a:pt x="42780" y="8970"/>
                  <a:pt x="42169" y="9297"/>
                </a:cubicBezTo>
                <a:cubicBezTo>
                  <a:pt x="41319" y="7359"/>
                  <a:pt x="40430" y="5705"/>
                  <a:pt x="38228" y="5119"/>
                </a:cubicBezTo>
                <a:cubicBezTo>
                  <a:pt x="35677" y="4430"/>
                  <a:pt x="35488" y="4326"/>
                  <a:pt x="33881" y="2161"/>
                </a:cubicBezTo>
                <a:cubicBezTo>
                  <a:pt x="33122" y="1136"/>
                  <a:pt x="32038" y="708"/>
                  <a:pt x="30924" y="708"/>
                </a:cubicBezTo>
                <a:cubicBezTo>
                  <a:pt x="28042" y="708"/>
                  <a:pt x="24956" y="3574"/>
                  <a:pt x="26755" y="6395"/>
                </a:cubicBezTo>
                <a:cubicBezTo>
                  <a:pt x="25470" y="6546"/>
                  <a:pt x="20546" y="6726"/>
                  <a:pt x="22257" y="8777"/>
                </a:cubicBezTo>
                <a:cubicBezTo>
                  <a:pt x="21786" y="8506"/>
                  <a:pt x="21252" y="8421"/>
                  <a:pt x="20711" y="8421"/>
                </a:cubicBezTo>
                <a:cubicBezTo>
                  <a:pt x="20177" y="8421"/>
                  <a:pt x="19635" y="8503"/>
                  <a:pt x="19138" y="8569"/>
                </a:cubicBezTo>
                <a:cubicBezTo>
                  <a:pt x="19301" y="7969"/>
                  <a:pt x="18880" y="7783"/>
                  <a:pt x="18338" y="7783"/>
                </a:cubicBezTo>
                <a:cubicBezTo>
                  <a:pt x="17779" y="7783"/>
                  <a:pt x="17092" y="7981"/>
                  <a:pt x="16785" y="8125"/>
                </a:cubicBezTo>
                <a:cubicBezTo>
                  <a:pt x="16515" y="4775"/>
                  <a:pt x="12329" y="0"/>
                  <a:pt x="8797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6"/>
          <p:cNvSpPr txBox="1">
            <a:spLocks noGrp="1"/>
          </p:cNvSpPr>
          <p:nvPr>
            <p:ph type="title"/>
          </p:nvPr>
        </p:nvSpPr>
        <p:spPr>
          <a:xfrm>
            <a:off x="1271025" y="1622790"/>
            <a:ext cx="17907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81" name="Google Shape;481;p26"/>
          <p:cNvSpPr txBox="1">
            <a:spLocks noGrp="1"/>
          </p:cNvSpPr>
          <p:nvPr>
            <p:ph type="subTitle" idx="1"/>
          </p:nvPr>
        </p:nvSpPr>
        <p:spPr>
          <a:xfrm>
            <a:off x="729225" y="2082762"/>
            <a:ext cx="2874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2" name="Google Shape;482;p26"/>
          <p:cNvSpPr txBox="1">
            <a:spLocks noGrp="1"/>
          </p:cNvSpPr>
          <p:nvPr>
            <p:ph type="title" idx="2"/>
          </p:nvPr>
        </p:nvSpPr>
        <p:spPr>
          <a:xfrm>
            <a:off x="5981475" y="1622790"/>
            <a:ext cx="19923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83" name="Google Shape;483;p26"/>
          <p:cNvSpPr txBox="1">
            <a:spLocks noGrp="1"/>
          </p:cNvSpPr>
          <p:nvPr>
            <p:ph type="subTitle" idx="3"/>
          </p:nvPr>
        </p:nvSpPr>
        <p:spPr>
          <a:xfrm>
            <a:off x="5540475" y="2082762"/>
            <a:ext cx="2874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4" name="Google Shape;484;p26"/>
          <p:cNvSpPr txBox="1">
            <a:spLocks noGrp="1"/>
          </p:cNvSpPr>
          <p:nvPr>
            <p:ph type="title" idx="4"/>
          </p:nvPr>
        </p:nvSpPr>
        <p:spPr>
          <a:xfrm>
            <a:off x="1271025" y="2759441"/>
            <a:ext cx="17907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85" name="Google Shape;485;p26"/>
          <p:cNvSpPr txBox="1">
            <a:spLocks noGrp="1"/>
          </p:cNvSpPr>
          <p:nvPr>
            <p:ph type="subTitle" idx="5"/>
          </p:nvPr>
        </p:nvSpPr>
        <p:spPr>
          <a:xfrm>
            <a:off x="729225" y="3219424"/>
            <a:ext cx="2874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6" name="Google Shape;486;p26"/>
          <p:cNvSpPr txBox="1">
            <a:spLocks noGrp="1"/>
          </p:cNvSpPr>
          <p:nvPr>
            <p:ph type="title" idx="6"/>
          </p:nvPr>
        </p:nvSpPr>
        <p:spPr>
          <a:xfrm>
            <a:off x="5988375" y="2759440"/>
            <a:ext cx="1978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87" name="Google Shape;487;p26"/>
          <p:cNvSpPr txBox="1">
            <a:spLocks noGrp="1"/>
          </p:cNvSpPr>
          <p:nvPr>
            <p:ph type="subTitle" idx="7"/>
          </p:nvPr>
        </p:nvSpPr>
        <p:spPr>
          <a:xfrm>
            <a:off x="5540475" y="3219424"/>
            <a:ext cx="2874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8" name="Google Shape;488;p26"/>
          <p:cNvSpPr txBox="1">
            <a:spLocks noGrp="1"/>
          </p:cNvSpPr>
          <p:nvPr>
            <p:ph type="title" idx="8"/>
          </p:nvPr>
        </p:nvSpPr>
        <p:spPr>
          <a:xfrm>
            <a:off x="2084600" y="368825"/>
            <a:ext cx="49749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rgbClr val="5E261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9" name="Google Shape;489;p26"/>
          <p:cNvSpPr/>
          <p:nvPr/>
        </p:nvSpPr>
        <p:spPr>
          <a:xfrm>
            <a:off x="-7200" y="4339325"/>
            <a:ext cx="9153675" cy="817000"/>
          </a:xfrm>
          <a:custGeom>
            <a:avLst/>
            <a:gdLst/>
            <a:ahLst/>
            <a:cxnLst/>
            <a:rect l="l" t="t" r="r" b="b"/>
            <a:pathLst>
              <a:path w="366147" h="32680" extrusionOk="0">
                <a:moveTo>
                  <a:pt x="100" y="0"/>
                </a:moveTo>
                <a:lnTo>
                  <a:pt x="56771" y="1292"/>
                </a:lnTo>
                <a:lnTo>
                  <a:pt x="366147" y="9358"/>
                </a:lnTo>
                <a:lnTo>
                  <a:pt x="366065" y="32680"/>
                </a:lnTo>
                <a:lnTo>
                  <a:pt x="0" y="326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90" name="Google Shape;490;p26"/>
          <p:cNvSpPr/>
          <p:nvPr/>
        </p:nvSpPr>
        <p:spPr>
          <a:xfrm>
            <a:off x="-6175" y="4624750"/>
            <a:ext cx="9155750" cy="551892"/>
          </a:xfrm>
          <a:custGeom>
            <a:avLst/>
            <a:gdLst/>
            <a:ahLst/>
            <a:cxnLst/>
            <a:rect l="l" t="t" r="r" b="b"/>
            <a:pathLst>
              <a:path w="366230" h="32469" extrusionOk="0">
                <a:moveTo>
                  <a:pt x="62" y="0"/>
                </a:moveTo>
                <a:lnTo>
                  <a:pt x="56875" y="1292"/>
                </a:lnTo>
                <a:lnTo>
                  <a:pt x="366230" y="9353"/>
                </a:lnTo>
                <a:lnTo>
                  <a:pt x="366106" y="32057"/>
                </a:lnTo>
                <a:lnTo>
                  <a:pt x="0" y="3246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grpSp>
        <p:nvGrpSpPr>
          <p:cNvPr id="491" name="Google Shape;491;p26"/>
          <p:cNvGrpSpPr/>
          <p:nvPr/>
        </p:nvGrpSpPr>
        <p:grpSpPr>
          <a:xfrm>
            <a:off x="8278401" y="4364217"/>
            <a:ext cx="733996" cy="551903"/>
            <a:chOff x="3005133" y="3226715"/>
            <a:chExt cx="454965" cy="342096"/>
          </a:xfrm>
        </p:grpSpPr>
        <p:sp>
          <p:nvSpPr>
            <p:cNvPr id="492" name="Google Shape;492;p26"/>
            <p:cNvSpPr/>
            <p:nvPr/>
          </p:nvSpPr>
          <p:spPr>
            <a:xfrm>
              <a:off x="3191462" y="3340657"/>
              <a:ext cx="268636" cy="228153"/>
            </a:xfrm>
            <a:custGeom>
              <a:avLst/>
              <a:gdLst/>
              <a:ahLst/>
              <a:cxnLst/>
              <a:rect l="l" t="t" r="r" b="b"/>
              <a:pathLst>
                <a:path w="2004" h="1702" extrusionOk="0">
                  <a:moveTo>
                    <a:pt x="2004" y="1"/>
                  </a:moveTo>
                  <a:cubicBezTo>
                    <a:pt x="1767" y="256"/>
                    <a:pt x="1399" y="1059"/>
                    <a:pt x="1399" y="1059"/>
                  </a:cubicBezTo>
                  <a:cubicBezTo>
                    <a:pt x="1474" y="804"/>
                    <a:pt x="1323" y="360"/>
                    <a:pt x="1323" y="360"/>
                  </a:cubicBezTo>
                  <a:cubicBezTo>
                    <a:pt x="1323" y="690"/>
                    <a:pt x="1059" y="1201"/>
                    <a:pt x="1059" y="1201"/>
                  </a:cubicBezTo>
                  <a:cubicBezTo>
                    <a:pt x="1163" y="709"/>
                    <a:pt x="1011" y="67"/>
                    <a:pt x="1011" y="67"/>
                  </a:cubicBezTo>
                  <a:cubicBezTo>
                    <a:pt x="1011" y="511"/>
                    <a:pt x="699" y="1087"/>
                    <a:pt x="699" y="1087"/>
                  </a:cubicBezTo>
                  <a:cubicBezTo>
                    <a:pt x="747" y="691"/>
                    <a:pt x="548" y="379"/>
                    <a:pt x="548" y="379"/>
                  </a:cubicBezTo>
                  <a:lnTo>
                    <a:pt x="548" y="379"/>
                  </a:lnTo>
                  <a:cubicBezTo>
                    <a:pt x="633" y="757"/>
                    <a:pt x="350" y="1456"/>
                    <a:pt x="350" y="1456"/>
                  </a:cubicBezTo>
                  <a:cubicBezTo>
                    <a:pt x="406" y="1314"/>
                    <a:pt x="378" y="946"/>
                    <a:pt x="378" y="946"/>
                  </a:cubicBezTo>
                  <a:lnTo>
                    <a:pt x="378" y="946"/>
                  </a:lnTo>
                  <a:cubicBezTo>
                    <a:pt x="284" y="1352"/>
                    <a:pt x="0" y="1692"/>
                    <a:pt x="0" y="1692"/>
                  </a:cubicBezTo>
                  <a:lnTo>
                    <a:pt x="1673" y="1702"/>
                  </a:lnTo>
                  <a:cubicBezTo>
                    <a:pt x="1588" y="1069"/>
                    <a:pt x="2004" y="1"/>
                    <a:pt x="20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6"/>
            <p:cNvSpPr/>
            <p:nvPr/>
          </p:nvSpPr>
          <p:spPr>
            <a:xfrm>
              <a:off x="3005133" y="3226715"/>
              <a:ext cx="296653" cy="342096"/>
            </a:xfrm>
            <a:custGeom>
              <a:avLst/>
              <a:gdLst/>
              <a:ahLst/>
              <a:cxnLst/>
              <a:rect l="l" t="t" r="r" b="b"/>
              <a:pathLst>
                <a:path w="2213" h="2552" extrusionOk="0">
                  <a:moveTo>
                    <a:pt x="2212" y="0"/>
                  </a:moveTo>
                  <a:cubicBezTo>
                    <a:pt x="1957" y="369"/>
                    <a:pt x="1551" y="1588"/>
                    <a:pt x="1551" y="1588"/>
                  </a:cubicBezTo>
                  <a:cubicBezTo>
                    <a:pt x="1626" y="1219"/>
                    <a:pt x="1466" y="539"/>
                    <a:pt x="1466" y="539"/>
                  </a:cubicBezTo>
                  <a:cubicBezTo>
                    <a:pt x="1466" y="1040"/>
                    <a:pt x="1154" y="1796"/>
                    <a:pt x="1154" y="1796"/>
                  </a:cubicBezTo>
                  <a:cubicBezTo>
                    <a:pt x="1267" y="1068"/>
                    <a:pt x="1116" y="95"/>
                    <a:pt x="1116" y="95"/>
                  </a:cubicBezTo>
                  <a:cubicBezTo>
                    <a:pt x="1116" y="775"/>
                    <a:pt x="776" y="1635"/>
                    <a:pt x="776" y="1635"/>
                  </a:cubicBezTo>
                  <a:cubicBezTo>
                    <a:pt x="823" y="1040"/>
                    <a:pt x="606" y="586"/>
                    <a:pt x="606" y="586"/>
                  </a:cubicBezTo>
                  <a:lnTo>
                    <a:pt x="606" y="586"/>
                  </a:lnTo>
                  <a:cubicBezTo>
                    <a:pt x="700" y="1162"/>
                    <a:pt x="379" y="2193"/>
                    <a:pt x="379" y="2193"/>
                  </a:cubicBezTo>
                  <a:cubicBezTo>
                    <a:pt x="436" y="1975"/>
                    <a:pt x="417" y="1437"/>
                    <a:pt x="417" y="1437"/>
                  </a:cubicBezTo>
                  <a:lnTo>
                    <a:pt x="417" y="1437"/>
                  </a:lnTo>
                  <a:cubicBezTo>
                    <a:pt x="313" y="2022"/>
                    <a:pt x="1" y="2542"/>
                    <a:pt x="1" y="2542"/>
                  </a:cubicBezTo>
                  <a:lnTo>
                    <a:pt x="1844" y="2552"/>
                  </a:lnTo>
                  <a:cubicBezTo>
                    <a:pt x="1759" y="1607"/>
                    <a:pt x="2212" y="0"/>
                    <a:pt x="22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" name="Google Shape;494;p26"/>
          <p:cNvGrpSpPr/>
          <p:nvPr/>
        </p:nvGrpSpPr>
        <p:grpSpPr>
          <a:xfrm>
            <a:off x="37076" y="3858842"/>
            <a:ext cx="733996" cy="551903"/>
            <a:chOff x="3005133" y="3226715"/>
            <a:chExt cx="454965" cy="342096"/>
          </a:xfrm>
        </p:grpSpPr>
        <p:sp>
          <p:nvSpPr>
            <p:cNvPr id="495" name="Google Shape;495;p26"/>
            <p:cNvSpPr/>
            <p:nvPr/>
          </p:nvSpPr>
          <p:spPr>
            <a:xfrm>
              <a:off x="3191462" y="3340657"/>
              <a:ext cx="268636" cy="228153"/>
            </a:xfrm>
            <a:custGeom>
              <a:avLst/>
              <a:gdLst/>
              <a:ahLst/>
              <a:cxnLst/>
              <a:rect l="l" t="t" r="r" b="b"/>
              <a:pathLst>
                <a:path w="2004" h="1702" extrusionOk="0">
                  <a:moveTo>
                    <a:pt x="2004" y="1"/>
                  </a:moveTo>
                  <a:cubicBezTo>
                    <a:pt x="1767" y="256"/>
                    <a:pt x="1399" y="1059"/>
                    <a:pt x="1399" y="1059"/>
                  </a:cubicBezTo>
                  <a:cubicBezTo>
                    <a:pt x="1474" y="804"/>
                    <a:pt x="1323" y="360"/>
                    <a:pt x="1323" y="360"/>
                  </a:cubicBezTo>
                  <a:cubicBezTo>
                    <a:pt x="1323" y="690"/>
                    <a:pt x="1059" y="1201"/>
                    <a:pt x="1059" y="1201"/>
                  </a:cubicBezTo>
                  <a:cubicBezTo>
                    <a:pt x="1163" y="709"/>
                    <a:pt x="1011" y="67"/>
                    <a:pt x="1011" y="67"/>
                  </a:cubicBezTo>
                  <a:cubicBezTo>
                    <a:pt x="1011" y="511"/>
                    <a:pt x="699" y="1087"/>
                    <a:pt x="699" y="1087"/>
                  </a:cubicBezTo>
                  <a:cubicBezTo>
                    <a:pt x="747" y="691"/>
                    <a:pt x="548" y="379"/>
                    <a:pt x="548" y="379"/>
                  </a:cubicBezTo>
                  <a:lnTo>
                    <a:pt x="548" y="379"/>
                  </a:lnTo>
                  <a:cubicBezTo>
                    <a:pt x="633" y="757"/>
                    <a:pt x="350" y="1456"/>
                    <a:pt x="350" y="1456"/>
                  </a:cubicBezTo>
                  <a:cubicBezTo>
                    <a:pt x="406" y="1314"/>
                    <a:pt x="378" y="946"/>
                    <a:pt x="378" y="946"/>
                  </a:cubicBezTo>
                  <a:lnTo>
                    <a:pt x="378" y="946"/>
                  </a:lnTo>
                  <a:cubicBezTo>
                    <a:pt x="284" y="1352"/>
                    <a:pt x="0" y="1692"/>
                    <a:pt x="0" y="1692"/>
                  </a:cubicBezTo>
                  <a:lnTo>
                    <a:pt x="1673" y="1702"/>
                  </a:lnTo>
                  <a:cubicBezTo>
                    <a:pt x="1588" y="1069"/>
                    <a:pt x="2004" y="1"/>
                    <a:pt x="2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6"/>
            <p:cNvSpPr/>
            <p:nvPr/>
          </p:nvSpPr>
          <p:spPr>
            <a:xfrm>
              <a:off x="3005133" y="3226715"/>
              <a:ext cx="296653" cy="342096"/>
            </a:xfrm>
            <a:custGeom>
              <a:avLst/>
              <a:gdLst/>
              <a:ahLst/>
              <a:cxnLst/>
              <a:rect l="l" t="t" r="r" b="b"/>
              <a:pathLst>
                <a:path w="2213" h="2552" extrusionOk="0">
                  <a:moveTo>
                    <a:pt x="2212" y="0"/>
                  </a:moveTo>
                  <a:cubicBezTo>
                    <a:pt x="1957" y="369"/>
                    <a:pt x="1551" y="1588"/>
                    <a:pt x="1551" y="1588"/>
                  </a:cubicBezTo>
                  <a:cubicBezTo>
                    <a:pt x="1626" y="1219"/>
                    <a:pt x="1466" y="539"/>
                    <a:pt x="1466" y="539"/>
                  </a:cubicBezTo>
                  <a:cubicBezTo>
                    <a:pt x="1466" y="1040"/>
                    <a:pt x="1154" y="1796"/>
                    <a:pt x="1154" y="1796"/>
                  </a:cubicBezTo>
                  <a:cubicBezTo>
                    <a:pt x="1267" y="1068"/>
                    <a:pt x="1116" y="95"/>
                    <a:pt x="1116" y="95"/>
                  </a:cubicBezTo>
                  <a:cubicBezTo>
                    <a:pt x="1116" y="775"/>
                    <a:pt x="776" y="1635"/>
                    <a:pt x="776" y="1635"/>
                  </a:cubicBezTo>
                  <a:cubicBezTo>
                    <a:pt x="823" y="1040"/>
                    <a:pt x="606" y="586"/>
                    <a:pt x="606" y="586"/>
                  </a:cubicBezTo>
                  <a:lnTo>
                    <a:pt x="606" y="586"/>
                  </a:lnTo>
                  <a:cubicBezTo>
                    <a:pt x="700" y="1162"/>
                    <a:pt x="379" y="2193"/>
                    <a:pt x="379" y="2193"/>
                  </a:cubicBezTo>
                  <a:cubicBezTo>
                    <a:pt x="436" y="1975"/>
                    <a:pt x="417" y="1437"/>
                    <a:pt x="417" y="1437"/>
                  </a:cubicBezTo>
                  <a:lnTo>
                    <a:pt x="417" y="1437"/>
                  </a:lnTo>
                  <a:cubicBezTo>
                    <a:pt x="313" y="2022"/>
                    <a:pt x="1" y="2542"/>
                    <a:pt x="1" y="2542"/>
                  </a:cubicBezTo>
                  <a:lnTo>
                    <a:pt x="1844" y="2552"/>
                  </a:lnTo>
                  <a:cubicBezTo>
                    <a:pt x="1759" y="1607"/>
                    <a:pt x="2212" y="0"/>
                    <a:pt x="2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7" name="Google Shape;497;p26"/>
          <p:cNvSpPr/>
          <p:nvPr/>
        </p:nvSpPr>
        <p:spPr>
          <a:xfrm>
            <a:off x="-7200" y="4935150"/>
            <a:ext cx="9163475" cy="271181"/>
          </a:xfrm>
          <a:custGeom>
            <a:avLst/>
            <a:gdLst/>
            <a:ahLst/>
            <a:cxnLst/>
            <a:rect l="l" t="t" r="r" b="b"/>
            <a:pathLst>
              <a:path w="366539" h="17704" extrusionOk="0">
                <a:moveTo>
                  <a:pt x="0" y="3485"/>
                </a:moveTo>
                <a:lnTo>
                  <a:pt x="169355" y="0"/>
                </a:lnTo>
                <a:lnTo>
                  <a:pt x="366230" y="7258"/>
                </a:lnTo>
                <a:lnTo>
                  <a:pt x="366539" y="17704"/>
                </a:lnTo>
                <a:lnTo>
                  <a:pt x="0" y="1758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498" name="Google Shape;498;p26"/>
          <p:cNvSpPr/>
          <p:nvPr/>
        </p:nvSpPr>
        <p:spPr>
          <a:xfrm flipH="1">
            <a:off x="-76189" y="-123584"/>
            <a:ext cx="2492263" cy="940077"/>
          </a:xfrm>
          <a:custGeom>
            <a:avLst/>
            <a:gdLst/>
            <a:ahLst/>
            <a:cxnLst/>
            <a:rect l="l" t="t" r="r" b="b"/>
            <a:pathLst>
              <a:path w="33806" h="12752" extrusionOk="0">
                <a:moveTo>
                  <a:pt x="15214" y="0"/>
                </a:moveTo>
                <a:cubicBezTo>
                  <a:pt x="14240" y="0"/>
                  <a:pt x="13479" y="561"/>
                  <a:pt x="13335" y="2124"/>
                </a:cubicBezTo>
                <a:cubicBezTo>
                  <a:pt x="13250" y="2116"/>
                  <a:pt x="13170" y="2112"/>
                  <a:pt x="13094" y="2112"/>
                </a:cubicBezTo>
                <a:cubicBezTo>
                  <a:pt x="10960" y="2112"/>
                  <a:pt x="12148" y="5260"/>
                  <a:pt x="10153" y="5260"/>
                </a:cubicBezTo>
                <a:cubicBezTo>
                  <a:pt x="10032" y="5260"/>
                  <a:pt x="9899" y="5249"/>
                  <a:pt x="9753" y="5224"/>
                </a:cubicBezTo>
                <a:lnTo>
                  <a:pt x="9753" y="5224"/>
                </a:lnTo>
                <a:cubicBezTo>
                  <a:pt x="9829" y="5621"/>
                  <a:pt x="9697" y="6094"/>
                  <a:pt x="9867" y="6491"/>
                </a:cubicBezTo>
                <a:cubicBezTo>
                  <a:pt x="9829" y="6490"/>
                  <a:pt x="9792" y="6490"/>
                  <a:pt x="9754" y="6490"/>
                </a:cubicBezTo>
                <a:cubicBezTo>
                  <a:pt x="7390" y="6490"/>
                  <a:pt x="4711" y="7074"/>
                  <a:pt x="2590" y="8107"/>
                </a:cubicBezTo>
                <a:cubicBezTo>
                  <a:pt x="0" y="9354"/>
                  <a:pt x="492" y="12274"/>
                  <a:pt x="3535" y="12728"/>
                </a:cubicBezTo>
                <a:cubicBezTo>
                  <a:pt x="3644" y="12744"/>
                  <a:pt x="3750" y="12751"/>
                  <a:pt x="3853" y="12751"/>
                </a:cubicBezTo>
                <a:cubicBezTo>
                  <a:pt x="5362" y="12751"/>
                  <a:pt x="6269" y="11171"/>
                  <a:pt x="7585" y="11171"/>
                </a:cubicBezTo>
                <a:cubicBezTo>
                  <a:pt x="7636" y="11171"/>
                  <a:pt x="7688" y="11173"/>
                  <a:pt x="7740" y="11178"/>
                </a:cubicBezTo>
                <a:cubicBezTo>
                  <a:pt x="8392" y="11235"/>
                  <a:pt x="8893" y="11707"/>
                  <a:pt x="9630" y="11736"/>
                </a:cubicBezTo>
                <a:cubicBezTo>
                  <a:pt x="9649" y="11736"/>
                  <a:pt x="9667" y="11737"/>
                  <a:pt x="9686" y="11737"/>
                </a:cubicBezTo>
                <a:cubicBezTo>
                  <a:pt x="10360" y="11737"/>
                  <a:pt x="11074" y="11404"/>
                  <a:pt x="11672" y="11036"/>
                </a:cubicBezTo>
                <a:cubicBezTo>
                  <a:pt x="12002" y="11092"/>
                  <a:pt x="12342" y="11121"/>
                  <a:pt x="12695" y="11121"/>
                </a:cubicBezTo>
                <a:cubicBezTo>
                  <a:pt x="13302" y="11121"/>
                  <a:pt x="13951" y="11036"/>
                  <a:pt x="14668" y="10857"/>
                </a:cubicBezTo>
                <a:cubicBezTo>
                  <a:pt x="16259" y="10475"/>
                  <a:pt x="17252" y="9346"/>
                  <a:pt x="18634" y="9346"/>
                </a:cubicBezTo>
                <a:cubicBezTo>
                  <a:pt x="18926" y="9346"/>
                  <a:pt x="19236" y="9396"/>
                  <a:pt x="19573" y="9515"/>
                </a:cubicBezTo>
                <a:cubicBezTo>
                  <a:pt x="21397" y="10139"/>
                  <a:pt x="22313" y="11792"/>
                  <a:pt x="24392" y="11878"/>
                </a:cubicBezTo>
                <a:cubicBezTo>
                  <a:pt x="24464" y="11880"/>
                  <a:pt x="24534" y="11882"/>
                  <a:pt x="24605" y="11882"/>
                </a:cubicBezTo>
                <a:cubicBezTo>
                  <a:pt x="26439" y="11882"/>
                  <a:pt x="28084" y="10938"/>
                  <a:pt x="28475" y="9118"/>
                </a:cubicBezTo>
                <a:cubicBezTo>
                  <a:pt x="28979" y="9375"/>
                  <a:pt x="29529" y="9496"/>
                  <a:pt x="30061" y="9496"/>
                </a:cubicBezTo>
                <a:cubicBezTo>
                  <a:pt x="31642" y="9496"/>
                  <a:pt x="33072" y="8426"/>
                  <a:pt x="32718" y="6680"/>
                </a:cubicBezTo>
                <a:cubicBezTo>
                  <a:pt x="33805" y="5924"/>
                  <a:pt x="32974" y="4856"/>
                  <a:pt x="31943" y="4610"/>
                </a:cubicBezTo>
                <a:cubicBezTo>
                  <a:pt x="32072" y="2698"/>
                  <a:pt x="30236" y="1656"/>
                  <a:pt x="28481" y="1656"/>
                </a:cubicBezTo>
                <a:cubicBezTo>
                  <a:pt x="27131" y="1656"/>
                  <a:pt x="25828" y="2274"/>
                  <a:pt x="25508" y="3589"/>
                </a:cubicBezTo>
                <a:cubicBezTo>
                  <a:pt x="24598" y="2756"/>
                  <a:pt x="23695" y="2366"/>
                  <a:pt x="22530" y="2366"/>
                </a:cubicBezTo>
                <a:cubicBezTo>
                  <a:pt x="22242" y="2366"/>
                  <a:pt x="21938" y="2390"/>
                  <a:pt x="21614" y="2436"/>
                </a:cubicBezTo>
                <a:cubicBezTo>
                  <a:pt x="20903" y="2541"/>
                  <a:pt x="20588" y="2640"/>
                  <a:pt x="20365" y="2640"/>
                </a:cubicBezTo>
                <a:cubicBezTo>
                  <a:pt x="20062" y="2640"/>
                  <a:pt x="19927" y="2458"/>
                  <a:pt x="19204" y="1860"/>
                </a:cubicBezTo>
                <a:cubicBezTo>
                  <a:pt x="18100" y="942"/>
                  <a:pt x="16477" y="0"/>
                  <a:pt x="15214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6"/>
          <p:cNvSpPr/>
          <p:nvPr/>
        </p:nvSpPr>
        <p:spPr>
          <a:xfrm>
            <a:off x="7426500" y="-123574"/>
            <a:ext cx="2492263" cy="940077"/>
          </a:xfrm>
          <a:custGeom>
            <a:avLst/>
            <a:gdLst/>
            <a:ahLst/>
            <a:cxnLst/>
            <a:rect l="l" t="t" r="r" b="b"/>
            <a:pathLst>
              <a:path w="33806" h="12752" extrusionOk="0">
                <a:moveTo>
                  <a:pt x="15214" y="0"/>
                </a:moveTo>
                <a:cubicBezTo>
                  <a:pt x="14240" y="0"/>
                  <a:pt x="13479" y="561"/>
                  <a:pt x="13335" y="2124"/>
                </a:cubicBezTo>
                <a:cubicBezTo>
                  <a:pt x="13250" y="2116"/>
                  <a:pt x="13170" y="2112"/>
                  <a:pt x="13094" y="2112"/>
                </a:cubicBezTo>
                <a:cubicBezTo>
                  <a:pt x="10960" y="2112"/>
                  <a:pt x="12148" y="5260"/>
                  <a:pt x="10153" y="5260"/>
                </a:cubicBezTo>
                <a:cubicBezTo>
                  <a:pt x="10032" y="5260"/>
                  <a:pt x="9899" y="5249"/>
                  <a:pt x="9753" y="5224"/>
                </a:cubicBezTo>
                <a:lnTo>
                  <a:pt x="9753" y="5224"/>
                </a:lnTo>
                <a:cubicBezTo>
                  <a:pt x="9829" y="5621"/>
                  <a:pt x="9697" y="6094"/>
                  <a:pt x="9867" y="6491"/>
                </a:cubicBezTo>
                <a:cubicBezTo>
                  <a:pt x="9829" y="6490"/>
                  <a:pt x="9792" y="6490"/>
                  <a:pt x="9754" y="6490"/>
                </a:cubicBezTo>
                <a:cubicBezTo>
                  <a:pt x="7390" y="6490"/>
                  <a:pt x="4711" y="7074"/>
                  <a:pt x="2590" y="8107"/>
                </a:cubicBezTo>
                <a:cubicBezTo>
                  <a:pt x="0" y="9354"/>
                  <a:pt x="492" y="12274"/>
                  <a:pt x="3535" y="12728"/>
                </a:cubicBezTo>
                <a:cubicBezTo>
                  <a:pt x="3644" y="12744"/>
                  <a:pt x="3750" y="12751"/>
                  <a:pt x="3853" y="12751"/>
                </a:cubicBezTo>
                <a:cubicBezTo>
                  <a:pt x="5362" y="12751"/>
                  <a:pt x="6269" y="11171"/>
                  <a:pt x="7585" y="11171"/>
                </a:cubicBezTo>
                <a:cubicBezTo>
                  <a:pt x="7636" y="11171"/>
                  <a:pt x="7688" y="11173"/>
                  <a:pt x="7740" y="11178"/>
                </a:cubicBezTo>
                <a:cubicBezTo>
                  <a:pt x="8392" y="11235"/>
                  <a:pt x="8893" y="11707"/>
                  <a:pt x="9630" y="11736"/>
                </a:cubicBezTo>
                <a:cubicBezTo>
                  <a:pt x="9649" y="11736"/>
                  <a:pt x="9667" y="11737"/>
                  <a:pt x="9686" y="11737"/>
                </a:cubicBezTo>
                <a:cubicBezTo>
                  <a:pt x="10360" y="11737"/>
                  <a:pt x="11074" y="11404"/>
                  <a:pt x="11672" y="11036"/>
                </a:cubicBezTo>
                <a:cubicBezTo>
                  <a:pt x="12002" y="11092"/>
                  <a:pt x="12342" y="11121"/>
                  <a:pt x="12695" y="11121"/>
                </a:cubicBezTo>
                <a:cubicBezTo>
                  <a:pt x="13302" y="11121"/>
                  <a:pt x="13951" y="11036"/>
                  <a:pt x="14668" y="10857"/>
                </a:cubicBezTo>
                <a:cubicBezTo>
                  <a:pt x="16259" y="10475"/>
                  <a:pt x="17252" y="9346"/>
                  <a:pt x="18634" y="9346"/>
                </a:cubicBezTo>
                <a:cubicBezTo>
                  <a:pt x="18926" y="9346"/>
                  <a:pt x="19236" y="9396"/>
                  <a:pt x="19573" y="9515"/>
                </a:cubicBezTo>
                <a:cubicBezTo>
                  <a:pt x="21397" y="10139"/>
                  <a:pt x="22313" y="11792"/>
                  <a:pt x="24392" y="11878"/>
                </a:cubicBezTo>
                <a:cubicBezTo>
                  <a:pt x="24464" y="11880"/>
                  <a:pt x="24534" y="11882"/>
                  <a:pt x="24605" y="11882"/>
                </a:cubicBezTo>
                <a:cubicBezTo>
                  <a:pt x="26439" y="11882"/>
                  <a:pt x="28084" y="10938"/>
                  <a:pt x="28475" y="9118"/>
                </a:cubicBezTo>
                <a:cubicBezTo>
                  <a:pt x="28979" y="9375"/>
                  <a:pt x="29529" y="9496"/>
                  <a:pt x="30061" y="9496"/>
                </a:cubicBezTo>
                <a:cubicBezTo>
                  <a:pt x="31642" y="9496"/>
                  <a:pt x="33072" y="8426"/>
                  <a:pt x="32718" y="6680"/>
                </a:cubicBezTo>
                <a:cubicBezTo>
                  <a:pt x="33805" y="5924"/>
                  <a:pt x="32974" y="4856"/>
                  <a:pt x="31943" y="4610"/>
                </a:cubicBezTo>
                <a:cubicBezTo>
                  <a:pt x="32072" y="2698"/>
                  <a:pt x="30236" y="1656"/>
                  <a:pt x="28481" y="1656"/>
                </a:cubicBezTo>
                <a:cubicBezTo>
                  <a:pt x="27131" y="1656"/>
                  <a:pt x="25828" y="2274"/>
                  <a:pt x="25508" y="3589"/>
                </a:cubicBezTo>
                <a:cubicBezTo>
                  <a:pt x="24598" y="2756"/>
                  <a:pt x="23695" y="2366"/>
                  <a:pt x="22530" y="2366"/>
                </a:cubicBezTo>
                <a:cubicBezTo>
                  <a:pt x="22242" y="2366"/>
                  <a:pt x="21938" y="2390"/>
                  <a:pt x="21614" y="2436"/>
                </a:cubicBezTo>
                <a:cubicBezTo>
                  <a:pt x="20903" y="2541"/>
                  <a:pt x="20588" y="2640"/>
                  <a:pt x="20365" y="2640"/>
                </a:cubicBezTo>
                <a:cubicBezTo>
                  <a:pt x="20062" y="2640"/>
                  <a:pt x="19927" y="2458"/>
                  <a:pt x="19204" y="1860"/>
                </a:cubicBezTo>
                <a:cubicBezTo>
                  <a:pt x="18100" y="942"/>
                  <a:pt x="16477" y="0"/>
                  <a:pt x="15214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lita One"/>
              <a:buNone/>
              <a:defRPr sz="30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lita One"/>
              <a:buNone/>
              <a:defRPr sz="30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lita One"/>
              <a:buNone/>
              <a:defRPr sz="30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lita One"/>
              <a:buNone/>
              <a:defRPr sz="30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lita One"/>
              <a:buNone/>
              <a:defRPr sz="30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lita One"/>
              <a:buNone/>
              <a:defRPr sz="30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lita One"/>
              <a:buNone/>
              <a:defRPr sz="30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lita One"/>
              <a:buNone/>
              <a:defRPr sz="30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lita One"/>
              <a:buNone/>
              <a:defRPr sz="30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■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■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anrope"/>
              <a:buChar char="■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8" r:id="rId5"/>
    <p:sldLayoutId id="2147483659" r:id="rId6"/>
    <p:sldLayoutId id="2147483660" r:id="rId7"/>
    <p:sldLayoutId id="2147483661" r:id="rId8"/>
    <p:sldLayoutId id="2147483672" r:id="rId9"/>
    <p:sldLayoutId id="2147483678" r:id="rId10"/>
    <p:sldLayoutId id="214748367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7"/>
          <p:cNvSpPr txBox="1">
            <a:spLocks noGrp="1"/>
          </p:cNvSpPr>
          <p:nvPr>
            <p:ph type="ctrTitle"/>
          </p:nvPr>
        </p:nvSpPr>
        <p:spPr>
          <a:xfrm>
            <a:off x="1591700" y="100189"/>
            <a:ext cx="5960700" cy="2541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Zoo</a:t>
            </a:r>
            <a:br>
              <a:rPr lang="en" sz="5400" dirty="0"/>
            </a:br>
            <a:r>
              <a:rPr lang="en" sz="5400" dirty="0"/>
              <a:t>Managem</a:t>
            </a:r>
            <a:r>
              <a:rPr lang="en-US" sz="5400" dirty="0" err="1"/>
              <a:t>ent</a:t>
            </a:r>
            <a:br>
              <a:rPr lang="en-US" sz="5400" dirty="0"/>
            </a:br>
            <a:r>
              <a:rPr lang="en-US" sz="5400" dirty="0"/>
              <a:t>System</a:t>
            </a:r>
            <a:endParaRPr sz="5400" dirty="0"/>
          </a:p>
        </p:txBody>
      </p:sp>
      <p:grpSp>
        <p:nvGrpSpPr>
          <p:cNvPr id="773" name="Google Shape;773;p37"/>
          <p:cNvGrpSpPr/>
          <p:nvPr/>
        </p:nvGrpSpPr>
        <p:grpSpPr>
          <a:xfrm>
            <a:off x="-456416" y="300793"/>
            <a:ext cx="2970326" cy="3873979"/>
            <a:chOff x="864225" y="886742"/>
            <a:chExt cx="1927907" cy="2682068"/>
          </a:xfrm>
        </p:grpSpPr>
        <p:sp>
          <p:nvSpPr>
            <p:cNvPr id="774" name="Google Shape;774;p37"/>
            <p:cNvSpPr/>
            <p:nvPr/>
          </p:nvSpPr>
          <p:spPr>
            <a:xfrm>
              <a:off x="1298680" y="3226715"/>
              <a:ext cx="390354" cy="342096"/>
            </a:xfrm>
            <a:custGeom>
              <a:avLst/>
              <a:gdLst/>
              <a:ahLst/>
              <a:cxnLst/>
              <a:rect l="l" t="t" r="r" b="b"/>
              <a:pathLst>
                <a:path w="2912" h="2552" extrusionOk="0">
                  <a:moveTo>
                    <a:pt x="1" y="0"/>
                  </a:moveTo>
                  <a:cubicBezTo>
                    <a:pt x="1" y="0"/>
                    <a:pt x="615" y="1607"/>
                    <a:pt x="473" y="2552"/>
                  </a:cubicBezTo>
                  <a:lnTo>
                    <a:pt x="2912" y="2552"/>
                  </a:lnTo>
                  <a:cubicBezTo>
                    <a:pt x="2912" y="2552"/>
                    <a:pt x="2486" y="2022"/>
                    <a:pt x="2363" y="1437"/>
                  </a:cubicBezTo>
                  <a:lnTo>
                    <a:pt x="2363" y="1437"/>
                  </a:lnTo>
                  <a:cubicBezTo>
                    <a:pt x="2363" y="1437"/>
                    <a:pt x="2335" y="1975"/>
                    <a:pt x="2420" y="2193"/>
                  </a:cubicBezTo>
                  <a:cubicBezTo>
                    <a:pt x="2420" y="2193"/>
                    <a:pt x="2004" y="1162"/>
                    <a:pt x="2127" y="586"/>
                  </a:cubicBezTo>
                  <a:lnTo>
                    <a:pt x="2127" y="586"/>
                  </a:lnTo>
                  <a:cubicBezTo>
                    <a:pt x="2127" y="586"/>
                    <a:pt x="1825" y="1040"/>
                    <a:pt x="1900" y="1635"/>
                  </a:cubicBezTo>
                  <a:cubicBezTo>
                    <a:pt x="1900" y="1635"/>
                    <a:pt x="1447" y="775"/>
                    <a:pt x="1447" y="95"/>
                  </a:cubicBezTo>
                  <a:cubicBezTo>
                    <a:pt x="1447" y="95"/>
                    <a:pt x="1229" y="1068"/>
                    <a:pt x="1381" y="1796"/>
                  </a:cubicBezTo>
                  <a:cubicBezTo>
                    <a:pt x="1381" y="1796"/>
                    <a:pt x="974" y="1040"/>
                    <a:pt x="974" y="539"/>
                  </a:cubicBezTo>
                  <a:cubicBezTo>
                    <a:pt x="974" y="539"/>
                    <a:pt x="766" y="1219"/>
                    <a:pt x="870" y="1588"/>
                  </a:cubicBezTo>
                  <a:cubicBezTo>
                    <a:pt x="870" y="1588"/>
                    <a:pt x="341" y="369"/>
                    <a:pt x="1" y="0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7"/>
            <p:cNvSpPr/>
            <p:nvPr/>
          </p:nvSpPr>
          <p:spPr>
            <a:xfrm>
              <a:off x="1350691" y="1052696"/>
              <a:ext cx="121717" cy="286465"/>
            </a:xfrm>
            <a:custGeom>
              <a:avLst/>
              <a:gdLst/>
              <a:ahLst/>
              <a:cxnLst/>
              <a:rect l="l" t="t" r="r" b="b"/>
              <a:pathLst>
                <a:path w="908" h="2137" extrusionOk="0">
                  <a:moveTo>
                    <a:pt x="38" y="1"/>
                  </a:moveTo>
                  <a:lnTo>
                    <a:pt x="0" y="48"/>
                  </a:lnTo>
                  <a:cubicBezTo>
                    <a:pt x="237" y="322"/>
                    <a:pt x="444" y="1163"/>
                    <a:pt x="463" y="1352"/>
                  </a:cubicBezTo>
                  <a:cubicBezTo>
                    <a:pt x="473" y="1522"/>
                    <a:pt x="822" y="2137"/>
                    <a:pt x="822" y="2137"/>
                  </a:cubicBezTo>
                  <a:lnTo>
                    <a:pt x="908" y="1929"/>
                  </a:lnTo>
                  <a:cubicBezTo>
                    <a:pt x="908" y="1919"/>
                    <a:pt x="605" y="1541"/>
                    <a:pt x="577" y="1352"/>
                  </a:cubicBezTo>
                  <a:cubicBezTo>
                    <a:pt x="520" y="728"/>
                    <a:pt x="38" y="1"/>
                    <a:pt x="38" y="1"/>
                  </a:cubicBezTo>
                  <a:close/>
                </a:path>
              </a:pathLst>
            </a:custGeom>
            <a:solidFill>
              <a:srgbClr val="7F4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7"/>
            <p:cNvSpPr/>
            <p:nvPr/>
          </p:nvSpPr>
          <p:spPr>
            <a:xfrm>
              <a:off x="1593858" y="1165432"/>
              <a:ext cx="197858" cy="233247"/>
            </a:xfrm>
            <a:custGeom>
              <a:avLst/>
              <a:gdLst/>
              <a:ahLst/>
              <a:cxnLst/>
              <a:rect l="l" t="t" r="r" b="b"/>
              <a:pathLst>
                <a:path w="1476" h="1740" extrusionOk="0">
                  <a:moveTo>
                    <a:pt x="1418" y="1"/>
                  </a:moveTo>
                  <a:cubicBezTo>
                    <a:pt x="1305" y="341"/>
                    <a:pt x="672" y="936"/>
                    <a:pt x="511" y="1031"/>
                  </a:cubicBezTo>
                  <a:cubicBezTo>
                    <a:pt x="369" y="1125"/>
                    <a:pt x="1" y="1740"/>
                    <a:pt x="1" y="1740"/>
                  </a:cubicBezTo>
                  <a:lnTo>
                    <a:pt x="228" y="1711"/>
                  </a:lnTo>
                  <a:cubicBezTo>
                    <a:pt x="228" y="1711"/>
                    <a:pt x="417" y="1248"/>
                    <a:pt x="568" y="1144"/>
                  </a:cubicBezTo>
                  <a:cubicBezTo>
                    <a:pt x="1069" y="795"/>
                    <a:pt x="1475" y="10"/>
                    <a:pt x="1475" y="10"/>
                  </a:cubicBezTo>
                  <a:lnTo>
                    <a:pt x="1418" y="1"/>
                  </a:ln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7"/>
            <p:cNvSpPr/>
            <p:nvPr/>
          </p:nvSpPr>
          <p:spPr>
            <a:xfrm>
              <a:off x="1676298" y="1294388"/>
              <a:ext cx="529632" cy="77615"/>
            </a:xfrm>
            <a:custGeom>
              <a:avLst/>
              <a:gdLst/>
              <a:ahLst/>
              <a:cxnLst/>
              <a:rect l="l" t="t" r="r" b="b"/>
              <a:pathLst>
                <a:path w="3951" h="579" extrusionOk="0">
                  <a:moveTo>
                    <a:pt x="3774" y="0"/>
                  </a:moveTo>
                  <a:cubicBezTo>
                    <a:pt x="3373" y="0"/>
                    <a:pt x="2376" y="35"/>
                    <a:pt x="1645" y="353"/>
                  </a:cubicBezTo>
                  <a:cubicBezTo>
                    <a:pt x="1543" y="393"/>
                    <a:pt x="1347" y="406"/>
                    <a:pt x="1139" y="406"/>
                  </a:cubicBezTo>
                  <a:cubicBezTo>
                    <a:pt x="793" y="406"/>
                    <a:pt x="410" y="371"/>
                    <a:pt x="364" y="371"/>
                  </a:cubicBezTo>
                  <a:cubicBezTo>
                    <a:pt x="360" y="371"/>
                    <a:pt x="359" y="371"/>
                    <a:pt x="359" y="371"/>
                  </a:cubicBezTo>
                  <a:lnTo>
                    <a:pt x="0" y="570"/>
                  </a:lnTo>
                  <a:cubicBezTo>
                    <a:pt x="0" y="570"/>
                    <a:pt x="266" y="579"/>
                    <a:pt x="588" y="579"/>
                  </a:cubicBezTo>
                  <a:cubicBezTo>
                    <a:pt x="1007" y="579"/>
                    <a:pt x="1519" y="564"/>
                    <a:pt x="1663" y="494"/>
                  </a:cubicBezTo>
                  <a:cubicBezTo>
                    <a:pt x="1908" y="372"/>
                    <a:pt x="2964" y="73"/>
                    <a:pt x="3631" y="73"/>
                  </a:cubicBezTo>
                  <a:cubicBezTo>
                    <a:pt x="3736" y="73"/>
                    <a:pt x="3832" y="81"/>
                    <a:pt x="3913" y="97"/>
                  </a:cubicBezTo>
                  <a:lnTo>
                    <a:pt x="3950" y="3"/>
                  </a:lnTo>
                  <a:cubicBezTo>
                    <a:pt x="3950" y="3"/>
                    <a:pt x="3885" y="0"/>
                    <a:pt x="3774" y="0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7"/>
            <p:cNvSpPr/>
            <p:nvPr/>
          </p:nvSpPr>
          <p:spPr>
            <a:xfrm>
              <a:off x="1386081" y="1299750"/>
              <a:ext cx="454966" cy="220646"/>
            </a:xfrm>
            <a:custGeom>
              <a:avLst/>
              <a:gdLst/>
              <a:ahLst/>
              <a:cxnLst/>
              <a:rect l="l" t="t" r="r" b="b"/>
              <a:pathLst>
                <a:path w="3394" h="1646" extrusionOk="0">
                  <a:moveTo>
                    <a:pt x="162" y="1286"/>
                  </a:moveTo>
                  <a:cubicBezTo>
                    <a:pt x="162" y="1286"/>
                    <a:pt x="162" y="1286"/>
                    <a:pt x="162" y="1286"/>
                  </a:cubicBezTo>
                  <a:lnTo>
                    <a:pt x="162" y="1286"/>
                  </a:lnTo>
                  <a:lnTo>
                    <a:pt x="162" y="1286"/>
                  </a:lnTo>
                  <a:close/>
                  <a:moveTo>
                    <a:pt x="3394" y="1"/>
                  </a:moveTo>
                  <a:cubicBezTo>
                    <a:pt x="3394" y="1"/>
                    <a:pt x="1976" y="322"/>
                    <a:pt x="1201" y="984"/>
                  </a:cubicBezTo>
                  <a:cubicBezTo>
                    <a:pt x="981" y="1169"/>
                    <a:pt x="260" y="1288"/>
                    <a:pt x="171" y="1288"/>
                  </a:cubicBezTo>
                  <a:cubicBezTo>
                    <a:pt x="164" y="1288"/>
                    <a:pt x="161" y="1287"/>
                    <a:pt x="162" y="1286"/>
                  </a:cubicBezTo>
                  <a:lnTo>
                    <a:pt x="162" y="1286"/>
                  </a:lnTo>
                  <a:lnTo>
                    <a:pt x="1" y="1645"/>
                  </a:lnTo>
                  <a:cubicBezTo>
                    <a:pt x="1" y="1645"/>
                    <a:pt x="1135" y="1324"/>
                    <a:pt x="1352" y="1125"/>
                  </a:cubicBezTo>
                  <a:cubicBezTo>
                    <a:pt x="1579" y="908"/>
                    <a:pt x="2779" y="142"/>
                    <a:pt x="3384" y="95"/>
                  </a:cubicBezTo>
                  <a:lnTo>
                    <a:pt x="3394" y="1"/>
                  </a:ln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7"/>
            <p:cNvSpPr/>
            <p:nvPr/>
          </p:nvSpPr>
          <p:spPr>
            <a:xfrm>
              <a:off x="1325356" y="1588627"/>
              <a:ext cx="306706" cy="551214"/>
            </a:xfrm>
            <a:custGeom>
              <a:avLst/>
              <a:gdLst/>
              <a:ahLst/>
              <a:cxnLst/>
              <a:rect l="l" t="t" r="r" b="b"/>
              <a:pathLst>
                <a:path w="2288" h="4112" extrusionOk="0">
                  <a:moveTo>
                    <a:pt x="2259" y="0"/>
                  </a:moveTo>
                  <a:cubicBezTo>
                    <a:pt x="2259" y="0"/>
                    <a:pt x="1153" y="1286"/>
                    <a:pt x="775" y="2561"/>
                  </a:cubicBezTo>
                  <a:cubicBezTo>
                    <a:pt x="662" y="2949"/>
                    <a:pt x="0" y="3592"/>
                    <a:pt x="10" y="3601"/>
                  </a:cubicBezTo>
                  <a:lnTo>
                    <a:pt x="48" y="4111"/>
                  </a:lnTo>
                  <a:cubicBezTo>
                    <a:pt x="48" y="4111"/>
                    <a:pt x="889" y="2996"/>
                    <a:pt x="983" y="2628"/>
                  </a:cubicBezTo>
                  <a:cubicBezTo>
                    <a:pt x="1087" y="2240"/>
                    <a:pt x="1786" y="567"/>
                    <a:pt x="2287" y="123"/>
                  </a:cubicBezTo>
                  <a:lnTo>
                    <a:pt x="2259" y="0"/>
                  </a:ln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7"/>
            <p:cNvSpPr/>
            <p:nvPr/>
          </p:nvSpPr>
          <p:spPr>
            <a:xfrm>
              <a:off x="1134067" y="1279508"/>
              <a:ext cx="183783" cy="622126"/>
            </a:xfrm>
            <a:custGeom>
              <a:avLst/>
              <a:gdLst/>
              <a:ahLst/>
              <a:cxnLst/>
              <a:rect l="l" t="t" r="r" b="b"/>
              <a:pathLst>
                <a:path w="1371" h="4641" extrusionOk="0">
                  <a:moveTo>
                    <a:pt x="29" y="0"/>
                  </a:moveTo>
                  <a:lnTo>
                    <a:pt x="0" y="85"/>
                  </a:lnTo>
                  <a:cubicBezTo>
                    <a:pt x="284" y="492"/>
                    <a:pt x="615" y="2117"/>
                    <a:pt x="643" y="2562"/>
                  </a:cubicBezTo>
                  <a:cubicBezTo>
                    <a:pt x="681" y="3015"/>
                    <a:pt x="1333" y="4641"/>
                    <a:pt x="1333" y="4641"/>
                  </a:cubicBezTo>
                  <a:lnTo>
                    <a:pt x="1371" y="3885"/>
                  </a:lnTo>
                  <a:cubicBezTo>
                    <a:pt x="1371" y="3875"/>
                    <a:pt x="860" y="2977"/>
                    <a:pt x="804" y="2505"/>
                  </a:cubicBezTo>
                  <a:cubicBezTo>
                    <a:pt x="633" y="1182"/>
                    <a:pt x="29" y="0"/>
                    <a:pt x="29" y="0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7"/>
            <p:cNvSpPr/>
            <p:nvPr/>
          </p:nvSpPr>
          <p:spPr>
            <a:xfrm>
              <a:off x="1275892" y="1065431"/>
              <a:ext cx="310594" cy="2502177"/>
            </a:xfrm>
            <a:custGeom>
              <a:avLst/>
              <a:gdLst/>
              <a:ahLst/>
              <a:cxnLst/>
              <a:rect l="l" t="t" r="r" b="b"/>
              <a:pathLst>
                <a:path w="2317" h="18666" extrusionOk="0">
                  <a:moveTo>
                    <a:pt x="1929" y="0"/>
                  </a:moveTo>
                  <a:cubicBezTo>
                    <a:pt x="1929" y="766"/>
                    <a:pt x="1" y="5179"/>
                    <a:pt x="133" y="6096"/>
                  </a:cubicBezTo>
                  <a:cubicBezTo>
                    <a:pt x="246" y="6937"/>
                    <a:pt x="284" y="11823"/>
                    <a:pt x="284" y="12362"/>
                  </a:cubicBezTo>
                  <a:cubicBezTo>
                    <a:pt x="284" y="12362"/>
                    <a:pt x="1740" y="17257"/>
                    <a:pt x="1966" y="18665"/>
                  </a:cubicBezTo>
                  <a:lnTo>
                    <a:pt x="2316" y="18609"/>
                  </a:lnTo>
                  <a:cubicBezTo>
                    <a:pt x="2070" y="17021"/>
                    <a:pt x="785" y="12362"/>
                    <a:pt x="785" y="12362"/>
                  </a:cubicBezTo>
                  <a:cubicBezTo>
                    <a:pt x="785" y="12296"/>
                    <a:pt x="511" y="6956"/>
                    <a:pt x="379" y="6049"/>
                  </a:cubicBezTo>
                  <a:cubicBezTo>
                    <a:pt x="265" y="5245"/>
                    <a:pt x="2023" y="832"/>
                    <a:pt x="2023" y="0"/>
                  </a:cubicBezTo>
                  <a:close/>
                </a:path>
              </a:pathLst>
            </a:custGeom>
            <a:solidFill>
              <a:srgbClr val="7F4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7"/>
            <p:cNvSpPr/>
            <p:nvPr/>
          </p:nvSpPr>
          <p:spPr>
            <a:xfrm>
              <a:off x="1274685" y="1064090"/>
              <a:ext cx="271183" cy="1094786"/>
            </a:xfrm>
            <a:custGeom>
              <a:avLst/>
              <a:gdLst/>
              <a:ahLst/>
              <a:cxnLst/>
              <a:rect l="l" t="t" r="r" b="b"/>
              <a:pathLst>
                <a:path w="2023" h="8167" extrusionOk="0">
                  <a:moveTo>
                    <a:pt x="1928" y="1"/>
                  </a:moveTo>
                  <a:cubicBezTo>
                    <a:pt x="1928" y="766"/>
                    <a:pt x="0" y="5161"/>
                    <a:pt x="133" y="6096"/>
                  </a:cubicBezTo>
                  <a:cubicBezTo>
                    <a:pt x="189" y="6399"/>
                    <a:pt x="208" y="7221"/>
                    <a:pt x="237" y="8166"/>
                  </a:cubicBezTo>
                  <a:cubicBezTo>
                    <a:pt x="331" y="8053"/>
                    <a:pt x="426" y="7977"/>
                    <a:pt x="529" y="7930"/>
                  </a:cubicBezTo>
                  <a:cubicBezTo>
                    <a:pt x="473" y="7060"/>
                    <a:pt x="426" y="6333"/>
                    <a:pt x="378" y="6049"/>
                  </a:cubicBezTo>
                  <a:cubicBezTo>
                    <a:pt x="255" y="5255"/>
                    <a:pt x="2023" y="823"/>
                    <a:pt x="2023" y="1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7"/>
            <p:cNvSpPr/>
            <p:nvPr/>
          </p:nvSpPr>
          <p:spPr>
            <a:xfrm>
              <a:off x="1479915" y="3314115"/>
              <a:ext cx="107776" cy="253489"/>
            </a:xfrm>
            <a:custGeom>
              <a:avLst/>
              <a:gdLst/>
              <a:ahLst/>
              <a:cxnLst/>
              <a:rect l="l" t="t" r="r" b="b"/>
              <a:pathLst>
                <a:path w="804" h="1891" extrusionOk="0">
                  <a:moveTo>
                    <a:pt x="0" y="0"/>
                  </a:moveTo>
                  <a:cubicBezTo>
                    <a:pt x="208" y="785"/>
                    <a:pt x="369" y="1474"/>
                    <a:pt x="444" y="1890"/>
                  </a:cubicBezTo>
                  <a:lnTo>
                    <a:pt x="804" y="1834"/>
                  </a:lnTo>
                  <a:cubicBezTo>
                    <a:pt x="747" y="1456"/>
                    <a:pt x="633" y="907"/>
                    <a:pt x="492" y="312"/>
                  </a:cubicBezTo>
                  <a:cubicBezTo>
                    <a:pt x="322" y="265"/>
                    <a:pt x="161" y="151"/>
                    <a:pt x="0" y="0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7"/>
            <p:cNvSpPr/>
            <p:nvPr/>
          </p:nvSpPr>
          <p:spPr>
            <a:xfrm>
              <a:off x="864225" y="886742"/>
              <a:ext cx="1927907" cy="476682"/>
            </a:xfrm>
            <a:custGeom>
              <a:avLst/>
              <a:gdLst/>
              <a:ahLst/>
              <a:cxnLst/>
              <a:rect l="l" t="t" r="r" b="b"/>
              <a:pathLst>
                <a:path w="14382" h="3556" extrusionOk="0">
                  <a:moveTo>
                    <a:pt x="4395" y="1"/>
                  </a:moveTo>
                  <a:cubicBezTo>
                    <a:pt x="4405" y="1"/>
                    <a:pt x="4415" y="1"/>
                    <a:pt x="4426" y="1"/>
                  </a:cubicBezTo>
                  <a:lnTo>
                    <a:pt x="4426" y="1"/>
                  </a:lnTo>
                  <a:cubicBezTo>
                    <a:pt x="4415" y="1"/>
                    <a:pt x="4405" y="1"/>
                    <a:pt x="4395" y="1"/>
                  </a:cubicBezTo>
                  <a:close/>
                  <a:moveTo>
                    <a:pt x="4426" y="1"/>
                  </a:moveTo>
                  <a:lnTo>
                    <a:pt x="4426" y="1"/>
                  </a:lnTo>
                  <a:cubicBezTo>
                    <a:pt x="4444" y="2"/>
                    <a:pt x="4462" y="4"/>
                    <a:pt x="4480" y="10"/>
                  </a:cubicBezTo>
                  <a:cubicBezTo>
                    <a:pt x="3780" y="341"/>
                    <a:pt x="3128" y="587"/>
                    <a:pt x="2363" y="728"/>
                  </a:cubicBezTo>
                  <a:cubicBezTo>
                    <a:pt x="1654" y="861"/>
                    <a:pt x="908" y="974"/>
                    <a:pt x="237" y="1135"/>
                  </a:cubicBezTo>
                  <a:cubicBezTo>
                    <a:pt x="378" y="1163"/>
                    <a:pt x="511" y="1163"/>
                    <a:pt x="605" y="1277"/>
                  </a:cubicBezTo>
                  <a:cubicBezTo>
                    <a:pt x="435" y="1428"/>
                    <a:pt x="218" y="1418"/>
                    <a:pt x="0" y="1475"/>
                  </a:cubicBezTo>
                  <a:cubicBezTo>
                    <a:pt x="29" y="1768"/>
                    <a:pt x="832" y="1664"/>
                    <a:pt x="1068" y="1702"/>
                  </a:cubicBezTo>
                  <a:cubicBezTo>
                    <a:pt x="1333" y="1730"/>
                    <a:pt x="1597" y="1806"/>
                    <a:pt x="1824" y="1919"/>
                  </a:cubicBezTo>
                  <a:cubicBezTo>
                    <a:pt x="1654" y="2099"/>
                    <a:pt x="1286" y="1985"/>
                    <a:pt x="1097" y="2127"/>
                  </a:cubicBezTo>
                  <a:cubicBezTo>
                    <a:pt x="945" y="2250"/>
                    <a:pt x="983" y="2420"/>
                    <a:pt x="945" y="2600"/>
                  </a:cubicBezTo>
                  <a:cubicBezTo>
                    <a:pt x="1087" y="2656"/>
                    <a:pt x="1446" y="2656"/>
                    <a:pt x="1503" y="2808"/>
                  </a:cubicBezTo>
                  <a:cubicBezTo>
                    <a:pt x="1569" y="2978"/>
                    <a:pt x="1267" y="2902"/>
                    <a:pt x="1380" y="3091"/>
                  </a:cubicBezTo>
                  <a:cubicBezTo>
                    <a:pt x="1457" y="3217"/>
                    <a:pt x="1757" y="3242"/>
                    <a:pt x="2033" y="3242"/>
                  </a:cubicBezTo>
                  <a:cubicBezTo>
                    <a:pt x="2206" y="3242"/>
                    <a:pt x="2370" y="3232"/>
                    <a:pt x="2465" y="3232"/>
                  </a:cubicBezTo>
                  <a:cubicBezTo>
                    <a:pt x="2480" y="3232"/>
                    <a:pt x="2493" y="3232"/>
                    <a:pt x="2505" y="3233"/>
                  </a:cubicBezTo>
                  <a:cubicBezTo>
                    <a:pt x="2453" y="3486"/>
                    <a:pt x="2670" y="3556"/>
                    <a:pt x="2915" y="3556"/>
                  </a:cubicBezTo>
                  <a:cubicBezTo>
                    <a:pt x="3117" y="3556"/>
                    <a:pt x="3338" y="3508"/>
                    <a:pt x="3440" y="3479"/>
                  </a:cubicBezTo>
                  <a:cubicBezTo>
                    <a:pt x="3913" y="3356"/>
                    <a:pt x="4348" y="3101"/>
                    <a:pt x="4848" y="3072"/>
                  </a:cubicBezTo>
                  <a:cubicBezTo>
                    <a:pt x="4952" y="3063"/>
                    <a:pt x="5058" y="3060"/>
                    <a:pt x="5166" y="3060"/>
                  </a:cubicBezTo>
                  <a:cubicBezTo>
                    <a:pt x="5380" y="3060"/>
                    <a:pt x="5598" y="3072"/>
                    <a:pt x="5812" y="3072"/>
                  </a:cubicBezTo>
                  <a:cubicBezTo>
                    <a:pt x="6408" y="3072"/>
                    <a:pt x="6861" y="3412"/>
                    <a:pt x="7447" y="3497"/>
                  </a:cubicBezTo>
                  <a:lnTo>
                    <a:pt x="7223" y="3436"/>
                  </a:lnTo>
                  <a:lnTo>
                    <a:pt x="7223" y="3436"/>
                  </a:lnTo>
                  <a:cubicBezTo>
                    <a:pt x="7488" y="3505"/>
                    <a:pt x="7781" y="3524"/>
                    <a:pt x="8079" y="3524"/>
                  </a:cubicBezTo>
                  <a:cubicBezTo>
                    <a:pt x="8430" y="3524"/>
                    <a:pt x="8787" y="3497"/>
                    <a:pt x="9111" y="3497"/>
                  </a:cubicBezTo>
                  <a:cubicBezTo>
                    <a:pt x="9177" y="3497"/>
                    <a:pt x="9249" y="3498"/>
                    <a:pt x="9325" y="3498"/>
                  </a:cubicBezTo>
                  <a:cubicBezTo>
                    <a:pt x="9973" y="3498"/>
                    <a:pt x="10920" y="3483"/>
                    <a:pt x="11436" y="3195"/>
                  </a:cubicBezTo>
                  <a:cubicBezTo>
                    <a:pt x="11936" y="2930"/>
                    <a:pt x="11247" y="2845"/>
                    <a:pt x="10850" y="2845"/>
                  </a:cubicBezTo>
                  <a:cubicBezTo>
                    <a:pt x="11247" y="2836"/>
                    <a:pt x="11625" y="2713"/>
                    <a:pt x="12031" y="2713"/>
                  </a:cubicBezTo>
                  <a:cubicBezTo>
                    <a:pt x="12054" y="2713"/>
                    <a:pt x="12078" y="2713"/>
                    <a:pt x="12102" y="2713"/>
                  </a:cubicBezTo>
                  <a:cubicBezTo>
                    <a:pt x="12521" y="2713"/>
                    <a:pt x="13002" y="2705"/>
                    <a:pt x="13288" y="2392"/>
                  </a:cubicBezTo>
                  <a:cubicBezTo>
                    <a:pt x="13156" y="2316"/>
                    <a:pt x="12985" y="2297"/>
                    <a:pt x="12815" y="2297"/>
                  </a:cubicBezTo>
                  <a:cubicBezTo>
                    <a:pt x="12916" y="2291"/>
                    <a:pt x="13017" y="2291"/>
                    <a:pt x="13117" y="2291"/>
                  </a:cubicBezTo>
                  <a:cubicBezTo>
                    <a:pt x="13316" y="2291"/>
                    <a:pt x="13512" y="2291"/>
                    <a:pt x="13694" y="2241"/>
                  </a:cubicBezTo>
                  <a:cubicBezTo>
                    <a:pt x="14323" y="2082"/>
                    <a:pt x="14382" y="2056"/>
                    <a:pt x="14184" y="2056"/>
                  </a:cubicBezTo>
                  <a:cubicBezTo>
                    <a:pt x="14090" y="2056"/>
                    <a:pt x="13937" y="2062"/>
                    <a:pt x="13761" y="2062"/>
                  </a:cubicBezTo>
                  <a:cubicBezTo>
                    <a:pt x="13645" y="2062"/>
                    <a:pt x="13519" y="2060"/>
                    <a:pt x="13392" y="2052"/>
                  </a:cubicBezTo>
                  <a:cubicBezTo>
                    <a:pt x="13260" y="1853"/>
                    <a:pt x="12749" y="2004"/>
                    <a:pt x="12683" y="1730"/>
                  </a:cubicBezTo>
                  <a:cubicBezTo>
                    <a:pt x="12528" y="1724"/>
                    <a:pt x="12371" y="1721"/>
                    <a:pt x="12212" y="1721"/>
                  </a:cubicBezTo>
                  <a:cubicBezTo>
                    <a:pt x="11436" y="1721"/>
                    <a:pt x="10630" y="1790"/>
                    <a:pt x="9876" y="1853"/>
                  </a:cubicBezTo>
                  <a:cubicBezTo>
                    <a:pt x="9281" y="1900"/>
                    <a:pt x="8695" y="2165"/>
                    <a:pt x="8118" y="2184"/>
                  </a:cubicBezTo>
                  <a:cubicBezTo>
                    <a:pt x="8101" y="2184"/>
                    <a:pt x="8084" y="2184"/>
                    <a:pt x="8066" y="2184"/>
                  </a:cubicBezTo>
                  <a:cubicBezTo>
                    <a:pt x="7720" y="2184"/>
                    <a:pt x="7374" y="2106"/>
                    <a:pt x="7034" y="2106"/>
                  </a:cubicBezTo>
                  <a:cubicBezTo>
                    <a:pt x="7002" y="2106"/>
                    <a:pt x="6969" y="2107"/>
                    <a:pt x="6937" y="2108"/>
                  </a:cubicBezTo>
                  <a:cubicBezTo>
                    <a:pt x="7088" y="2089"/>
                    <a:pt x="7239" y="2061"/>
                    <a:pt x="7287" y="1919"/>
                  </a:cubicBezTo>
                  <a:cubicBezTo>
                    <a:pt x="6791" y="1845"/>
                    <a:pt x="6348" y="1754"/>
                    <a:pt x="5875" y="1754"/>
                  </a:cubicBezTo>
                  <a:cubicBezTo>
                    <a:pt x="5744" y="1754"/>
                    <a:pt x="5610" y="1761"/>
                    <a:pt x="5472" y="1777"/>
                  </a:cubicBezTo>
                  <a:cubicBezTo>
                    <a:pt x="5444" y="1655"/>
                    <a:pt x="5557" y="1588"/>
                    <a:pt x="5680" y="1588"/>
                  </a:cubicBezTo>
                  <a:cubicBezTo>
                    <a:pt x="5378" y="1541"/>
                    <a:pt x="5141" y="1324"/>
                    <a:pt x="4830" y="1258"/>
                  </a:cubicBezTo>
                  <a:cubicBezTo>
                    <a:pt x="5236" y="1192"/>
                    <a:pt x="5661" y="1106"/>
                    <a:pt x="5812" y="662"/>
                  </a:cubicBezTo>
                  <a:cubicBezTo>
                    <a:pt x="5604" y="549"/>
                    <a:pt x="5557" y="332"/>
                    <a:pt x="5378" y="218"/>
                  </a:cubicBezTo>
                  <a:cubicBezTo>
                    <a:pt x="5169" y="100"/>
                    <a:pt x="4682" y="8"/>
                    <a:pt x="4426" y="1"/>
                  </a:cubicBezTo>
                  <a:close/>
                </a:path>
              </a:pathLst>
            </a:custGeom>
            <a:solidFill>
              <a:srgbClr val="D6D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7"/>
            <p:cNvSpPr/>
            <p:nvPr/>
          </p:nvSpPr>
          <p:spPr>
            <a:xfrm>
              <a:off x="866772" y="969183"/>
              <a:ext cx="1729379" cy="395850"/>
            </a:xfrm>
            <a:custGeom>
              <a:avLst/>
              <a:gdLst/>
              <a:ahLst/>
              <a:cxnLst/>
              <a:rect l="l" t="t" r="r" b="b"/>
              <a:pathLst>
                <a:path w="12901" h="2953" extrusionOk="0">
                  <a:moveTo>
                    <a:pt x="5699" y="0"/>
                  </a:moveTo>
                  <a:cubicBezTo>
                    <a:pt x="5642" y="9"/>
                    <a:pt x="5595" y="38"/>
                    <a:pt x="5529" y="47"/>
                  </a:cubicBezTo>
                  <a:cubicBezTo>
                    <a:pt x="5189" y="151"/>
                    <a:pt x="4839" y="227"/>
                    <a:pt x="4536" y="444"/>
                  </a:cubicBezTo>
                  <a:cubicBezTo>
                    <a:pt x="4432" y="529"/>
                    <a:pt x="4347" y="652"/>
                    <a:pt x="4234" y="709"/>
                  </a:cubicBezTo>
                  <a:cubicBezTo>
                    <a:pt x="4187" y="728"/>
                    <a:pt x="3951" y="756"/>
                    <a:pt x="3922" y="794"/>
                  </a:cubicBezTo>
                  <a:cubicBezTo>
                    <a:pt x="3875" y="869"/>
                    <a:pt x="4007" y="1040"/>
                    <a:pt x="4054" y="1096"/>
                  </a:cubicBezTo>
                  <a:cubicBezTo>
                    <a:pt x="4130" y="1172"/>
                    <a:pt x="4385" y="1238"/>
                    <a:pt x="4376" y="1361"/>
                  </a:cubicBezTo>
                  <a:cubicBezTo>
                    <a:pt x="4376" y="1418"/>
                    <a:pt x="4140" y="1512"/>
                    <a:pt x="4092" y="1550"/>
                  </a:cubicBezTo>
                  <a:cubicBezTo>
                    <a:pt x="3903" y="1663"/>
                    <a:pt x="3724" y="1748"/>
                    <a:pt x="3497" y="1767"/>
                  </a:cubicBezTo>
                  <a:cubicBezTo>
                    <a:pt x="3452" y="1773"/>
                    <a:pt x="3387" y="1776"/>
                    <a:pt x="3310" y="1776"/>
                  </a:cubicBezTo>
                  <a:cubicBezTo>
                    <a:pt x="2977" y="1776"/>
                    <a:pt x="2419" y="1714"/>
                    <a:pt x="2334" y="1484"/>
                  </a:cubicBezTo>
                  <a:cubicBezTo>
                    <a:pt x="2268" y="1314"/>
                    <a:pt x="2495" y="1200"/>
                    <a:pt x="2476" y="1040"/>
                  </a:cubicBezTo>
                  <a:cubicBezTo>
                    <a:pt x="2420" y="1027"/>
                    <a:pt x="2361" y="1024"/>
                    <a:pt x="2301" y="1024"/>
                  </a:cubicBezTo>
                  <a:cubicBezTo>
                    <a:pt x="2241" y="1024"/>
                    <a:pt x="2180" y="1027"/>
                    <a:pt x="2119" y="1027"/>
                  </a:cubicBezTo>
                  <a:cubicBezTo>
                    <a:pt x="2058" y="1027"/>
                    <a:pt x="1997" y="1024"/>
                    <a:pt x="1938" y="1011"/>
                  </a:cubicBezTo>
                  <a:cubicBezTo>
                    <a:pt x="1645" y="955"/>
                    <a:pt x="1446" y="888"/>
                    <a:pt x="1172" y="756"/>
                  </a:cubicBezTo>
                  <a:cubicBezTo>
                    <a:pt x="1085" y="714"/>
                    <a:pt x="1003" y="698"/>
                    <a:pt x="922" y="698"/>
                  </a:cubicBezTo>
                  <a:cubicBezTo>
                    <a:pt x="765" y="698"/>
                    <a:pt x="616" y="760"/>
                    <a:pt x="454" y="822"/>
                  </a:cubicBezTo>
                  <a:cubicBezTo>
                    <a:pt x="312" y="869"/>
                    <a:pt x="161" y="917"/>
                    <a:pt x="0" y="945"/>
                  </a:cubicBezTo>
                  <a:cubicBezTo>
                    <a:pt x="88" y="1074"/>
                    <a:pt x="387" y="1087"/>
                    <a:pt x="651" y="1087"/>
                  </a:cubicBezTo>
                  <a:cubicBezTo>
                    <a:pt x="715" y="1087"/>
                    <a:pt x="777" y="1086"/>
                    <a:pt x="833" y="1086"/>
                  </a:cubicBezTo>
                  <a:cubicBezTo>
                    <a:pt x="919" y="1086"/>
                    <a:pt x="992" y="1088"/>
                    <a:pt x="1040" y="1096"/>
                  </a:cubicBezTo>
                  <a:cubicBezTo>
                    <a:pt x="1314" y="1134"/>
                    <a:pt x="1578" y="1200"/>
                    <a:pt x="1796" y="1323"/>
                  </a:cubicBezTo>
                  <a:cubicBezTo>
                    <a:pt x="1635" y="1503"/>
                    <a:pt x="1267" y="1380"/>
                    <a:pt x="1078" y="1522"/>
                  </a:cubicBezTo>
                  <a:cubicBezTo>
                    <a:pt x="926" y="1654"/>
                    <a:pt x="964" y="1815"/>
                    <a:pt x="926" y="1994"/>
                  </a:cubicBezTo>
                  <a:cubicBezTo>
                    <a:pt x="1068" y="2051"/>
                    <a:pt x="1418" y="2051"/>
                    <a:pt x="1484" y="2211"/>
                  </a:cubicBezTo>
                  <a:cubicBezTo>
                    <a:pt x="1550" y="2372"/>
                    <a:pt x="1248" y="2306"/>
                    <a:pt x="1361" y="2495"/>
                  </a:cubicBezTo>
                  <a:cubicBezTo>
                    <a:pt x="1440" y="2618"/>
                    <a:pt x="1751" y="2639"/>
                    <a:pt x="2033" y="2639"/>
                  </a:cubicBezTo>
                  <a:cubicBezTo>
                    <a:pt x="2170" y="2639"/>
                    <a:pt x="2301" y="2634"/>
                    <a:pt x="2393" y="2634"/>
                  </a:cubicBezTo>
                  <a:cubicBezTo>
                    <a:pt x="2431" y="2634"/>
                    <a:pt x="2462" y="2635"/>
                    <a:pt x="2486" y="2637"/>
                  </a:cubicBezTo>
                  <a:cubicBezTo>
                    <a:pt x="2434" y="2886"/>
                    <a:pt x="2653" y="2953"/>
                    <a:pt x="2899" y="2953"/>
                  </a:cubicBezTo>
                  <a:cubicBezTo>
                    <a:pt x="3100" y="2953"/>
                    <a:pt x="3319" y="2908"/>
                    <a:pt x="3421" y="2882"/>
                  </a:cubicBezTo>
                  <a:cubicBezTo>
                    <a:pt x="3894" y="2750"/>
                    <a:pt x="4329" y="2504"/>
                    <a:pt x="4820" y="2467"/>
                  </a:cubicBezTo>
                  <a:cubicBezTo>
                    <a:pt x="4927" y="2460"/>
                    <a:pt x="5035" y="2458"/>
                    <a:pt x="5144" y="2458"/>
                  </a:cubicBezTo>
                  <a:cubicBezTo>
                    <a:pt x="5361" y="2458"/>
                    <a:pt x="5579" y="2467"/>
                    <a:pt x="5793" y="2467"/>
                  </a:cubicBezTo>
                  <a:cubicBezTo>
                    <a:pt x="6379" y="2467"/>
                    <a:pt x="6842" y="2807"/>
                    <a:pt x="7419" y="2892"/>
                  </a:cubicBezTo>
                  <a:lnTo>
                    <a:pt x="7242" y="2848"/>
                  </a:lnTo>
                  <a:lnTo>
                    <a:pt x="7242" y="2848"/>
                  </a:lnTo>
                  <a:cubicBezTo>
                    <a:pt x="7489" y="2904"/>
                    <a:pt x="7758" y="2920"/>
                    <a:pt x="8031" y="2920"/>
                  </a:cubicBezTo>
                  <a:cubicBezTo>
                    <a:pt x="8392" y="2920"/>
                    <a:pt x="8760" y="2892"/>
                    <a:pt x="9092" y="2892"/>
                  </a:cubicBezTo>
                  <a:cubicBezTo>
                    <a:pt x="9187" y="2892"/>
                    <a:pt x="9292" y="2893"/>
                    <a:pt x="9406" y="2893"/>
                  </a:cubicBezTo>
                  <a:cubicBezTo>
                    <a:pt x="10047" y="2893"/>
                    <a:pt x="10927" y="2872"/>
                    <a:pt x="11417" y="2599"/>
                  </a:cubicBezTo>
                  <a:cubicBezTo>
                    <a:pt x="11908" y="2325"/>
                    <a:pt x="11228" y="2240"/>
                    <a:pt x="10821" y="2240"/>
                  </a:cubicBezTo>
                  <a:cubicBezTo>
                    <a:pt x="11228" y="2230"/>
                    <a:pt x="11606" y="2117"/>
                    <a:pt x="12002" y="2117"/>
                  </a:cubicBezTo>
                  <a:cubicBezTo>
                    <a:pt x="12305" y="2089"/>
                    <a:pt x="12626" y="2089"/>
                    <a:pt x="12900" y="2004"/>
                  </a:cubicBezTo>
                  <a:cubicBezTo>
                    <a:pt x="12834" y="1994"/>
                    <a:pt x="12768" y="1985"/>
                    <a:pt x="12702" y="1975"/>
                  </a:cubicBezTo>
                  <a:cubicBezTo>
                    <a:pt x="12369" y="1898"/>
                    <a:pt x="12036" y="1833"/>
                    <a:pt x="11692" y="1833"/>
                  </a:cubicBezTo>
                  <a:cubicBezTo>
                    <a:pt x="11616" y="1833"/>
                    <a:pt x="11540" y="1836"/>
                    <a:pt x="11464" y="1843"/>
                  </a:cubicBezTo>
                  <a:cubicBezTo>
                    <a:pt x="11086" y="1862"/>
                    <a:pt x="10679" y="1900"/>
                    <a:pt x="10301" y="1937"/>
                  </a:cubicBezTo>
                  <a:cubicBezTo>
                    <a:pt x="10103" y="1956"/>
                    <a:pt x="9876" y="1985"/>
                    <a:pt x="9697" y="2079"/>
                  </a:cubicBezTo>
                  <a:cubicBezTo>
                    <a:pt x="9555" y="2136"/>
                    <a:pt x="9422" y="2240"/>
                    <a:pt x="9262" y="2287"/>
                  </a:cubicBezTo>
                  <a:cubicBezTo>
                    <a:pt x="9187" y="2312"/>
                    <a:pt x="9118" y="2323"/>
                    <a:pt x="9052" y="2323"/>
                  </a:cubicBezTo>
                  <a:cubicBezTo>
                    <a:pt x="8704" y="2323"/>
                    <a:pt x="8462" y="2018"/>
                    <a:pt x="8080" y="1994"/>
                  </a:cubicBezTo>
                  <a:cubicBezTo>
                    <a:pt x="8032" y="1991"/>
                    <a:pt x="7984" y="1989"/>
                    <a:pt x="7936" y="1989"/>
                  </a:cubicBezTo>
                  <a:cubicBezTo>
                    <a:pt x="7566" y="1989"/>
                    <a:pt x="7223" y="2077"/>
                    <a:pt x="6863" y="2077"/>
                  </a:cubicBezTo>
                  <a:cubicBezTo>
                    <a:pt x="6730" y="2077"/>
                    <a:pt x="6595" y="2065"/>
                    <a:pt x="6455" y="2032"/>
                  </a:cubicBezTo>
                  <a:cubicBezTo>
                    <a:pt x="6209" y="1975"/>
                    <a:pt x="5982" y="1890"/>
                    <a:pt x="5737" y="1815"/>
                  </a:cubicBezTo>
                  <a:cubicBezTo>
                    <a:pt x="5576" y="1767"/>
                    <a:pt x="5359" y="1748"/>
                    <a:pt x="5217" y="1663"/>
                  </a:cubicBezTo>
                  <a:cubicBezTo>
                    <a:pt x="5047" y="1569"/>
                    <a:pt x="5425" y="1484"/>
                    <a:pt x="5264" y="1474"/>
                  </a:cubicBezTo>
                  <a:cubicBezTo>
                    <a:pt x="4480" y="1408"/>
                    <a:pt x="5122" y="728"/>
                    <a:pt x="4811" y="671"/>
                  </a:cubicBezTo>
                  <a:cubicBezTo>
                    <a:pt x="5217" y="605"/>
                    <a:pt x="5642" y="520"/>
                    <a:pt x="5793" y="66"/>
                  </a:cubicBezTo>
                  <a:cubicBezTo>
                    <a:pt x="5756" y="47"/>
                    <a:pt x="5718" y="19"/>
                    <a:pt x="5699" y="0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37"/>
          <p:cNvGrpSpPr/>
          <p:nvPr/>
        </p:nvGrpSpPr>
        <p:grpSpPr>
          <a:xfrm>
            <a:off x="-677858" y="2932385"/>
            <a:ext cx="4135604" cy="2159370"/>
            <a:chOff x="-482396" y="2723475"/>
            <a:chExt cx="3615987" cy="1888056"/>
          </a:xfrm>
        </p:grpSpPr>
        <p:sp>
          <p:nvSpPr>
            <p:cNvPr id="787" name="Google Shape;787;p37"/>
            <p:cNvSpPr/>
            <p:nvPr/>
          </p:nvSpPr>
          <p:spPr>
            <a:xfrm>
              <a:off x="1405268" y="4113139"/>
              <a:ext cx="454050" cy="456035"/>
            </a:xfrm>
            <a:custGeom>
              <a:avLst/>
              <a:gdLst/>
              <a:ahLst/>
              <a:cxnLst/>
              <a:rect l="l" t="t" r="r" b="b"/>
              <a:pathLst>
                <a:path w="2287" h="2297" extrusionOk="0">
                  <a:moveTo>
                    <a:pt x="1947" y="10"/>
                  </a:moveTo>
                  <a:cubicBezTo>
                    <a:pt x="1947" y="10"/>
                    <a:pt x="1947" y="10"/>
                    <a:pt x="1947" y="10"/>
                  </a:cubicBezTo>
                  <a:lnTo>
                    <a:pt x="1947" y="10"/>
                  </a:lnTo>
                  <a:cubicBezTo>
                    <a:pt x="1947" y="10"/>
                    <a:pt x="1947" y="10"/>
                    <a:pt x="1947" y="10"/>
                  </a:cubicBezTo>
                  <a:close/>
                  <a:moveTo>
                    <a:pt x="1333" y="0"/>
                  </a:moveTo>
                  <a:lnTo>
                    <a:pt x="1333" y="0"/>
                  </a:lnTo>
                  <a:cubicBezTo>
                    <a:pt x="1370" y="501"/>
                    <a:pt x="917" y="1531"/>
                    <a:pt x="917" y="1531"/>
                  </a:cubicBezTo>
                  <a:cubicBezTo>
                    <a:pt x="851" y="1323"/>
                    <a:pt x="851" y="926"/>
                    <a:pt x="851" y="926"/>
                  </a:cubicBezTo>
                  <a:cubicBezTo>
                    <a:pt x="680" y="1210"/>
                    <a:pt x="577" y="1796"/>
                    <a:pt x="529" y="1843"/>
                  </a:cubicBezTo>
                  <a:cubicBezTo>
                    <a:pt x="527" y="1845"/>
                    <a:pt x="525" y="1846"/>
                    <a:pt x="523" y="1846"/>
                  </a:cubicBezTo>
                  <a:cubicBezTo>
                    <a:pt x="471" y="1846"/>
                    <a:pt x="350" y="1361"/>
                    <a:pt x="350" y="1361"/>
                  </a:cubicBezTo>
                  <a:lnTo>
                    <a:pt x="350" y="1361"/>
                  </a:lnTo>
                  <a:cubicBezTo>
                    <a:pt x="350" y="1361"/>
                    <a:pt x="369" y="2079"/>
                    <a:pt x="321" y="2108"/>
                  </a:cubicBezTo>
                  <a:cubicBezTo>
                    <a:pt x="318" y="2110"/>
                    <a:pt x="313" y="2111"/>
                    <a:pt x="307" y="2111"/>
                  </a:cubicBezTo>
                  <a:cubicBezTo>
                    <a:pt x="231" y="2111"/>
                    <a:pt x="0" y="1881"/>
                    <a:pt x="0" y="1881"/>
                  </a:cubicBezTo>
                  <a:lnTo>
                    <a:pt x="0" y="1881"/>
                  </a:lnTo>
                  <a:lnTo>
                    <a:pt x="180" y="2297"/>
                  </a:lnTo>
                  <a:lnTo>
                    <a:pt x="1900" y="2297"/>
                  </a:lnTo>
                  <a:cubicBezTo>
                    <a:pt x="2287" y="1040"/>
                    <a:pt x="1947" y="20"/>
                    <a:pt x="1947" y="10"/>
                  </a:cubicBezTo>
                  <a:lnTo>
                    <a:pt x="1947" y="10"/>
                  </a:lnTo>
                  <a:cubicBezTo>
                    <a:pt x="1956" y="690"/>
                    <a:pt x="1323" y="1371"/>
                    <a:pt x="1323" y="1371"/>
                  </a:cubicBezTo>
                  <a:cubicBezTo>
                    <a:pt x="1512" y="832"/>
                    <a:pt x="1333" y="1"/>
                    <a:pt x="1333" y="0"/>
                  </a:cubicBezTo>
                  <a:close/>
                </a:path>
              </a:pathLst>
            </a:custGeom>
            <a:solidFill>
              <a:srgbClr val="C6C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7"/>
            <p:cNvSpPr/>
            <p:nvPr/>
          </p:nvSpPr>
          <p:spPr>
            <a:xfrm>
              <a:off x="455676" y="2759608"/>
              <a:ext cx="156049" cy="136989"/>
            </a:xfrm>
            <a:custGeom>
              <a:avLst/>
              <a:gdLst/>
              <a:ahLst/>
              <a:cxnLst/>
              <a:rect l="l" t="t" r="r" b="b"/>
              <a:pathLst>
                <a:path w="786" h="690" extrusionOk="0">
                  <a:moveTo>
                    <a:pt x="373" y="1"/>
                  </a:moveTo>
                  <a:cubicBezTo>
                    <a:pt x="309" y="1"/>
                    <a:pt x="249" y="21"/>
                    <a:pt x="199" y="75"/>
                  </a:cubicBezTo>
                  <a:cubicBezTo>
                    <a:pt x="1" y="283"/>
                    <a:pt x="20" y="528"/>
                    <a:pt x="266" y="689"/>
                  </a:cubicBezTo>
                  <a:lnTo>
                    <a:pt x="785" y="188"/>
                  </a:lnTo>
                  <a:cubicBezTo>
                    <a:pt x="785" y="188"/>
                    <a:pt x="566" y="1"/>
                    <a:pt x="373" y="1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7"/>
            <p:cNvSpPr/>
            <p:nvPr/>
          </p:nvSpPr>
          <p:spPr>
            <a:xfrm>
              <a:off x="712779" y="3239666"/>
              <a:ext cx="268618" cy="412953"/>
            </a:xfrm>
            <a:custGeom>
              <a:avLst/>
              <a:gdLst/>
              <a:ahLst/>
              <a:cxnLst/>
              <a:rect l="l" t="t" r="r" b="b"/>
              <a:pathLst>
                <a:path w="1353" h="2080" extrusionOk="0">
                  <a:moveTo>
                    <a:pt x="1031" y="0"/>
                  </a:moveTo>
                  <a:lnTo>
                    <a:pt x="1" y="681"/>
                  </a:lnTo>
                  <a:cubicBezTo>
                    <a:pt x="237" y="974"/>
                    <a:pt x="1088" y="1891"/>
                    <a:pt x="1210" y="2080"/>
                  </a:cubicBezTo>
                  <a:lnTo>
                    <a:pt x="1352" y="2061"/>
                  </a:lnTo>
                  <a:cubicBezTo>
                    <a:pt x="1333" y="2061"/>
                    <a:pt x="1173" y="227"/>
                    <a:pt x="1031" y="0"/>
                  </a:cubicBezTo>
                  <a:close/>
                </a:path>
              </a:pathLst>
            </a:custGeom>
            <a:solidFill>
              <a:srgbClr val="382B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7"/>
            <p:cNvSpPr/>
            <p:nvPr/>
          </p:nvSpPr>
          <p:spPr>
            <a:xfrm>
              <a:off x="1463240" y="3138413"/>
              <a:ext cx="352995" cy="514206"/>
            </a:xfrm>
            <a:custGeom>
              <a:avLst/>
              <a:gdLst/>
              <a:ahLst/>
              <a:cxnLst/>
              <a:rect l="l" t="t" r="r" b="b"/>
              <a:pathLst>
                <a:path w="1778" h="2590" extrusionOk="0">
                  <a:moveTo>
                    <a:pt x="1778" y="2552"/>
                  </a:moveTo>
                  <a:lnTo>
                    <a:pt x="1778" y="2552"/>
                  </a:lnTo>
                  <a:lnTo>
                    <a:pt x="1778" y="2552"/>
                  </a:lnTo>
                  <a:cubicBezTo>
                    <a:pt x="1778" y="2552"/>
                    <a:pt x="1778" y="2552"/>
                    <a:pt x="1778" y="2552"/>
                  </a:cubicBezTo>
                  <a:cubicBezTo>
                    <a:pt x="1778" y="2552"/>
                    <a:pt x="1778" y="2552"/>
                    <a:pt x="1778" y="2552"/>
                  </a:cubicBezTo>
                  <a:close/>
                  <a:moveTo>
                    <a:pt x="814" y="0"/>
                  </a:moveTo>
                  <a:lnTo>
                    <a:pt x="1" y="841"/>
                  </a:lnTo>
                  <a:cubicBezTo>
                    <a:pt x="332" y="1210"/>
                    <a:pt x="1466" y="2353"/>
                    <a:pt x="1645" y="2590"/>
                  </a:cubicBezTo>
                  <a:lnTo>
                    <a:pt x="1778" y="2552"/>
                  </a:lnTo>
                  <a:lnTo>
                    <a:pt x="1778" y="2552"/>
                  </a:lnTo>
                  <a:cubicBezTo>
                    <a:pt x="1766" y="2536"/>
                    <a:pt x="1029" y="291"/>
                    <a:pt x="814" y="0"/>
                  </a:cubicBezTo>
                  <a:close/>
                </a:path>
              </a:pathLst>
            </a:custGeom>
            <a:solidFill>
              <a:srgbClr val="2D22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7"/>
            <p:cNvSpPr/>
            <p:nvPr/>
          </p:nvSpPr>
          <p:spPr>
            <a:xfrm>
              <a:off x="358196" y="2723475"/>
              <a:ext cx="1874567" cy="740734"/>
            </a:xfrm>
            <a:custGeom>
              <a:avLst/>
              <a:gdLst/>
              <a:ahLst/>
              <a:cxnLst/>
              <a:rect l="l" t="t" r="r" b="b"/>
              <a:pathLst>
                <a:path w="9442" h="3731" extrusionOk="0">
                  <a:moveTo>
                    <a:pt x="3092" y="0"/>
                  </a:moveTo>
                  <a:cubicBezTo>
                    <a:pt x="1933" y="0"/>
                    <a:pt x="849" y="225"/>
                    <a:pt x="568" y="984"/>
                  </a:cubicBezTo>
                  <a:cubicBezTo>
                    <a:pt x="1" y="2506"/>
                    <a:pt x="804" y="3621"/>
                    <a:pt x="1654" y="3706"/>
                  </a:cubicBezTo>
                  <a:cubicBezTo>
                    <a:pt x="1849" y="3721"/>
                    <a:pt x="2137" y="3730"/>
                    <a:pt x="2478" y="3730"/>
                  </a:cubicBezTo>
                  <a:cubicBezTo>
                    <a:pt x="3626" y="3730"/>
                    <a:pt x="5371" y="3631"/>
                    <a:pt x="6143" y="3347"/>
                  </a:cubicBezTo>
                  <a:cubicBezTo>
                    <a:pt x="7325" y="2922"/>
                    <a:pt x="9442" y="1164"/>
                    <a:pt x="6096" y="370"/>
                  </a:cubicBezTo>
                  <a:cubicBezTo>
                    <a:pt x="5525" y="232"/>
                    <a:pt x="4269" y="0"/>
                    <a:pt x="3092" y="0"/>
                  </a:cubicBezTo>
                  <a:close/>
                </a:path>
              </a:pathLst>
            </a:custGeom>
            <a:solidFill>
              <a:srgbClr val="E2D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7"/>
            <p:cNvSpPr/>
            <p:nvPr/>
          </p:nvSpPr>
          <p:spPr>
            <a:xfrm>
              <a:off x="429470" y="2726056"/>
              <a:ext cx="1519984" cy="431218"/>
            </a:xfrm>
            <a:custGeom>
              <a:avLst/>
              <a:gdLst/>
              <a:ahLst/>
              <a:cxnLst/>
              <a:rect l="l" t="t" r="r" b="b"/>
              <a:pathLst>
                <a:path w="7656" h="2172" extrusionOk="0">
                  <a:moveTo>
                    <a:pt x="2724" y="0"/>
                  </a:moveTo>
                  <a:cubicBezTo>
                    <a:pt x="1568" y="0"/>
                    <a:pt x="489" y="223"/>
                    <a:pt x="209" y="981"/>
                  </a:cubicBezTo>
                  <a:cubicBezTo>
                    <a:pt x="48" y="1425"/>
                    <a:pt x="1" y="1822"/>
                    <a:pt x="38" y="2172"/>
                  </a:cubicBezTo>
                  <a:cubicBezTo>
                    <a:pt x="57" y="1973"/>
                    <a:pt x="95" y="1765"/>
                    <a:pt x="161" y="1548"/>
                  </a:cubicBezTo>
                  <a:cubicBezTo>
                    <a:pt x="441" y="677"/>
                    <a:pt x="1765" y="440"/>
                    <a:pt x="3078" y="440"/>
                  </a:cubicBezTo>
                  <a:cubicBezTo>
                    <a:pt x="4116" y="440"/>
                    <a:pt x="5147" y="588"/>
                    <a:pt x="5652" y="688"/>
                  </a:cubicBezTo>
                  <a:cubicBezTo>
                    <a:pt x="6985" y="934"/>
                    <a:pt x="7476" y="1368"/>
                    <a:pt x="7514" y="1841"/>
                  </a:cubicBezTo>
                  <a:cubicBezTo>
                    <a:pt x="7656" y="1302"/>
                    <a:pt x="7278" y="735"/>
                    <a:pt x="5737" y="367"/>
                  </a:cubicBezTo>
                  <a:cubicBezTo>
                    <a:pt x="5164" y="233"/>
                    <a:pt x="3904" y="0"/>
                    <a:pt x="2724" y="0"/>
                  </a:cubicBezTo>
                  <a:close/>
                </a:path>
              </a:pathLst>
            </a:custGeom>
            <a:solidFill>
              <a:srgbClr val="F4E9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7"/>
            <p:cNvSpPr/>
            <p:nvPr/>
          </p:nvSpPr>
          <p:spPr>
            <a:xfrm>
              <a:off x="581547" y="2965688"/>
              <a:ext cx="1431834" cy="550140"/>
            </a:xfrm>
            <a:custGeom>
              <a:avLst/>
              <a:gdLst/>
              <a:ahLst/>
              <a:cxnLst/>
              <a:rect l="l" t="t" r="r" b="b"/>
              <a:pathLst>
                <a:path w="7212" h="2771" extrusionOk="0">
                  <a:moveTo>
                    <a:pt x="6653" y="1"/>
                  </a:moveTo>
                  <a:lnTo>
                    <a:pt x="6653" y="1"/>
                  </a:lnTo>
                  <a:cubicBezTo>
                    <a:pt x="5781" y="669"/>
                    <a:pt x="4092" y="1371"/>
                    <a:pt x="2512" y="1371"/>
                  </a:cubicBezTo>
                  <a:cubicBezTo>
                    <a:pt x="1610" y="1371"/>
                    <a:pt x="744" y="1143"/>
                    <a:pt x="85" y="549"/>
                  </a:cubicBezTo>
                  <a:lnTo>
                    <a:pt x="85" y="549"/>
                  </a:lnTo>
                  <a:cubicBezTo>
                    <a:pt x="57" y="1570"/>
                    <a:pt x="0" y="2118"/>
                    <a:pt x="548" y="2486"/>
                  </a:cubicBezTo>
                  <a:cubicBezTo>
                    <a:pt x="763" y="2626"/>
                    <a:pt x="1488" y="2771"/>
                    <a:pt x="2365" y="2771"/>
                  </a:cubicBezTo>
                  <a:cubicBezTo>
                    <a:pt x="3264" y="2771"/>
                    <a:pt x="4323" y="2619"/>
                    <a:pt x="5160" y="2155"/>
                  </a:cubicBezTo>
                  <a:cubicBezTo>
                    <a:pt x="5945" y="1711"/>
                    <a:pt x="7211" y="832"/>
                    <a:pt x="6653" y="1"/>
                  </a:cubicBezTo>
                  <a:close/>
                </a:path>
              </a:pathLst>
            </a:custGeom>
            <a:solidFill>
              <a:srgbClr val="D3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7"/>
            <p:cNvSpPr/>
            <p:nvPr/>
          </p:nvSpPr>
          <p:spPr>
            <a:xfrm>
              <a:off x="1298257" y="3277190"/>
              <a:ext cx="356569" cy="214021"/>
            </a:xfrm>
            <a:custGeom>
              <a:avLst/>
              <a:gdLst/>
              <a:ahLst/>
              <a:cxnLst/>
              <a:rect l="l" t="t" r="r" b="b"/>
              <a:pathLst>
                <a:path w="1796" h="1078" extrusionOk="0">
                  <a:moveTo>
                    <a:pt x="1059" y="1"/>
                  </a:moveTo>
                  <a:lnTo>
                    <a:pt x="0" y="1078"/>
                  </a:lnTo>
                  <a:cubicBezTo>
                    <a:pt x="879" y="1031"/>
                    <a:pt x="1796" y="445"/>
                    <a:pt x="1796" y="445"/>
                  </a:cubicBezTo>
                  <a:cubicBezTo>
                    <a:pt x="1446" y="426"/>
                    <a:pt x="1059" y="1"/>
                    <a:pt x="1059" y="1"/>
                  </a:cubicBezTo>
                  <a:close/>
                </a:path>
              </a:pathLst>
            </a:custGeom>
            <a:solidFill>
              <a:srgbClr val="2D22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7"/>
            <p:cNvSpPr/>
            <p:nvPr/>
          </p:nvSpPr>
          <p:spPr>
            <a:xfrm>
              <a:off x="572018" y="2899973"/>
              <a:ext cx="214219" cy="356767"/>
            </a:xfrm>
            <a:custGeom>
              <a:avLst/>
              <a:gdLst/>
              <a:ahLst/>
              <a:cxnLst/>
              <a:rect l="l" t="t" r="r" b="b"/>
              <a:pathLst>
                <a:path w="1079" h="1797" extrusionOk="0">
                  <a:moveTo>
                    <a:pt x="1" y="1"/>
                  </a:moveTo>
                  <a:lnTo>
                    <a:pt x="379" y="1797"/>
                  </a:lnTo>
                  <a:lnTo>
                    <a:pt x="1078" y="1664"/>
                  </a:lnTo>
                  <a:cubicBezTo>
                    <a:pt x="738" y="34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D3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7"/>
            <p:cNvSpPr/>
            <p:nvPr/>
          </p:nvSpPr>
          <p:spPr>
            <a:xfrm>
              <a:off x="1386407" y="2899973"/>
              <a:ext cx="214021" cy="356767"/>
            </a:xfrm>
            <a:custGeom>
              <a:avLst/>
              <a:gdLst/>
              <a:ahLst/>
              <a:cxnLst/>
              <a:rect l="l" t="t" r="r" b="b"/>
              <a:pathLst>
                <a:path w="1078" h="1797" extrusionOk="0">
                  <a:moveTo>
                    <a:pt x="1" y="1"/>
                  </a:moveTo>
                  <a:lnTo>
                    <a:pt x="379" y="1797"/>
                  </a:lnTo>
                  <a:lnTo>
                    <a:pt x="1078" y="1664"/>
                  </a:lnTo>
                  <a:cubicBezTo>
                    <a:pt x="728" y="34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D3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7"/>
            <p:cNvSpPr/>
            <p:nvPr/>
          </p:nvSpPr>
          <p:spPr>
            <a:xfrm>
              <a:off x="386388" y="2880318"/>
              <a:ext cx="394489" cy="819155"/>
            </a:xfrm>
            <a:custGeom>
              <a:avLst/>
              <a:gdLst/>
              <a:ahLst/>
              <a:cxnLst/>
              <a:rect l="l" t="t" r="r" b="b"/>
              <a:pathLst>
                <a:path w="1987" h="4126" extrusionOk="0">
                  <a:moveTo>
                    <a:pt x="745" y="0"/>
                  </a:moveTo>
                  <a:cubicBezTo>
                    <a:pt x="644" y="0"/>
                    <a:pt x="540" y="60"/>
                    <a:pt x="435" y="194"/>
                  </a:cubicBezTo>
                  <a:cubicBezTo>
                    <a:pt x="0" y="761"/>
                    <a:pt x="454" y="3502"/>
                    <a:pt x="189" y="4126"/>
                  </a:cubicBezTo>
                  <a:lnTo>
                    <a:pt x="397" y="4116"/>
                  </a:lnTo>
                  <a:cubicBezTo>
                    <a:pt x="567" y="3956"/>
                    <a:pt x="1446" y="3086"/>
                    <a:pt x="1739" y="2926"/>
                  </a:cubicBezTo>
                  <a:cubicBezTo>
                    <a:pt x="1987" y="2769"/>
                    <a:pt x="1435" y="0"/>
                    <a:pt x="745" y="0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7"/>
            <p:cNvSpPr/>
            <p:nvPr/>
          </p:nvSpPr>
          <p:spPr>
            <a:xfrm>
              <a:off x="423911" y="3003211"/>
              <a:ext cx="343466" cy="696262"/>
            </a:xfrm>
            <a:custGeom>
              <a:avLst/>
              <a:gdLst/>
              <a:ahLst/>
              <a:cxnLst/>
              <a:rect l="l" t="t" r="r" b="b"/>
              <a:pathLst>
                <a:path w="1730" h="3507" extrusionOk="0">
                  <a:moveTo>
                    <a:pt x="1134" y="1"/>
                  </a:moveTo>
                  <a:cubicBezTo>
                    <a:pt x="1210" y="237"/>
                    <a:pt x="1238" y="521"/>
                    <a:pt x="1257" y="813"/>
                  </a:cubicBezTo>
                  <a:cubicBezTo>
                    <a:pt x="1276" y="1730"/>
                    <a:pt x="974" y="2467"/>
                    <a:pt x="567" y="2486"/>
                  </a:cubicBezTo>
                  <a:cubicBezTo>
                    <a:pt x="378" y="2486"/>
                    <a:pt x="218" y="2335"/>
                    <a:pt x="76" y="2080"/>
                  </a:cubicBezTo>
                  <a:lnTo>
                    <a:pt x="76" y="2080"/>
                  </a:lnTo>
                  <a:cubicBezTo>
                    <a:pt x="95" y="2704"/>
                    <a:pt x="95" y="3261"/>
                    <a:pt x="0" y="3507"/>
                  </a:cubicBezTo>
                  <a:lnTo>
                    <a:pt x="208" y="3497"/>
                  </a:lnTo>
                  <a:cubicBezTo>
                    <a:pt x="378" y="3327"/>
                    <a:pt x="1257" y="2467"/>
                    <a:pt x="1550" y="2307"/>
                  </a:cubicBezTo>
                  <a:cubicBezTo>
                    <a:pt x="1730" y="2203"/>
                    <a:pt x="1512" y="832"/>
                    <a:pt x="1134" y="1"/>
                  </a:cubicBezTo>
                  <a:close/>
                </a:path>
              </a:pathLst>
            </a:custGeom>
            <a:solidFill>
              <a:srgbClr val="3F3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7"/>
            <p:cNvSpPr/>
            <p:nvPr/>
          </p:nvSpPr>
          <p:spPr>
            <a:xfrm>
              <a:off x="1137444" y="2870192"/>
              <a:ext cx="453652" cy="782426"/>
            </a:xfrm>
            <a:custGeom>
              <a:avLst/>
              <a:gdLst/>
              <a:ahLst/>
              <a:cxnLst/>
              <a:rect l="l" t="t" r="r" b="b"/>
              <a:pathLst>
                <a:path w="2285" h="3941" extrusionOk="0">
                  <a:moveTo>
                    <a:pt x="891" y="0"/>
                  </a:moveTo>
                  <a:cubicBezTo>
                    <a:pt x="1" y="0"/>
                    <a:pt x="142" y="2863"/>
                    <a:pt x="300" y="3941"/>
                  </a:cubicBezTo>
                  <a:lnTo>
                    <a:pt x="470" y="3931"/>
                  </a:lnTo>
                  <a:cubicBezTo>
                    <a:pt x="1122" y="2665"/>
                    <a:pt x="1547" y="2703"/>
                    <a:pt x="1718" y="2429"/>
                  </a:cubicBezTo>
                  <a:cubicBezTo>
                    <a:pt x="2285" y="1521"/>
                    <a:pt x="1642" y="293"/>
                    <a:pt x="1122" y="56"/>
                  </a:cubicBezTo>
                  <a:cubicBezTo>
                    <a:pt x="1038" y="18"/>
                    <a:pt x="962" y="0"/>
                    <a:pt x="891" y="0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7"/>
            <p:cNvSpPr/>
            <p:nvPr/>
          </p:nvSpPr>
          <p:spPr>
            <a:xfrm>
              <a:off x="1165041" y="3143972"/>
              <a:ext cx="354782" cy="508647"/>
            </a:xfrm>
            <a:custGeom>
              <a:avLst/>
              <a:gdLst/>
              <a:ahLst/>
              <a:cxnLst/>
              <a:rect l="l" t="t" r="r" b="b"/>
              <a:pathLst>
                <a:path w="1787" h="2562" extrusionOk="0">
                  <a:moveTo>
                    <a:pt x="85" y="1"/>
                  </a:moveTo>
                  <a:lnTo>
                    <a:pt x="85" y="1"/>
                  </a:lnTo>
                  <a:cubicBezTo>
                    <a:pt x="0" y="889"/>
                    <a:pt x="85" y="1976"/>
                    <a:pt x="170" y="2562"/>
                  </a:cubicBezTo>
                  <a:lnTo>
                    <a:pt x="350" y="2552"/>
                  </a:lnTo>
                  <a:cubicBezTo>
                    <a:pt x="983" y="1286"/>
                    <a:pt x="1408" y="1324"/>
                    <a:pt x="1579" y="1050"/>
                  </a:cubicBezTo>
                  <a:cubicBezTo>
                    <a:pt x="1701" y="842"/>
                    <a:pt x="1777" y="596"/>
                    <a:pt x="1787" y="360"/>
                  </a:cubicBezTo>
                  <a:lnTo>
                    <a:pt x="1787" y="360"/>
                  </a:lnTo>
                  <a:cubicBezTo>
                    <a:pt x="1617" y="869"/>
                    <a:pt x="1270" y="1183"/>
                    <a:pt x="922" y="1183"/>
                  </a:cubicBezTo>
                  <a:cubicBezTo>
                    <a:pt x="844" y="1183"/>
                    <a:pt x="766" y="1167"/>
                    <a:pt x="690" y="1135"/>
                  </a:cubicBezTo>
                  <a:cubicBezTo>
                    <a:pt x="350" y="983"/>
                    <a:pt x="123" y="530"/>
                    <a:pt x="85" y="1"/>
                  </a:cubicBezTo>
                  <a:close/>
                </a:path>
              </a:pathLst>
            </a:custGeom>
            <a:solidFill>
              <a:srgbClr val="3F3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7"/>
            <p:cNvSpPr/>
            <p:nvPr/>
          </p:nvSpPr>
          <p:spPr>
            <a:xfrm>
              <a:off x="1829139" y="2841008"/>
              <a:ext cx="108996" cy="115547"/>
            </a:xfrm>
            <a:custGeom>
              <a:avLst/>
              <a:gdLst/>
              <a:ahLst/>
              <a:cxnLst/>
              <a:rect l="l" t="t" r="r" b="b"/>
              <a:pathLst>
                <a:path w="549" h="582" extrusionOk="0">
                  <a:moveTo>
                    <a:pt x="310" y="1"/>
                  </a:moveTo>
                  <a:cubicBezTo>
                    <a:pt x="142" y="1"/>
                    <a:pt x="1" y="440"/>
                    <a:pt x="1" y="440"/>
                  </a:cubicBezTo>
                  <a:lnTo>
                    <a:pt x="379" y="581"/>
                  </a:lnTo>
                  <a:cubicBezTo>
                    <a:pt x="379" y="581"/>
                    <a:pt x="549" y="118"/>
                    <a:pt x="360" y="14"/>
                  </a:cubicBezTo>
                  <a:cubicBezTo>
                    <a:pt x="343" y="5"/>
                    <a:pt x="326" y="1"/>
                    <a:pt x="310" y="1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7"/>
            <p:cNvSpPr/>
            <p:nvPr/>
          </p:nvSpPr>
          <p:spPr>
            <a:xfrm>
              <a:off x="1877979" y="2875354"/>
              <a:ext cx="37722" cy="71870"/>
            </a:xfrm>
            <a:custGeom>
              <a:avLst/>
              <a:gdLst/>
              <a:ahLst/>
              <a:cxnLst/>
              <a:rect l="l" t="t" r="r" b="b"/>
              <a:pathLst>
                <a:path w="190" h="362" extrusionOk="0">
                  <a:moveTo>
                    <a:pt x="126" y="0"/>
                  </a:moveTo>
                  <a:cubicBezTo>
                    <a:pt x="77" y="0"/>
                    <a:pt x="1" y="267"/>
                    <a:pt x="1" y="267"/>
                  </a:cubicBezTo>
                  <a:lnTo>
                    <a:pt x="105" y="361"/>
                  </a:lnTo>
                  <a:cubicBezTo>
                    <a:pt x="114" y="361"/>
                    <a:pt x="190" y="78"/>
                    <a:pt x="142" y="12"/>
                  </a:cubicBezTo>
                  <a:cubicBezTo>
                    <a:pt x="137" y="4"/>
                    <a:pt x="132" y="0"/>
                    <a:pt x="126" y="0"/>
                  </a:cubicBezTo>
                  <a:close/>
                </a:path>
              </a:pathLst>
            </a:custGeom>
            <a:solidFill>
              <a:srgbClr val="E2D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7"/>
            <p:cNvSpPr/>
            <p:nvPr/>
          </p:nvSpPr>
          <p:spPr>
            <a:xfrm>
              <a:off x="1557147" y="2871384"/>
              <a:ext cx="517978" cy="547758"/>
            </a:xfrm>
            <a:custGeom>
              <a:avLst/>
              <a:gdLst/>
              <a:ahLst/>
              <a:cxnLst/>
              <a:rect l="l" t="t" r="r" b="b"/>
              <a:pathLst>
                <a:path w="2609" h="2759" extrusionOk="0">
                  <a:moveTo>
                    <a:pt x="576" y="1"/>
                  </a:moveTo>
                  <a:cubicBezTo>
                    <a:pt x="544" y="1"/>
                    <a:pt x="516" y="2"/>
                    <a:pt x="492" y="3"/>
                  </a:cubicBezTo>
                  <a:cubicBezTo>
                    <a:pt x="152" y="551"/>
                    <a:pt x="1" y="1336"/>
                    <a:pt x="114" y="2063"/>
                  </a:cubicBezTo>
                  <a:cubicBezTo>
                    <a:pt x="264" y="2382"/>
                    <a:pt x="1042" y="2759"/>
                    <a:pt x="1672" y="2759"/>
                  </a:cubicBezTo>
                  <a:cubicBezTo>
                    <a:pt x="1995" y="2759"/>
                    <a:pt x="2279" y="2660"/>
                    <a:pt x="2420" y="2404"/>
                  </a:cubicBezTo>
                  <a:cubicBezTo>
                    <a:pt x="2609" y="1752"/>
                    <a:pt x="2042" y="712"/>
                    <a:pt x="1928" y="532"/>
                  </a:cubicBezTo>
                  <a:cubicBezTo>
                    <a:pt x="1627" y="101"/>
                    <a:pt x="908" y="1"/>
                    <a:pt x="576" y="1"/>
                  </a:cubicBezTo>
                  <a:close/>
                </a:path>
              </a:pathLst>
            </a:custGeom>
            <a:solidFill>
              <a:srgbClr val="E2D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7"/>
            <p:cNvSpPr/>
            <p:nvPr/>
          </p:nvSpPr>
          <p:spPr>
            <a:xfrm>
              <a:off x="1551588" y="3136428"/>
              <a:ext cx="491771" cy="286089"/>
            </a:xfrm>
            <a:custGeom>
              <a:avLst/>
              <a:gdLst/>
              <a:ahLst/>
              <a:cxnLst/>
              <a:rect l="l" t="t" r="r" b="b"/>
              <a:pathLst>
                <a:path w="2477" h="1441" extrusionOk="0">
                  <a:moveTo>
                    <a:pt x="114" y="1"/>
                  </a:moveTo>
                  <a:cubicBezTo>
                    <a:pt x="85" y="246"/>
                    <a:pt x="0" y="520"/>
                    <a:pt x="38" y="757"/>
                  </a:cubicBezTo>
                  <a:cubicBezTo>
                    <a:pt x="186" y="1078"/>
                    <a:pt x="990" y="1440"/>
                    <a:pt x="1648" y="1440"/>
                  </a:cubicBezTo>
                  <a:cubicBezTo>
                    <a:pt x="1995" y="1440"/>
                    <a:pt x="2301" y="1339"/>
                    <a:pt x="2448" y="1078"/>
                  </a:cubicBezTo>
                  <a:cubicBezTo>
                    <a:pt x="2457" y="1040"/>
                    <a:pt x="2476" y="993"/>
                    <a:pt x="2476" y="946"/>
                  </a:cubicBezTo>
                  <a:lnTo>
                    <a:pt x="2476" y="946"/>
                  </a:lnTo>
                  <a:cubicBezTo>
                    <a:pt x="2350" y="1059"/>
                    <a:pt x="2173" y="1107"/>
                    <a:pt x="1971" y="1107"/>
                  </a:cubicBezTo>
                  <a:cubicBezTo>
                    <a:pt x="1281" y="1107"/>
                    <a:pt x="308" y="551"/>
                    <a:pt x="132" y="171"/>
                  </a:cubicBezTo>
                  <a:cubicBezTo>
                    <a:pt x="123" y="114"/>
                    <a:pt x="114" y="67"/>
                    <a:pt x="114" y="1"/>
                  </a:cubicBezTo>
                  <a:close/>
                </a:path>
              </a:pathLst>
            </a:custGeom>
            <a:solidFill>
              <a:srgbClr val="D3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7"/>
            <p:cNvSpPr/>
            <p:nvPr/>
          </p:nvSpPr>
          <p:spPr>
            <a:xfrm>
              <a:off x="1742975" y="3008373"/>
              <a:ext cx="144533" cy="222558"/>
            </a:xfrm>
            <a:custGeom>
              <a:avLst/>
              <a:gdLst/>
              <a:ahLst/>
              <a:cxnLst/>
              <a:rect l="l" t="t" r="r" b="b"/>
              <a:pathLst>
                <a:path w="728" h="1121" extrusionOk="0">
                  <a:moveTo>
                    <a:pt x="275" y="1"/>
                  </a:moveTo>
                  <a:cubicBezTo>
                    <a:pt x="265" y="1"/>
                    <a:pt x="255" y="1"/>
                    <a:pt x="246" y="3"/>
                  </a:cubicBezTo>
                  <a:cubicBezTo>
                    <a:pt x="85" y="22"/>
                    <a:pt x="0" y="305"/>
                    <a:pt x="66" y="617"/>
                  </a:cubicBezTo>
                  <a:cubicBezTo>
                    <a:pt x="138" y="903"/>
                    <a:pt x="301" y="1121"/>
                    <a:pt x="455" y="1121"/>
                  </a:cubicBezTo>
                  <a:cubicBezTo>
                    <a:pt x="464" y="1121"/>
                    <a:pt x="473" y="1120"/>
                    <a:pt x="482" y="1118"/>
                  </a:cubicBezTo>
                  <a:cubicBezTo>
                    <a:pt x="652" y="1090"/>
                    <a:pt x="728" y="816"/>
                    <a:pt x="662" y="504"/>
                  </a:cubicBezTo>
                  <a:cubicBezTo>
                    <a:pt x="590" y="219"/>
                    <a:pt x="435" y="1"/>
                    <a:pt x="275" y="1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7"/>
            <p:cNvSpPr/>
            <p:nvPr/>
          </p:nvSpPr>
          <p:spPr>
            <a:xfrm>
              <a:off x="1585339" y="2837831"/>
              <a:ext cx="155850" cy="143144"/>
            </a:xfrm>
            <a:custGeom>
              <a:avLst/>
              <a:gdLst/>
              <a:ahLst/>
              <a:cxnLst/>
              <a:rect l="l" t="t" r="r" b="b"/>
              <a:pathLst>
                <a:path w="785" h="721" extrusionOk="0">
                  <a:moveTo>
                    <a:pt x="401" y="1"/>
                  </a:moveTo>
                  <a:cubicBezTo>
                    <a:pt x="364" y="1"/>
                    <a:pt x="325" y="12"/>
                    <a:pt x="284" y="40"/>
                  </a:cubicBezTo>
                  <a:cubicBezTo>
                    <a:pt x="0" y="219"/>
                    <a:pt x="237" y="720"/>
                    <a:pt x="237" y="720"/>
                  </a:cubicBezTo>
                  <a:cubicBezTo>
                    <a:pt x="388" y="541"/>
                    <a:pt x="520" y="456"/>
                    <a:pt x="785" y="408"/>
                  </a:cubicBezTo>
                  <a:cubicBezTo>
                    <a:pt x="769" y="408"/>
                    <a:pt x="621" y="1"/>
                    <a:pt x="401" y="1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7"/>
            <p:cNvSpPr/>
            <p:nvPr/>
          </p:nvSpPr>
          <p:spPr>
            <a:xfrm>
              <a:off x="1633980" y="2885083"/>
              <a:ext cx="82789" cy="77032"/>
            </a:xfrm>
            <a:custGeom>
              <a:avLst/>
              <a:gdLst/>
              <a:ahLst/>
              <a:cxnLst/>
              <a:rect l="l" t="t" r="r" b="b"/>
              <a:pathLst>
                <a:path w="417" h="388" extrusionOk="0">
                  <a:moveTo>
                    <a:pt x="220" y="1"/>
                  </a:moveTo>
                  <a:cubicBezTo>
                    <a:pt x="201" y="1"/>
                    <a:pt x="182" y="6"/>
                    <a:pt x="162" y="19"/>
                  </a:cubicBezTo>
                  <a:cubicBezTo>
                    <a:pt x="1" y="114"/>
                    <a:pt x="114" y="388"/>
                    <a:pt x="114" y="388"/>
                  </a:cubicBezTo>
                  <a:cubicBezTo>
                    <a:pt x="209" y="293"/>
                    <a:pt x="275" y="255"/>
                    <a:pt x="417" y="227"/>
                  </a:cubicBezTo>
                  <a:cubicBezTo>
                    <a:pt x="409" y="227"/>
                    <a:pt x="337" y="1"/>
                    <a:pt x="220" y="1"/>
                  </a:cubicBezTo>
                  <a:close/>
                </a:path>
              </a:pathLst>
            </a:custGeom>
            <a:solidFill>
              <a:srgbClr val="E2D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7"/>
            <p:cNvSpPr/>
            <p:nvPr/>
          </p:nvSpPr>
          <p:spPr>
            <a:xfrm>
              <a:off x="1196806" y="3612118"/>
              <a:ext cx="89539" cy="38714"/>
            </a:xfrm>
            <a:custGeom>
              <a:avLst/>
              <a:gdLst/>
              <a:ahLst/>
              <a:cxnLst/>
              <a:rect l="l" t="t" r="r" b="b"/>
              <a:pathLst>
                <a:path w="451" h="195" extrusionOk="0">
                  <a:moveTo>
                    <a:pt x="298" y="1"/>
                  </a:moveTo>
                  <a:cubicBezTo>
                    <a:pt x="275" y="1"/>
                    <a:pt x="249" y="5"/>
                    <a:pt x="218" y="15"/>
                  </a:cubicBezTo>
                  <a:cubicBezTo>
                    <a:pt x="1" y="100"/>
                    <a:pt x="10" y="194"/>
                    <a:pt x="10" y="194"/>
                  </a:cubicBezTo>
                  <a:lnTo>
                    <a:pt x="436" y="194"/>
                  </a:lnTo>
                  <a:cubicBezTo>
                    <a:pt x="436" y="194"/>
                    <a:pt x="450" y="1"/>
                    <a:pt x="298" y="1"/>
                  </a:cubicBezTo>
                  <a:close/>
                </a:path>
              </a:pathLst>
            </a:custGeom>
            <a:solidFill>
              <a:srgbClr val="3F3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7"/>
            <p:cNvSpPr/>
            <p:nvPr/>
          </p:nvSpPr>
          <p:spPr>
            <a:xfrm>
              <a:off x="423911" y="3658973"/>
              <a:ext cx="91128" cy="38714"/>
            </a:xfrm>
            <a:custGeom>
              <a:avLst/>
              <a:gdLst/>
              <a:ahLst/>
              <a:cxnLst/>
              <a:rect l="l" t="t" r="r" b="b"/>
              <a:pathLst>
                <a:path w="459" h="195" extrusionOk="0">
                  <a:moveTo>
                    <a:pt x="306" y="1"/>
                  </a:moveTo>
                  <a:cubicBezTo>
                    <a:pt x="284" y="1"/>
                    <a:pt x="258" y="5"/>
                    <a:pt x="227" y="15"/>
                  </a:cubicBezTo>
                  <a:cubicBezTo>
                    <a:pt x="0" y="100"/>
                    <a:pt x="10" y="194"/>
                    <a:pt x="10" y="194"/>
                  </a:cubicBezTo>
                  <a:lnTo>
                    <a:pt x="444" y="194"/>
                  </a:lnTo>
                  <a:cubicBezTo>
                    <a:pt x="444" y="194"/>
                    <a:pt x="459" y="1"/>
                    <a:pt x="306" y="1"/>
                  </a:cubicBezTo>
                  <a:close/>
                </a:path>
              </a:pathLst>
            </a:custGeom>
            <a:solidFill>
              <a:srgbClr val="3F3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7"/>
            <p:cNvSpPr/>
            <p:nvPr/>
          </p:nvSpPr>
          <p:spPr>
            <a:xfrm>
              <a:off x="579562" y="4175958"/>
              <a:ext cx="216006" cy="311700"/>
            </a:xfrm>
            <a:custGeom>
              <a:avLst/>
              <a:gdLst/>
              <a:ahLst/>
              <a:cxnLst/>
              <a:rect l="l" t="t" r="r" b="b"/>
              <a:pathLst>
                <a:path w="1088" h="1570" extrusionOk="0">
                  <a:moveTo>
                    <a:pt x="823" y="0"/>
                  </a:moveTo>
                  <a:lnTo>
                    <a:pt x="823" y="0"/>
                  </a:lnTo>
                  <a:cubicBezTo>
                    <a:pt x="823" y="1"/>
                    <a:pt x="870" y="662"/>
                    <a:pt x="804" y="879"/>
                  </a:cubicBezTo>
                  <a:cubicBezTo>
                    <a:pt x="804" y="879"/>
                    <a:pt x="728" y="511"/>
                    <a:pt x="681" y="378"/>
                  </a:cubicBezTo>
                  <a:cubicBezTo>
                    <a:pt x="681" y="378"/>
                    <a:pt x="672" y="615"/>
                    <a:pt x="634" y="671"/>
                  </a:cubicBezTo>
                  <a:cubicBezTo>
                    <a:pt x="634" y="671"/>
                    <a:pt x="587" y="322"/>
                    <a:pt x="530" y="170"/>
                  </a:cubicBezTo>
                  <a:cubicBezTo>
                    <a:pt x="530" y="170"/>
                    <a:pt x="492" y="652"/>
                    <a:pt x="445" y="794"/>
                  </a:cubicBezTo>
                  <a:cubicBezTo>
                    <a:pt x="445" y="794"/>
                    <a:pt x="350" y="227"/>
                    <a:pt x="237" y="29"/>
                  </a:cubicBezTo>
                  <a:cubicBezTo>
                    <a:pt x="237" y="29"/>
                    <a:pt x="237" y="567"/>
                    <a:pt x="199" y="652"/>
                  </a:cubicBezTo>
                  <a:cubicBezTo>
                    <a:pt x="199" y="652"/>
                    <a:pt x="86" y="416"/>
                    <a:pt x="1" y="322"/>
                  </a:cubicBezTo>
                  <a:lnTo>
                    <a:pt x="1" y="322"/>
                  </a:lnTo>
                  <a:cubicBezTo>
                    <a:pt x="1" y="322"/>
                    <a:pt x="133" y="596"/>
                    <a:pt x="57" y="898"/>
                  </a:cubicBezTo>
                  <a:cubicBezTo>
                    <a:pt x="492" y="1144"/>
                    <a:pt x="766" y="1314"/>
                    <a:pt x="1040" y="1569"/>
                  </a:cubicBezTo>
                  <a:cubicBezTo>
                    <a:pt x="1040" y="1569"/>
                    <a:pt x="1088" y="700"/>
                    <a:pt x="1031" y="284"/>
                  </a:cubicBezTo>
                  <a:cubicBezTo>
                    <a:pt x="1031" y="284"/>
                    <a:pt x="1031" y="756"/>
                    <a:pt x="955" y="917"/>
                  </a:cubicBezTo>
                  <a:cubicBezTo>
                    <a:pt x="955" y="917"/>
                    <a:pt x="908" y="265"/>
                    <a:pt x="823" y="0"/>
                  </a:cubicBezTo>
                  <a:close/>
                </a:path>
              </a:pathLst>
            </a:custGeom>
            <a:solidFill>
              <a:srgbClr val="8E8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7"/>
            <p:cNvSpPr/>
            <p:nvPr/>
          </p:nvSpPr>
          <p:spPr>
            <a:xfrm>
              <a:off x="737198" y="4290314"/>
              <a:ext cx="165380" cy="240426"/>
            </a:xfrm>
            <a:custGeom>
              <a:avLst/>
              <a:gdLst/>
              <a:ahLst/>
              <a:cxnLst/>
              <a:rect l="l" t="t" r="r" b="b"/>
              <a:pathLst>
                <a:path w="833" h="1211" extrusionOk="0">
                  <a:moveTo>
                    <a:pt x="643" y="1"/>
                  </a:moveTo>
                  <a:cubicBezTo>
                    <a:pt x="643" y="1"/>
                    <a:pt x="681" y="521"/>
                    <a:pt x="624" y="691"/>
                  </a:cubicBezTo>
                  <a:cubicBezTo>
                    <a:pt x="624" y="691"/>
                    <a:pt x="577" y="407"/>
                    <a:pt x="539" y="303"/>
                  </a:cubicBezTo>
                  <a:cubicBezTo>
                    <a:pt x="539" y="303"/>
                    <a:pt x="530" y="492"/>
                    <a:pt x="501" y="540"/>
                  </a:cubicBezTo>
                  <a:cubicBezTo>
                    <a:pt x="501" y="540"/>
                    <a:pt x="464" y="265"/>
                    <a:pt x="416" y="143"/>
                  </a:cubicBezTo>
                  <a:cubicBezTo>
                    <a:pt x="416" y="143"/>
                    <a:pt x="398" y="521"/>
                    <a:pt x="350" y="643"/>
                  </a:cubicBezTo>
                  <a:cubicBezTo>
                    <a:pt x="350" y="643"/>
                    <a:pt x="275" y="190"/>
                    <a:pt x="180" y="39"/>
                  </a:cubicBezTo>
                  <a:cubicBezTo>
                    <a:pt x="180" y="39"/>
                    <a:pt x="171" y="454"/>
                    <a:pt x="152" y="521"/>
                  </a:cubicBezTo>
                  <a:cubicBezTo>
                    <a:pt x="152" y="521"/>
                    <a:pt x="67" y="351"/>
                    <a:pt x="1" y="265"/>
                  </a:cubicBezTo>
                  <a:lnTo>
                    <a:pt x="1" y="265"/>
                  </a:lnTo>
                  <a:cubicBezTo>
                    <a:pt x="1" y="266"/>
                    <a:pt x="86" y="464"/>
                    <a:pt x="19" y="700"/>
                  </a:cubicBezTo>
                  <a:cubicBezTo>
                    <a:pt x="369" y="880"/>
                    <a:pt x="587" y="1012"/>
                    <a:pt x="794" y="1211"/>
                  </a:cubicBezTo>
                  <a:cubicBezTo>
                    <a:pt x="794" y="1211"/>
                    <a:pt x="832" y="540"/>
                    <a:pt x="794" y="218"/>
                  </a:cubicBezTo>
                  <a:cubicBezTo>
                    <a:pt x="794" y="218"/>
                    <a:pt x="785" y="587"/>
                    <a:pt x="738" y="710"/>
                  </a:cubicBezTo>
                  <a:cubicBezTo>
                    <a:pt x="738" y="710"/>
                    <a:pt x="709" y="209"/>
                    <a:pt x="643" y="1"/>
                  </a:cubicBezTo>
                  <a:close/>
                </a:path>
              </a:pathLst>
            </a:custGeom>
            <a:solidFill>
              <a:srgbClr val="8E8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7"/>
            <p:cNvSpPr/>
            <p:nvPr/>
          </p:nvSpPr>
          <p:spPr>
            <a:xfrm>
              <a:off x="258730" y="3886891"/>
              <a:ext cx="773294" cy="624988"/>
            </a:xfrm>
            <a:custGeom>
              <a:avLst/>
              <a:gdLst/>
              <a:ahLst/>
              <a:cxnLst/>
              <a:rect l="l" t="t" r="r" b="b"/>
              <a:pathLst>
                <a:path w="3895" h="3148" extrusionOk="0">
                  <a:moveTo>
                    <a:pt x="3894" y="1"/>
                  </a:moveTo>
                  <a:lnTo>
                    <a:pt x="1" y="1041"/>
                  </a:lnTo>
                  <a:lnTo>
                    <a:pt x="331" y="3148"/>
                  </a:lnTo>
                  <a:lnTo>
                    <a:pt x="3271" y="3148"/>
                  </a:lnTo>
                  <a:lnTo>
                    <a:pt x="2193" y="2401"/>
                  </a:lnTo>
                  <a:cubicBezTo>
                    <a:pt x="2193" y="2401"/>
                    <a:pt x="2250" y="1901"/>
                    <a:pt x="2250" y="1834"/>
                  </a:cubicBezTo>
                  <a:cubicBezTo>
                    <a:pt x="2250" y="1768"/>
                    <a:pt x="2949" y="946"/>
                    <a:pt x="2949" y="946"/>
                  </a:cubicBezTo>
                  <a:lnTo>
                    <a:pt x="3894" y="1"/>
                  </a:lnTo>
                  <a:close/>
                </a:path>
              </a:pathLst>
            </a:custGeom>
            <a:solidFill>
              <a:srgbClr val="634E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7"/>
            <p:cNvSpPr/>
            <p:nvPr/>
          </p:nvSpPr>
          <p:spPr>
            <a:xfrm>
              <a:off x="2589130" y="4014549"/>
              <a:ext cx="311700" cy="499316"/>
            </a:xfrm>
            <a:custGeom>
              <a:avLst/>
              <a:gdLst/>
              <a:ahLst/>
              <a:cxnLst/>
              <a:rect l="l" t="t" r="r" b="b"/>
              <a:pathLst>
                <a:path w="1570" h="2515" extrusionOk="0">
                  <a:moveTo>
                    <a:pt x="501" y="1"/>
                  </a:moveTo>
                  <a:cubicBezTo>
                    <a:pt x="501" y="1"/>
                    <a:pt x="10" y="1144"/>
                    <a:pt x="0" y="1853"/>
                  </a:cubicBezTo>
                  <a:lnTo>
                    <a:pt x="1068" y="2514"/>
                  </a:lnTo>
                  <a:cubicBezTo>
                    <a:pt x="1068" y="2514"/>
                    <a:pt x="1333" y="1295"/>
                    <a:pt x="1569" y="776"/>
                  </a:cubicBezTo>
                  <a:lnTo>
                    <a:pt x="1569" y="776"/>
                  </a:lnTo>
                  <a:cubicBezTo>
                    <a:pt x="1560" y="776"/>
                    <a:pt x="1229" y="1191"/>
                    <a:pt x="1125" y="1456"/>
                  </a:cubicBezTo>
                  <a:cubicBezTo>
                    <a:pt x="1125" y="1456"/>
                    <a:pt x="1238" y="388"/>
                    <a:pt x="1446" y="1"/>
                  </a:cubicBezTo>
                  <a:lnTo>
                    <a:pt x="1446" y="1"/>
                  </a:lnTo>
                  <a:cubicBezTo>
                    <a:pt x="1446" y="1"/>
                    <a:pt x="1030" y="483"/>
                    <a:pt x="889" y="955"/>
                  </a:cubicBezTo>
                  <a:cubicBezTo>
                    <a:pt x="889" y="955"/>
                    <a:pt x="879" y="369"/>
                    <a:pt x="955" y="105"/>
                  </a:cubicBezTo>
                  <a:lnTo>
                    <a:pt x="955" y="105"/>
                  </a:lnTo>
                  <a:cubicBezTo>
                    <a:pt x="955" y="105"/>
                    <a:pt x="643" y="615"/>
                    <a:pt x="558" y="1182"/>
                  </a:cubicBezTo>
                  <a:cubicBezTo>
                    <a:pt x="558" y="1182"/>
                    <a:pt x="454" y="407"/>
                    <a:pt x="501" y="1"/>
                  </a:cubicBezTo>
                  <a:close/>
                </a:path>
              </a:pathLst>
            </a:custGeom>
            <a:solidFill>
              <a:srgbClr val="C9D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7"/>
            <p:cNvSpPr/>
            <p:nvPr/>
          </p:nvSpPr>
          <p:spPr>
            <a:xfrm>
              <a:off x="2562923" y="4209511"/>
              <a:ext cx="341679" cy="302567"/>
            </a:xfrm>
            <a:custGeom>
              <a:avLst/>
              <a:gdLst/>
              <a:ahLst/>
              <a:cxnLst/>
              <a:rect l="l" t="t" r="r" b="b"/>
              <a:pathLst>
                <a:path w="1721" h="1524" extrusionOk="0">
                  <a:moveTo>
                    <a:pt x="339" y="1"/>
                  </a:moveTo>
                  <a:cubicBezTo>
                    <a:pt x="336" y="1"/>
                    <a:pt x="333" y="1"/>
                    <a:pt x="331" y="1"/>
                  </a:cubicBezTo>
                  <a:cubicBezTo>
                    <a:pt x="123" y="49"/>
                    <a:pt x="0" y="1013"/>
                    <a:pt x="123" y="1523"/>
                  </a:cubicBezTo>
                  <a:lnTo>
                    <a:pt x="1720" y="1523"/>
                  </a:lnTo>
                  <a:cubicBezTo>
                    <a:pt x="1706" y="1514"/>
                    <a:pt x="574" y="1"/>
                    <a:pt x="339" y="1"/>
                  </a:cubicBezTo>
                  <a:close/>
                  <a:moveTo>
                    <a:pt x="1720" y="1523"/>
                  </a:moveTo>
                  <a:cubicBezTo>
                    <a:pt x="1720" y="1523"/>
                    <a:pt x="1720" y="1523"/>
                    <a:pt x="1720" y="1523"/>
                  </a:cubicBezTo>
                  <a:cubicBezTo>
                    <a:pt x="1720" y="1523"/>
                    <a:pt x="1720" y="1523"/>
                    <a:pt x="1720" y="1523"/>
                  </a:cubicBezTo>
                  <a:close/>
                </a:path>
              </a:pathLst>
            </a:custGeom>
            <a:solidFill>
              <a:srgbClr val="3F3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7"/>
            <p:cNvSpPr/>
            <p:nvPr/>
          </p:nvSpPr>
          <p:spPr>
            <a:xfrm>
              <a:off x="-347198" y="3842022"/>
              <a:ext cx="394092" cy="664298"/>
            </a:xfrm>
            <a:custGeom>
              <a:avLst/>
              <a:gdLst/>
              <a:ahLst/>
              <a:cxnLst/>
              <a:rect l="l" t="t" r="r" b="b"/>
              <a:pathLst>
                <a:path w="1985" h="3346" extrusionOk="0">
                  <a:moveTo>
                    <a:pt x="1077" y="0"/>
                  </a:moveTo>
                  <a:lnTo>
                    <a:pt x="1077" y="0"/>
                  </a:lnTo>
                  <a:cubicBezTo>
                    <a:pt x="1040" y="473"/>
                    <a:pt x="1238" y="1607"/>
                    <a:pt x="1238" y="1607"/>
                  </a:cubicBezTo>
                  <a:cubicBezTo>
                    <a:pt x="1087" y="1371"/>
                    <a:pt x="718" y="416"/>
                    <a:pt x="718" y="416"/>
                  </a:cubicBezTo>
                  <a:lnTo>
                    <a:pt x="718" y="416"/>
                  </a:lnTo>
                  <a:cubicBezTo>
                    <a:pt x="747" y="766"/>
                    <a:pt x="898" y="1484"/>
                    <a:pt x="898" y="1484"/>
                  </a:cubicBezTo>
                  <a:cubicBezTo>
                    <a:pt x="813" y="1389"/>
                    <a:pt x="633" y="917"/>
                    <a:pt x="633" y="917"/>
                  </a:cubicBezTo>
                  <a:lnTo>
                    <a:pt x="633" y="917"/>
                  </a:lnTo>
                  <a:cubicBezTo>
                    <a:pt x="662" y="1210"/>
                    <a:pt x="803" y="1966"/>
                    <a:pt x="803" y="1966"/>
                  </a:cubicBezTo>
                  <a:cubicBezTo>
                    <a:pt x="558" y="1616"/>
                    <a:pt x="132" y="161"/>
                    <a:pt x="132" y="161"/>
                  </a:cubicBezTo>
                  <a:lnTo>
                    <a:pt x="132" y="161"/>
                  </a:lnTo>
                  <a:cubicBezTo>
                    <a:pt x="189" y="785"/>
                    <a:pt x="586" y="2145"/>
                    <a:pt x="586" y="2145"/>
                  </a:cubicBezTo>
                  <a:cubicBezTo>
                    <a:pt x="369" y="1871"/>
                    <a:pt x="0" y="879"/>
                    <a:pt x="0" y="879"/>
                  </a:cubicBezTo>
                  <a:lnTo>
                    <a:pt x="0" y="879"/>
                  </a:lnTo>
                  <a:cubicBezTo>
                    <a:pt x="227" y="1777"/>
                    <a:pt x="898" y="3346"/>
                    <a:pt x="898" y="3346"/>
                  </a:cubicBezTo>
                  <a:lnTo>
                    <a:pt x="1985" y="1834"/>
                  </a:lnTo>
                  <a:cubicBezTo>
                    <a:pt x="1758" y="1352"/>
                    <a:pt x="1569" y="501"/>
                    <a:pt x="1569" y="501"/>
                  </a:cubicBezTo>
                  <a:cubicBezTo>
                    <a:pt x="1512" y="728"/>
                    <a:pt x="1493" y="1210"/>
                    <a:pt x="1493" y="1210"/>
                  </a:cubicBezTo>
                  <a:cubicBezTo>
                    <a:pt x="1399" y="1078"/>
                    <a:pt x="1078" y="0"/>
                    <a:pt x="1077" y="0"/>
                  </a:cubicBezTo>
                  <a:close/>
                </a:path>
              </a:pathLst>
            </a:custGeom>
            <a:solidFill>
              <a:srgbClr val="C9D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7"/>
            <p:cNvSpPr/>
            <p:nvPr/>
          </p:nvSpPr>
          <p:spPr>
            <a:xfrm>
              <a:off x="-154024" y="3310941"/>
              <a:ext cx="358554" cy="940262"/>
            </a:xfrm>
            <a:custGeom>
              <a:avLst/>
              <a:gdLst/>
              <a:ahLst/>
              <a:cxnLst/>
              <a:rect l="l" t="t" r="r" b="b"/>
              <a:pathLst>
                <a:path w="1806" h="4736" extrusionOk="0">
                  <a:moveTo>
                    <a:pt x="1201" y="1"/>
                  </a:moveTo>
                  <a:cubicBezTo>
                    <a:pt x="1087" y="662"/>
                    <a:pt x="1068" y="2278"/>
                    <a:pt x="1068" y="2278"/>
                  </a:cubicBezTo>
                  <a:cubicBezTo>
                    <a:pt x="964" y="1938"/>
                    <a:pt x="775" y="587"/>
                    <a:pt x="775" y="587"/>
                  </a:cubicBezTo>
                  <a:cubicBezTo>
                    <a:pt x="728" y="1078"/>
                    <a:pt x="757" y="2099"/>
                    <a:pt x="757" y="2099"/>
                  </a:cubicBezTo>
                  <a:cubicBezTo>
                    <a:pt x="681" y="1976"/>
                    <a:pt x="596" y="1286"/>
                    <a:pt x="596" y="1286"/>
                  </a:cubicBezTo>
                  <a:cubicBezTo>
                    <a:pt x="568" y="1702"/>
                    <a:pt x="568" y="2770"/>
                    <a:pt x="568" y="2770"/>
                  </a:cubicBezTo>
                  <a:cubicBezTo>
                    <a:pt x="388" y="2269"/>
                    <a:pt x="246" y="209"/>
                    <a:pt x="246" y="209"/>
                  </a:cubicBezTo>
                  <a:lnTo>
                    <a:pt x="246" y="209"/>
                  </a:lnTo>
                  <a:cubicBezTo>
                    <a:pt x="190" y="1097"/>
                    <a:pt x="341" y="3025"/>
                    <a:pt x="341" y="3025"/>
                  </a:cubicBezTo>
                  <a:cubicBezTo>
                    <a:pt x="171" y="2628"/>
                    <a:pt x="1" y="1230"/>
                    <a:pt x="1" y="1229"/>
                  </a:cubicBezTo>
                  <a:lnTo>
                    <a:pt x="1" y="1229"/>
                  </a:lnTo>
                  <a:cubicBezTo>
                    <a:pt x="57" y="2514"/>
                    <a:pt x="426" y="4735"/>
                    <a:pt x="426" y="4735"/>
                  </a:cubicBezTo>
                  <a:lnTo>
                    <a:pt x="1806" y="2581"/>
                  </a:lnTo>
                  <a:cubicBezTo>
                    <a:pt x="1617" y="1910"/>
                    <a:pt x="1588" y="709"/>
                    <a:pt x="1588" y="709"/>
                  </a:cubicBezTo>
                  <a:cubicBezTo>
                    <a:pt x="1484" y="1031"/>
                    <a:pt x="1380" y="1711"/>
                    <a:pt x="1380" y="1711"/>
                  </a:cubicBezTo>
                  <a:cubicBezTo>
                    <a:pt x="1305" y="1522"/>
                    <a:pt x="1201" y="1"/>
                    <a:pt x="1201" y="1"/>
                  </a:cubicBezTo>
                  <a:close/>
                </a:path>
              </a:pathLst>
            </a:custGeom>
            <a:solidFill>
              <a:srgbClr val="C9D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7"/>
            <p:cNvSpPr/>
            <p:nvPr/>
          </p:nvSpPr>
          <p:spPr>
            <a:xfrm>
              <a:off x="-169112" y="3618670"/>
              <a:ext cx="2863470" cy="896981"/>
            </a:xfrm>
            <a:custGeom>
              <a:avLst/>
              <a:gdLst/>
              <a:ahLst/>
              <a:cxnLst/>
              <a:rect l="l" t="t" r="r" b="b"/>
              <a:pathLst>
                <a:path w="14423" h="4518" extrusionOk="0">
                  <a:moveTo>
                    <a:pt x="8818" y="1"/>
                  </a:moveTo>
                  <a:lnTo>
                    <a:pt x="5000" y="199"/>
                  </a:lnTo>
                  <a:lnTo>
                    <a:pt x="2222" y="738"/>
                  </a:lnTo>
                  <a:lnTo>
                    <a:pt x="1211" y="1768"/>
                  </a:lnTo>
                  <a:lnTo>
                    <a:pt x="199" y="3318"/>
                  </a:lnTo>
                  <a:lnTo>
                    <a:pt x="1" y="4518"/>
                  </a:lnTo>
                  <a:lnTo>
                    <a:pt x="2486" y="4518"/>
                  </a:lnTo>
                  <a:cubicBezTo>
                    <a:pt x="2524" y="3989"/>
                    <a:pt x="2940" y="3195"/>
                    <a:pt x="3233" y="2987"/>
                  </a:cubicBezTo>
                  <a:cubicBezTo>
                    <a:pt x="3535" y="2770"/>
                    <a:pt x="5567" y="2061"/>
                    <a:pt x="5823" y="2004"/>
                  </a:cubicBezTo>
                  <a:cubicBezTo>
                    <a:pt x="5834" y="2002"/>
                    <a:pt x="5849" y="2000"/>
                    <a:pt x="5865" y="2000"/>
                  </a:cubicBezTo>
                  <a:cubicBezTo>
                    <a:pt x="6219" y="2000"/>
                    <a:pt x="7603" y="2558"/>
                    <a:pt x="8091" y="2892"/>
                  </a:cubicBezTo>
                  <a:cubicBezTo>
                    <a:pt x="8610" y="3233"/>
                    <a:pt x="9130" y="4518"/>
                    <a:pt x="9130" y="4518"/>
                  </a:cubicBezTo>
                  <a:lnTo>
                    <a:pt x="14423" y="4518"/>
                  </a:lnTo>
                  <a:lnTo>
                    <a:pt x="13667" y="2930"/>
                  </a:lnTo>
                  <a:lnTo>
                    <a:pt x="13137" y="1522"/>
                  </a:lnTo>
                  <a:lnTo>
                    <a:pt x="10283" y="57"/>
                  </a:lnTo>
                  <a:lnTo>
                    <a:pt x="8818" y="1"/>
                  </a:lnTo>
                  <a:close/>
                </a:path>
              </a:pathLst>
            </a:custGeom>
            <a:solidFill>
              <a:srgbClr val="9B8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7"/>
            <p:cNvSpPr/>
            <p:nvPr/>
          </p:nvSpPr>
          <p:spPr>
            <a:xfrm>
              <a:off x="1675275" y="3900193"/>
              <a:ext cx="398063" cy="613672"/>
            </a:xfrm>
            <a:custGeom>
              <a:avLst/>
              <a:gdLst/>
              <a:ahLst/>
              <a:cxnLst/>
              <a:rect l="l" t="t" r="r" b="b"/>
              <a:pathLst>
                <a:path w="2005" h="3091" extrusionOk="0">
                  <a:moveTo>
                    <a:pt x="2004" y="0"/>
                  </a:moveTo>
                  <a:cubicBezTo>
                    <a:pt x="77" y="917"/>
                    <a:pt x="1" y="3090"/>
                    <a:pt x="1" y="3090"/>
                  </a:cubicBezTo>
                  <a:lnTo>
                    <a:pt x="2004" y="3090"/>
                  </a:lnTo>
                  <a:lnTo>
                    <a:pt x="2004" y="0"/>
                  </a:lnTo>
                  <a:close/>
                </a:path>
              </a:pathLst>
            </a:custGeom>
            <a:solidFill>
              <a:srgbClr val="8C72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7"/>
            <p:cNvSpPr/>
            <p:nvPr/>
          </p:nvSpPr>
          <p:spPr>
            <a:xfrm>
              <a:off x="-169112" y="3618670"/>
              <a:ext cx="2863470" cy="895194"/>
            </a:xfrm>
            <a:custGeom>
              <a:avLst/>
              <a:gdLst/>
              <a:ahLst/>
              <a:cxnLst/>
              <a:rect l="l" t="t" r="r" b="b"/>
              <a:pathLst>
                <a:path w="14423" h="4509" extrusionOk="0">
                  <a:moveTo>
                    <a:pt x="8818" y="1"/>
                  </a:moveTo>
                  <a:lnTo>
                    <a:pt x="5000" y="199"/>
                  </a:lnTo>
                  <a:lnTo>
                    <a:pt x="2127" y="501"/>
                  </a:lnTo>
                  <a:lnTo>
                    <a:pt x="1050" y="1768"/>
                  </a:lnTo>
                  <a:lnTo>
                    <a:pt x="199" y="3308"/>
                  </a:lnTo>
                  <a:lnTo>
                    <a:pt x="1" y="4508"/>
                  </a:lnTo>
                  <a:lnTo>
                    <a:pt x="29" y="4508"/>
                  </a:lnTo>
                  <a:lnTo>
                    <a:pt x="86" y="4178"/>
                  </a:lnTo>
                  <a:lnTo>
                    <a:pt x="908" y="2647"/>
                  </a:lnTo>
                  <a:lnTo>
                    <a:pt x="1967" y="1380"/>
                  </a:lnTo>
                  <a:lnTo>
                    <a:pt x="4755" y="1068"/>
                  </a:lnTo>
                  <a:lnTo>
                    <a:pt x="8469" y="870"/>
                  </a:lnTo>
                  <a:lnTo>
                    <a:pt x="9886" y="927"/>
                  </a:lnTo>
                  <a:lnTo>
                    <a:pt x="12674" y="2410"/>
                  </a:lnTo>
                  <a:lnTo>
                    <a:pt x="13194" y="3800"/>
                  </a:lnTo>
                  <a:lnTo>
                    <a:pt x="13515" y="4508"/>
                  </a:lnTo>
                  <a:lnTo>
                    <a:pt x="14423" y="4508"/>
                  </a:lnTo>
                  <a:lnTo>
                    <a:pt x="13667" y="2930"/>
                  </a:lnTo>
                  <a:lnTo>
                    <a:pt x="13137" y="1522"/>
                  </a:lnTo>
                  <a:lnTo>
                    <a:pt x="10283" y="57"/>
                  </a:lnTo>
                  <a:lnTo>
                    <a:pt x="8818" y="1"/>
                  </a:lnTo>
                  <a:close/>
                </a:path>
              </a:pathLst>
            </a:custGeom>
            <a:solidFill>
              <a:srgbClr val="C4B2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7"/>
            <p:cNvSpPr/>
            <p:nvPr/>
          </p:nvSpPr>
          <p:spPr>
            <a:xfrm>
              <a:off x="2450354" y="3896024"/>
              <a:ext cx="495345" cy="325200"/>
            </a:xfrm>
            <a:custGeom>
              <a:avLst/>
              <a:gdLst/>
              <a:ahLst/>
              <a:cxnLst/>
              <a:rect l="l" t="t" r="r" b="b"/>
              <a:pathLst>
                <a:path w="2495" h="1638" extrusionOk="0">
                  <a:moveTo>
                    <a:pt x="642" y="1"/>
                  </a:moveTo>
                  <a:cubicBezTo>
                    <a:pt x="575" y="1"/>
                    <a:pt x="485" y="19"/>
                    <a:pt x="397" y="78"/>
                  </a:cubicBezTo>
                  <a:cubicBezTo>
                    <a:pt x="397" y="78"/>
                    <a:pt x="0" y="560"/>
                    <a:pt x="302" y="843"/>
                  </a:cubicBezTo>
                  <a:cubicBezTo>
                    <a:pt x="595" y="1117"/>
                    <a:pt x="1559" y="1609"/>
                    <a:pt x="2410" y="1637"/>
                  </a:cubicBezTo>
                  <a:lnTo>
                    <a:pt x="2495" y="1543"/>
                  </a:lnTo>
                  <a:lnTo>
                    <a:pt x="747" y="31"/>
                  </a:lnTo>
                  <a:cubicBezTo>
                    <a:pt x="747" y="17"/>
                    <a:pt x="705" y="1"/>
                    <a:pt x="642" y="1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7"/>
            <p:cNvSpPr/>
            <p:nvPr/>
          </p:nvSpPr>
          <p:spPr>
            <a:xfrm>
              <a:off x="2450354" y="3894832"/>
              <a:ext cx="313487" cy="292641"/>
            </a:xfrm>
            <a:custGeom>
              <a:avLst/>
              <a:gdLst/>
              <a:ahLst/>
              <a:cxnLst/>
              <a:rect l="l" t="t" r="r" b="b"/>
              <a:pathLst>
                <a:path w="1579" h="1474" extrusionOk="0">
                  <a:moveTo>
                    <a:pt x="662" y="1"/>
                  </a:moveTo>
                  <a:cubicBezTo>
                    <a:pt x="592" y="1"/>
                    <a:pt x="491" y="12"/>
                    <a:pt x="397" y="65"/>
                  </a:cubicBezTo>
                  <a:cubicBezTo>
                    <a:pt x="397" y="65"/>
                    <a:pt x="0" y="556"/>
                    <a:pt x="302" y="840"/>
                  </a:cubicBezTo>
                  <a:cubicBezTo>
                    <a:pt x="501" y="1010"/>
                    <a:pt x="992" y="1303"/>
                    <a:pt x="1578" y="1473"/>
                  </a:cubicBezTo>
                  <a:cubicBezTo>
                    <a:pt x="1531" y="1426"/>
                    <a:pt x="1484" y="1369"/>
                    <a:pt x="1437" y="1303"/>
                  </a:cubicBezTo>
                  <a:cubicBezTo>
                    <a:pt x="1181" y="953"/>
                    <a:pt x="1087" y="594"/>
                    <a:pt x="1162" y="367"/>
                  </a:cubicBezTo>
                  <a:lnTo>
                    <a:pt x="756" y="8"/>
                  </a:lnTo>
                  <a:cubicBezTo>
                    <a:pt x="756" y="8"/>
                    <a:pt x="719" y="1"/>
                    <a:pt x="662" y="1"/>
                  </a:cubicBezTo>
                  <a:close/>
                </a:path>
              </a:pathLst>
            </a:custGeom>
            <a:solidFill>
              <a:srgbClr val="3F3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7"/>
            <p:cNvSpPr/>
            <p:nvPr/>
          </p:nvSpPr>
          <p:spPr>
            <a:xfrm>
              <a:off x="1778513" y="3452695"/>
              <a:ext cx="949593" cy="1061170"/>
            </a:xfrm>
            <a:custGeom>
              <a:avLst/>
              <a:gdLst/>
              <a:ahLst/>
              <a:cxnLst/>
              <a:rect l="l" t="t" r="r" b="b"/>
              <a:pathLst>
                <a:path w="4783" h="5345" extrusionOk="0">
                  <a:moveTo>
                    <a:pt x="3037" y="0"/>
                  </a:moveTo>
                  <a:cubicBezTo>
                    <a:pt x="2985" y="0"/>
                    <a:pt x="2927" y="14"/>
                    <a:pt x="2864" y="43"/>
                  </a:cubicBezTo>
                  <a:cubicBezTo>
                    <a:pt x="2524" y="194"/>
                    <a:pt x="2288" y="988"/>
                    <a:pt x="1768" y="1479"/>
                  </a:cubicBezTo>
                  <a:cubicBezTo>
                    <a:pt x="1" y="3209"/>
                    <a:pt x="785" y="5344"/>
                    <a:pt x="785" y="5344"/>
                  </a:cubicBezTo>
                  <a:lnTo>
                    <a:pt x="4707" y="5344"/>
                  </a:lnTo>
                  <a:cubicBezTo>
                    <a:pt x="4754" y="4579"/>
                    <a:pt x="4783" y="3624"/>
                    <a:pt x="3932" y="2330"/>
                  </a:cubicBezTo>
                  <a:cubicBezTo>
                    <a:pt x="3602" y="1765"/>
                    <a:pt x="3639" y="0"/>
                    <a:pt x="3037" y="0"/>
                  </a:cubicBezTo>
                  <a:close/>
                </a:path>
              </a:pathLst>
            </a:custGeom>
            <a:solidFill>
              <a:srgbClr val="E2D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7"/>
            <p:cNvSpPr/>
            <p:nvPr/>
          </p:nvSpPr>
          <p:spPr>
            <a:xfrm>
              <a:off x="1906171" y="3582934"/>
              <a:ext cx="730013" cy="581906"/>
            </a:xfrm>
            <a:custGeom>
              <a:avLst/>
              <a:gdLst/>
              <a:ahLst/>
              <a:cxnLst/>
              <a:rect l="l" t="t" r="r" b="b"/>
              <a:pathLst>
                <a:path w="3677" h="2931" extrusionOk="0">
                  <a:moveTo>
                    <a:pt x="1720" y="1"/>
                  </a:moveTo>
                  <a:cubicBezTo>
                    <a:pt x="1550" y="266"/>
                    <a:pt x="1361" y="577"/>
                    <a:pt x="1116" y="823"/>
                  </a:cubicBezTo>
                  <a:cubicBezTo>
                    <a:pt x="407" y="1523"/>
                    <a:pt x="104" y="2279"/>
                    <a:pt x="0" y="2931"/>
                  </a:cubicBezTo>
                  <a:cubicBezTo>
                    <a:pt x="407" y="2326"/>
                    <a:pt x="1201" y="1901"/>
                    <a:pt x="2117" y="1901"/>
                  </a:cubicBezTo>
                  <a:cubicBezTo>
                    <a:pt x="2722" y="1901"/>
                    <a:pt x="3261" y="2080"/>
                    <a:pt x="3677" y="2364"/>
                  </a:cubicBezTo>
                  <a:cubicBezTo>
                    <a:pt x="3573" y="2137"/>
                    <a:pt x="3440" y="1901"/>
                    <a:pt x="3280" y="1664"/>
                  </a:cubicBezTo>
                  <a:cubicBezTo>
                    <a:pt x="3251" y="1626"/>
                    <a:pt x="3232" y="1579"/>
                    <a:pt x="3214" y="1523"/>
                  </a:cubicBezTo>
                  <a:cubicBezTo>
                    <a:pt x="2817" y="1428"/>
                    <a:pt x="2363" y="1088"/>
                    <a:pt x="2023" y="587"/>
                  </a:cubicBezTo>
                  <a:cubicBezTo>
                    <a:pt x="1890" y="388"/>
                    <a:pt x="1787" y="190"/>
                    <a:pt x="1720" y="1"/>
                  </a:cubicBezTo>
                  <a:close/>
                </a:path>
              </a:pathLst>
            </a:custGeom>
            <a:solidFill>
              <a:srgbClr val="D3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7"/>
            <p:cNvSpPr/>
            <p:nvPr/>
          </p:nvSpPr>
          <p:spPr>
            <a:xfrm>
              <a:off x="1774741" y="3727467"/>
              <a:ext cx="945821" cy="786397"/>
            </a:xfrm>
            <a:custGeom>
              <a:avLst/>
              <a:gdLst/>
              <a:ahLst/>
              <a:cxnLst/>
              <a:rect l="l" t="t" r="r" b="b"/>
              <a:pathLst>
                <a:path w="4764" h="3961" extrusionOk="0">
                  <a:moveTo>
                    <a:pt x="1872" y="1"/>
                  </a:moveTo>
                  <a:cubicBezTo>
                    <a:pt x="1834" y="38"/>
                    <a:pt x="1806" y="76"/>
                    <a:pt x="1778" y="95"/>
                  </a:cubicBezTo>
                  <a:cubicBezTo>
                    <a:pt x="1" y="1825"/>
                    <a:pt x="795" y="3960"/>
                    <a:pt x="795" y="3960"/>
                  </a:cubicBezTo>
                  <a:lnTo>
                    <a:pt x="4717" y="3960"/>
                  </a:lnTo>
                  <a:cubicBezTo>
                    <a:pt x="4754" y="3582"/>
                    <a:pt x="4764" y="3148"/>
                    <a:pt x="4669" y="2647"/>
                  </a:cubicBezTo>
                  <a:cubicBezTo>
                    <a:pt x="4537" y="3195"/>
                    <a:pt x="4225" y="3592"/>
                    <a:pt x="3772" y="3715"/>
                  </a:cubicBezTo>
                  <a:cubicBezTo>
                    <a:pt x="3693" y="3734"/>
                    <a:pt x="3612" y="3744"/>
                    <a:pt x="3532" y="3744"/>
                  </a:cubicBezTo>
                  <a:cubicBezTo>
                    <a:pt x="2831" y="3744"/>
                    <a:pt x="2096" y="3031"/>
                    <a:pt x="1825" y="2014"/>
                  </a:cubicBezTo>
                  <a:cubicBezTo>
                    <a:pt x="1645" y="1333"/>
                    <a:pt x="1702" y="672"/>
                    <a:pt x="1948" y="227"/>
                  </a:cubicBezTo>
                  <a:cubicBezTo>
                    <a:pt x="1919" y="161"/>
                    <a:pt x="1891" y="76"/>
                    <a:pt x="1872" y="1"/>
                  </a:cubicBezTo>
                  <a:close/>
                </a:path>
              </a:pathLst>
            </a:custGeom>
            <a:solidFill>
              <a:srgbClr val="D3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7"/>
            <p:cNvSpPr/>
            <p:nvPr/>
          </p:nvSpPr>
          <p:spPr>
            <a:xfrm>
              <a:off x="2221444" y="3789410"/>
              <a:ext cx="450476" cy="337907"/>
            </a:xfrm>
            <a:custGeom>
              <a:avLst/>
              <a:gdLst/>
              <a:ahLst/>
              <a:cxnLst/>
              <a:rect l="l" t="t" r="r" b="b"/>
              <a:pathLst>
                <a:path w="2269" h="1702" extrusionOk="0">
                  <a:moveTo>
                    <a:pt x="66" y="1"/>
                  </a:moveTo>
                  <a:lnTo>
                    <a:pt x="0" y="964"/>
                  </a:lnTo>
                  <a:cubicBezTo>
                    <a:pt x="244" y="916"/>
                    <a:pt x="463" y="895"/>
                    <a:pt x="661" y="895"/>
                  </a:cubicBezTo>
                  <a:cubicBezTo>
                    <a:pt x="1890" y="895"/>
                    <a:pt x="2268" y="1702"/>
                    <a:pt x="2268" y="1702"/>
                  </a:cubicBezTo>
                  <a:lnTo>
                    <a:pt x="1928" y="634"/>
                  </a:lnTo>
                  <a:cubicBezTo>
                    <a:pt x="1869" y="644"/>
                    <a:pt x="1808" y="649"/>
                    <a:pt x="1745" y="649"/>
                  </a:cubicBezTo>
                  <a:cubicBezTo>
                    <a:pt x="1019" y="649"/>
                    <a:pt x="66" y="1"/>
                    <a:pt x="66" y="1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7"/>
            <p:cNvSpPr/>
            <p:nvPr/>
          </p:nvSpPr>
          <p:spPr>
            <a:xfrm>
              <a:off x="2240106" y="3793182"/>
              <a:ext cx="369871" cy="157438"/>
            </a:xfrm>
            <a:custGeom>
              <a:avLst/>
              <a:gdLst/>
              <a:ahLst/>
              <a:cxnLst/>
              <a:rect l="l" t="t" r="r" b="b"/>
              <a:pathLst>
                <a:path w="1863" h="793" extrusionOk="0">
                  <a:moveTo>
                    <a:pt x="1" y="0"/>
                  </a:moveTo>
                  <a:cubicBezTo>
                    <a:pt x="199" y="133"/>
                    <a:pt x="511" y="596"/>
                    <a:pt x="993" y="719"/>
                  </a:cubicBezTo>
                  <a:cubicBezTo>
                    <a:pt x="1169" y="768"/>
                    <a:pt x="1349" y="792"/>
                    <a:pt x="1519" y="792"/>
                  </a:cubicBezTo>
                  <a:cubicBezTo>
                    <a:pt x="1640" y="792"/>
                    <a:pt x="1756" y="780"/>
                    <a:pt x="1862" y="756"/>
                  </a:cubicBezTo>
                  <a:lnTo>
                    <a:pt x="1815" y="615"/>
                  </a:lnTo>
                  <a:cubicBezTo>
                    <a:pt x="1757" y="626"/>
                    <a:pt x="1697" y="631"/>
                    <a:pt x="1634" y="631"/>
                  </a:cubicBezTo>
                  <a:cubicBezTo>
                    <a:pt x="1009" y="631"/>
                    <a:pt x="181" y="121"/>
                    <a:pt x="1" y="0"/>
                  </a:cubicBezTo>
                  <a:close/>
                </a:path>
              </a:pathLst>
            </a:custGeom>
            <a:solidFill>
              <a:srgbClr val="3F3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7"/>
            <p:cNvSpPr/>
            <p:nvPr/>
          </p:nvSpPr>
          <p:spPr>
            <a:xfrm>
              <a:off x="2590917" y="3364744"/>
              <a:ext cx="144732" cy="117136"/>
            </a:xfrm>
            <a:custGeom>
              <a:avLst/>
              <a:gdLst/>
              <a:ahLst/>
              <a:cxnLst/>
              <a:rect l="l" t="t" r="r" b="b"/>
              <a:pathLst>
                <a:path w="729" h="590" extrusionOk="0">
                  <a:moveTo>
                    <a:pt x="378" y="1"/>
                  </a:moveTo>
                  <a:cubicBezTo>
                    <a:pt x="164" y="1"/>
                    <a:pt x="1" y="401"/>
                    <a:pt x="1" y="401"/>
                  </a:cubicBezTo>
                  <a:lnTo>
                    <a:pt x="521" y="590"/>
                  </a:lnTo>
                  <a:cubicBezTo>
                    <a:pt x="521" y="590"/>
                    <a:pt x="729" y="155"/>
                    <a:pt x="464" y="23"/>
                  </a:cubicBezTo>
                  <a:cubicBezTo>
                    <a:pt x="435" y="7"/>
                    <a:pt x="406" y="1"/>
                    <a:pt x="378" y="1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7"/>
            <p:cNvSpPr/>
            <p:nvPr/>
          </p:nvSpPr>
          <p:spPr>
            <a:xfrm>
              <a:off x="2632212" y="3403458"/>
              <a:ext cx="73656" cy="80407"/>
            </a:xfrm>
            <a:custGeom>
              <a:avLst/>
              <a:gdLst/>
              <a:ahLst/>
              <a:cxnLst/>
              <a:rect l="l" t="t" r="r" b="b"/>
              <a:pathLst>
                <a:path w="371" h="405" extrusionOk="0">
                  <a:moveTo>
                    <a:pt x="187" y="1"/>
                  </a:moveTo>
                  <a:cubicBezTo>
                    <a:pt x="67" y="1"/>
                    <a:pt x="1" y="281"/>
                    <a:pt x="1" y="281"/>
                  </a:cubicBezTo>
                  <a:lnTo>
                    <a:pt x="265" y="404"/>
                  </a:lnTo>
                  <a:lnTo>
                    <a:pt x="265" y="404"/>
                  </a:lnTo>
                  <a:cubicBezTo>
                    <a:pt x="270" y="385"/>
                    <a:pt x="370" y="105"/>
                    <a:pt x="237" y="17"/>
                  </a:cubicBezTo>
                  <a:cubicBezTo>
                    <a:pt x="219" y="6"/>
                    <a:pt x="203" y="1"/>
                    <a:pt x="187" y="1"/>
                  </a:cubicBezTo>
                  <a:close/>
                  <a:moveTo>
                    <a:pt x="265" y="404"/>
                  </a:moveTo>
                  <a:cubicBezTo>
                    <a:pt x="265" y="405"/>
                    <a:pt x="265" y="405"/>
                    <a:pt x="265" y="405"/>
                  </a:cubicBezTo>
                  <a:cubicBezTo>
                    <a:pt x="265" y="405"/>
                    <a:pt x="265" y="405"/>
                    <a:pt x="265" y="404"/>
                  </a:cubicBezTo>
                  <a:lnTo>
                    <a:pt x="265" y="404"/>
                  </a:lnTo>
                  <a:close/>
                </a:path>
              </a:pathLst>
            </a:custGeom>
            <a:solidFill>
              <a:srgbClr val="E2D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7"/>
            <p:cNvSpPr/>
            <p:nvPr/>
          </p:nvSpPr>
          <p:spPr>
            <a:xfrm>
              <a:off x="2018740" y="3723695"/>
              <a:ext cx="268419" cy="788184"/>
            </a:xfrm>
            <a:custGeom>
              <a:avLst/>
              <a:gdLst/>
              <a:ahLst/>
              <a:cxnLst/>
              <a:rect l="l" t="t" r="r" b="b"/>
              <a:pathLst>
                <a:path w="1352" h="3970" extrusionOk="0">
                  <a:moveTo>
                    <a:pt x="662" y="1"/>
                  </a:moveTo>
                  <a:cubicBezTo>
                    <a:pt x="208" y="341"/>
                    <a:pt x="0" y="814"/>
                    <a:pt x="0" y="814"/>
                  </a:cubicBezTo>
                  <a:cubicBezTo>
                    <a:pt x="48" y="1957"/>
                    <a:pt x="1012" y="3970"/>
                    <a:pt x="1012" y="3970"/>
                  </a:cubicBezTo>
                  <a:lnTo>
                    <a:pt x="1172" y="3970"/>
                  </a:lnTo>
                  <a:cubicBezTo>
                    <a:pt x="1040" y="1560"/>
                    <a:pt x="1352" y="851"/>
                    <a:pt x="1352" y="710"/>
                  </a:cubicBezTo>
                  <a:cubicBezTo>
                    <a:pt x="1352" y="332"/>
                    <a:pt x="662" y="1"/>
                    <a:pt x="662" y="1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7"/>
            <p:cNvSpPr/>
            <p:nvPr/>
          </p:nvSpPr>
          <p:spPr>
            <a:xfrm>
              <a:off x="2018740" y="3723695"/>
              <a:ext cx="232882" cy="788184"/>
            </a:xfrm>
            <a:custGeom>
              <a:avLst/>
              <a:gdLst/>
              <a:ahLst/>
              <a:cxnLst/>
              <a:rect l="l" t="t" r="r" b="b"/>
              <a:pathLst>
                <a:path w="1173" h="3970" extrusionOk="0">
                  <a:moveTo>
                    <a:pt x="662" y="1"/>
                  </a:moveTo>
                  <a:cubicBezTo>
                    <a:pt x="208" y="341"/>
                    <a:pt x="0" y="814"/>
                    <a:pt x="0" y="814"/>
                  </a:cubicBezTo>
                  <a:cubicBezTo>
                    <a:pt x="48" y="1957"/>
                    <a:pt x="1002" y="3970"/>
                    <a:pt x="1002" y="3970"/>
                  </a:cubicBezTo>
                  <a:lnTo>
                    <a:pt x="1172" y="3970"/>
                  </a:lnTo>
                  <a:cubicBezTo>
                    <a:pt x="1163" y="3592"/>
                    <a:pt x="1153" y="3261"/>
                    <a:pt x="1134" y="2959"/>
                  </a:cubicBezTo>
                  <a:cubicBezTo>
                    <a:pt x="785" y="2902"/>
                    <a:pt x="445" y="2278"/>
                    <a:pt x="369" y="1494"/>
                  </a:cubicBezTo>
                  <a:cubicBezTo>
                    <a:pt x="293" y="832"/>
                    <a:pt x="445" y="256"/>
                    <a:pt x="690" y="10"/>
                  </a:cubicBezTo>
                  <a:cubicBezTo>
                    <a:pt x="681" y="1"/>
                    <a:pt x="662" y="1"/>
                    <a:pt x="662" y="1"/>
                  </a:cubicBezTo>
                  <a:close/>
                </a:path>
              </a:pathLst>
            </a:custGeom>
            <a:solidFill>
              <a:srgbClr val="3F3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7"/>
            <p:cNvSpPr/>
            <p:nvPr/>
          </p:nvSpPr>
          <p:spPr>
            <a:xfrm>
              <a:off x="2362006" y="3436216"/>
              <a:ext cx="473109" cy="499117"/>
            </a:xfrm>
            <a:custGeom>
              <a:avLst/>
              <a:gdLst/>
              <a:ahLst/>
              <a:cxnLst/>
              <a:rect l="l" t="t" r="r" b="b"/>
              <a:pathLst>
                <a:path w="2383" h="2514" extrusionOk="0">
                  <a:moveTo>
                    <a:pt x="831" y="0"/>
                  </a:moveTo>
                  <a:cubicBezTo>
                    <a:pt x="553" y="0"/>
                    <a:pt x="303" y="52"/>
                    <a:pt x="180" y="97"/>
                  </a:cubicBezTo>
                  <a:cubicBezTo>
                    <a:pt x="1" y="702"/>
                    <a:pt x="58" y="1515"/>
                    <a:pt x="369" y="2176"/>
                  </a:cubicBezTo>
                  <a:cubicBezTo>
                    <a:pt x="532" y="2376"/>
                    <a:pt x="955" y="2514"/>
                    <a:pt x="1373" y="2514"/>
                  </a:cubicBezTo>
                  <a:cubicBezTo>
                    <a:pt x="1829" y="2514"/>
                    <a:pt x="2279" y="2350"/>
                    <a:pt x="2382" y="1921"/>
                  </a:cubicBezTo>
                  <a:cubicBezTo>
                    <a:pt x="2382" y="1222"/>
                    <a:pt x="1863" y="381"/>
                    <a:pt x="1702" y="258"/>
                  </a:cubicBezTo>
                  <a:cubicBezTo>
                    <a:pt x="1466" y="61"/>
                    <a:pt x="1132" y="0"/>
                    <a:pt x="831" y="0"/>
                  </a:cubicBezTo>
                  <a:close/>
                </a:path>
              </a:pathLst>
            </a:custGeom>
            <a:solidFill>
              <a:srgbClr val="E2D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7"/>
            <p:cNvSpPr/>
            <p:nvPr/>
          </p:nvSpPr>
          <p:spPr>
            <a:xfrm>
              <a:off x="2378882" y="3787623"/>
              <a:ext cx="454248" cy="146519"/>
            </a:xfrm>
            <a:custGeom>
              <a:avLst/>
              <a:gdLst/>
              <a:ahLst/>
              <a:cxnLst/>
              <a:rect l="l" t="t" r="r" b="b"/>
              <a:pathLst>
                <a:path w="2288" h="738" extrusionOk="0">
                  <a:moveTo>
                    <a:pt x="1" y="0"/>
                  </a:moveTo>
                  <a:lnTo>
                    <a:pt x="1" y="0"/>
                  </a:lnTo>
                  <a:cubicBezTo>
                    <a:pt x="29" y="104"/>
                    <a:pt x="190" y="302"/>
                    <a:pt x="237" y="406"/>
                  </a:cubicBezTo>
                  <a:cubicBezTo>
                    <a:pt x="398" y="602"/>
                    <a:pt x="818" y="738"/>
                    <a:pt x="1239" y="738"/>
                  </a:cubicBezTo>
                  <a:cubicBezTo>
                    <a:pt x="1711" y="738"/>
                    <a:pt x="2183" y="568"/>
                    <a:pt x="2288" y="123"/>
                  </a:cubicBezTo>
                  <a:lnTo>
                    <a:pt x="2288" y="38"/>
                  </a:lnTo>
                  <a:cubicBezTo>
                    <a:pt x="2099" y="283"/>
                    <a:pt x="1719" y="378"/>
                    <a:pt x="1319" y="378"/>
                  </a:cubicBezTo>
                  <a:cubicBezTo>
                    <a:pt x="779" y="378"/>
                    <a:pt x="202" y="206"/>
                    <a:pt x="1" y="0"/>
                  </a:cubicBezTo>
                  <a:close/>
                </a:path>
              </a:pathLst>
            </a:custGeom>
            <a:solidFill>
              <a:srgbClr val="D3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7"/>
            <p:cNvSpPr/>
            <p:nvPr/>
          </p:nvSpPr>
          <p:spPr>
            <a:xfrm>
              <a:off x="1846015" y="4209511"/>
              <a:ext cx="340289" cy="302567"/>
            </a:xfrm>
            <a:custGeom>
              <a:avLst/>
              <a:gdLst/>
              <a:ahLst/>
              <a:cxnLst/>
              <a:rect l="l" t="t" r="r" b="b"/>
              <a:pathLst>
                <a:path w="1714" h="1524" extrusionOk="0">
                  <a:moveTo>
                    <a:pt x="340" y="1"/>
                  </a:moveTo>
                  <a:cubicBezTo>
                    <a:pt x="337" y="1"/>
                    <a:pt x="334" y="1"/>
                    <a:pt x="332" y="1"/>
                  </a:cubicBezTo>
                  <a:cubicBezTo>
                    <a:pt x="114" y="49"/>
                    <a:pt x="1" y="1013"/>
                    <a:pt x="114" y="1523"/>
                  </a:cubicBezTo>
                  <a:lnTo>
                    <a:pt x="1711" y="1523"/>
                  </a:lnTo>
                  <a:cubicBezTo>
                    <a:pt x="1712" y="1523"/>
                    <a:pt x="1712" y="1523"/>
                    <a:pt x="1712" y="1523"/>
                  </a:cubicBezTo>
                  <a:cubicBezTo>
                    <a:pt x="1714" y="1523"/>
                    <a:pt x="567" y="1"/>
                    <a:pt x="340" y="1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7"/>
            <p:cNvSpPr/>
            <p:nvPr/>
          </p:nvSpPr>
          <p:spPr>
            <a:xfrm>
              <a:off x="1857331" y="4299844"/>
              <a:ext cx="330362" cy="214021"/>
            </a:xfrm>
            <a:custGeom>
              <a:avLst/>
              <a:gdLst/>
              <a:ahLst/>
              <a:cxnLst/>
              <a:rect l="l" t="t" r="r" b="b"/>
              <a:pathLst>
                <a:path w="1664" h="1078" extrusionOk="0">
                  <a:moveTo>
                    <a:pt x="76" y="0"/>
                  </a:moveTo>
                  <a:cubicBezTo>
                    <a:pt x="10" y="331"/>
                    <a:pt x="1" y="784"/>
                    <a:pt x="76" y="1077"/>
                  </a:cubicBezTo>
                  <a:lnTo>
                    <a:pt x="1664" y="1077"/>
                  </a:lnTo>
                  <a:cubicBezTo>
                    <a:pt x="1664" y="1077"/>
                    <a:pt x="1617" y="1021"/>
                    <a:pt x="1560" y="936"/>
                  </a:cubicBezTo>
                  <a:cubicBezTo>
                    <a:pt x="1515" y="974"/>
                    <a:pt x="1454" y="992"/>
                    <a:pt x="1382" y="992"/>
                  </a:cubicBezTo>
                  <a:cubicBezTo>
                    <a:pt x="1134" y="992"/>
                    <a:pt x="753" y="781"/>
                    <a:pt x="416" y="444"/>
                  </a:cubicBezTo>
                  <a:cubicBezTo>
                    <a:pt x="275" y="293"/>
                    <a:pt x="152" y="142"/>
                    <a:pt x="76" y="0"/>
                  </a:cubicBezTo>
                  <a:close/>
                </a:path>
              </a:pathLst>
            </a:custGeom>
            <a:solidFill>
              <a:srgbClr val="3F3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7"/>
            <p:cNvSpPr/>
            <p:nvPr/>
          </p:nvSpPr>
          <p:spPr>
            <a:xfrm>
              <a:off x="2823599" y="4412414"/>
              <a:ext cx="108996" cy="101451"/>
            </a:xfrm>
            <a:custGeom>
              <a:avLst/>
              <a:gdLst/>
              <a:ahLst/>
              <a:cxnLst/>
              <a:rect l="l" t="t" r="r" b="b"/>
              <a:pathLst>
                <a:path w="549" h="511" extrusionOk="0">
                  <a:moveTo>
                    <a:pt x="355" y="0"/>
                  </a:moveTo>
                  <a:cubicBezTo>
                    <a:pt x="177" y="0"/>
                    <a:pt x="10" y="510"/>
                    <a:pt x="1" y="510"/>
                  </a:cubicBezTo>
                  <a:lnTo>
                    <a:pt x="473" y="510"/>
                  </a:lnTo>
                  <a:cubicBezTo>
                    <a:pt x="473" y="510"/>
                    <a:pt x="549" y="19"/>
                    <a:pt x="360" y="0"/>
                  </a:cubicBezTo>
                  <a:cubicBezTo>
                    <a:pt x="358" y="0"/>
                    <a:pt x="357" y="0"/>
                    <a:pt x="355" y="0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7"/>
            <p:cNvSpPr/>
            <p:nvPr/>
          </p:nvSpPr>
          <p:spPr>
            <a:xfrm>
              <a:off x="2093786" y="4410428"/>
              <a:ext cx="97679" cy="101650"/>
            </a:xfrm>
            <a:custGeom>
              <a:avLst/>
              <a:gdLst/>
              <a:ahLst/>
              <a:cxnLst/>
              <a:rect l="l" t="t" r="r" b="b"/>
              <a:pathLst>
                <a:path w="492" h="512" extrusionOk="0">
                  <a:moveTo>
                    <a:pt x="194" y="1"/>
                  </a:moveTo>
                  <a:cubicBezTo>
                    <a:pt x="193" y="1"/>
                    <a:pt x="191" y="1"/>
                    <a:pt x="189" y="1"/>
                  </a:cubicBezTo>
                  <a:cubicBezTo>
                    <a:pt x="0" y="10"/>
                    <a:pt x="19" y="511"/>
                    <a:pt x="19" y="511"/>
                  </a:cubicBezTo>
                  <a:lnTo>
                    <a:pt x="492" y="511"/>
                  </a:lnTo>
                  <a:cubicBezTo>
                    <a:pt x="488" y="502"/>
                    <a:pt x="377" y="1"/>
                    <a:pt x="194" y="1"/>
                  </a:cubicBezTo>
                  <a:close/>
                  <a:moveTo>
                    <a:pt x="492" y="511"/>
                  </a:moveTo>
                  <a:lnTo>
                    <a:pt x="492" y="511"/>
                  </a:lnTo>
                  <a:cubicBezTo>
                    <a:pt x="492" y="511"/>
                    <a:pt x="492" y="511"/>
                    <a:pt x="492" y="511"/>
                  </a:cubicBezTo>
                  <a:cubicBezTo>
                    <a:pt x="492" y="511"/>
                    <a:pt x="492" y="511"/>
                    <a:pt x="492" y="511"/>
                  </a:cubicBezTo>
                  <a:close/>
                </a:path>
              </a:pathLst>
            </a:custGeom>
            <a:solidFill>
              <a:srgbClr val="7A6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7"/>
            <p:cNvSpPr/>
            <p:nvPr/>
          </p:nvSpPr>
          <p:spPr>
            <a:xfrm>
              <a:off x="2453928" y="3537072"/>
              <a:ext cx="170939" cy="215609"/>
            </a:xfrm>
            <a:custGeom>
              <a:avLst/>
              <a:gdLst/>
              <a:ahLst/>
              <a:cxnLst/>
              <a:rect l="l" t="t" r="r" b="b"/>
              <a:pathLst>
                <a:path w="861" h="1086" extrusionOk="0">
                  <a:moveTo>
                    <a:pt x="400" y="1"/>
                  </a:moveTo>
                  <a:cubicBezTo>
                    <a:pt x="384" y="1"/>
                    <a:pt x="367" y="2"/>
                    <a:pt x="351" y="5"/>
                  </a:cubicBezTo>
                  <a:cubicBezTo>
                    <a:pt x="143" y="43"/>
                    <a:pt x="1" y="308"/>
                    <a:pt x="48" y="610"/>
                  </a:cubicBezTo>
                  <a:cubicBezTo>
                    <a:pt x="93" y="885"/>
                    <a:pt x="270" y="1085"/>
                    <a:pt x="464" y="1085"/>
                  </a:cubicBezTo>
                  <a:cubicBezTo>
                    <a:pt x="476" y="1085"/>
                    <a:pt x="489" y="1084"/>
                    <a:pt x="502" y="1083"/>
                  </a:cubicBezTo>
                  <a:cubicBezTo>
                    <a:pt x="719" y="1045"/>
                    <a:pt x="861" y="771"/>
                    <a:pt x="814" y="478"/>
                  </a:cubicBezTo>
                  <a:cubicBezTo>
                    <a:pt x="770" y="207"/>
                    <a:pt x="597" y="1"/>
                    <a:pt x="400" y="1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7"/>
            <p:cNvSpPr/>
            <p:nvPr/>
          </p:nvSpPr>
          <p:spPr>
            <a:xfrm>
              <a:off x="2656632" y="3529131"/>
              <a:ext cx="125871" cy="196153"/>
            </a:xfrm>
            <a:custGeom>
              <a:avLst/>
              <a:gdLst/>
              <a:ahLst/>
              <a:cxnLst/>
              <a:rect l="l" t="t" r="r" b="b"/>
              <a:pathLst>
                <a:path w="634" h="988" extrusionOk="0">
                  <a:moveTo>
                    <a:pt x="201" y="0"/>
                  </a:moveTo>
                  <a:cubicBezTo>
                    <a:pt x="187" y="0"/>
                    <a:pt x="174" y="2"/>
                    <a:pt x="161" y="7"/>
                  </a:cubicBezTo>
                  <a:cubicBezTo>
                    <a:pt x="29" y="45"/>
                    <a:pt x="1" y="291"/>
                    <a:pt x="86" y="565"/>
                  </a:cubicBezTo>
                  <a:cubicBezTo>
                    <a:pt x="170" y="811"/>
                    <a:pt x="316" y="988"/>
                    <a:pt x="434" y="988"/>
                  </a:cubicBezTo>
                  <a:cubicBezTo>
                    <a:pt x="447" y="988"/>
                    <a:pt x="460" y="986"/>
                    <a:pt x="473" y="981"/>
                  </a:cubicBezTo>
                  <a:cubicBezTo>
                    <a:pt x="605" y="943"/>
                    <a:pt x="634" y="688"/>
                    <a:pt x="549" y="423"/>
                  </a:cubicBezTo>
                  <a:cubicBezTo>
                    <a:pt x="464" y="177"/>
                    <a:pt x="318" y="0"/>
                    <a:pt x="201" y="0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7"/>
            <p:cNvSpPr/>
            <p:nvPr/>
          </p:nvSpPr>
          <p:spPr>
            <a:xfrm>
              <a:off x="2303836" y="3366332"/>
              <a:ext cx="153865" cy="141754"/>
            </a:xfrm>
            <a:custGeom>
              <a:avLst/>
              <a:gdLst/>
              <a:ahLst/>
              <a:cxnLst/>
              <a:rect l="l" t="t" r="r" b="b"/>
              <a:pathLst>
                <a:path w="775" h="714" extrusionOk="0">
                  <a:moveTo>
                    <a:pt x="396" y="0"/>
                  </a:moveTo>
                  <a:cubicBezTo>
                    <a:pt x="360" y="0"/>
                    <a:pt x="323" y="10"/>
                    <a:pt x="284" y="33"/>
                  </a:cubicBezTo>
                  <a:cubicBezTo>
                    <a:pt x="1" y="213"/>
                    <a:pt x="218" y="714"/>
                    <a:pt x="218" y="714"/>
                  </a:cubicBezTo>
                  <a:lnTo>
                    <a:pt x="766" y="402"/>
                  </a:lnTo>
                  <a:cubicBezTo>
                    <a:pt x="775" y="402"/>
                    <a:pt x="621" y="0"/>
                    <a:pt x="396" y="0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7"/>
            <p:cNvSpPr/>
            <p:nvPr/>
          </p:nvSpPr>
          <p:spPr>
            <a:xfrm>
              <a:off x="2343344" y="3411796"/>
              <a:ext cx="103437" cy="94503"/>
            </a:xfrm>
            <a:custGeom>
              <a:avLst/>
              <a:gdLst/>
              <a:ahLst/>
              <a:cxnLst/>
              <a:rect l="l" t="t" r="r" b="b"/>
              <a:pathLst>
                <a:path w="521" h="476" extrusionOk="0">
                  <a:moveTo>
                    <a:pt x="520" y="268"/>
                  </a:moveTo>
                  <a:lnTo>
                    <a:pt x="520" y="268"/>
                  </a:lnTo>
                  <a:lnTo>
                    <a:pt x="520" y="268"/>
                  </a:lnTo>
                  <a:cubicBezTo>
                    <a:pt x="520" y="268"/>
                    <a:pt x="520" y="268"/>
                    <a:pt x="520" y="268"/>
                  </a:cubicBezTo>
                  <a:cubicBezTo>
                    <a:pt x="520" y="268"/>
                    <a:pt x="520" y="268"/>
                    <a:pt x="520" y="268"/>
                  </a:cubicBezTo>
                  <a:close/>
                  <a:moveTo>
                    <a:pt x="262" y="0"/>
                  </a:moveTo>
                  <a:cubicBezTo>
                    <a:pt x="239" y="0"/>
                    <a:pt x="215" y="7"/>
                    <a:pt x="189" y="22"/>
                  </a:cubicBezTo>
                  <a:cubicBezTo>
                    <a:pt x="0" y="145"/>
                    <a:pt x="152" y="475"/>
                    <a:pt x="152" y="475"/>
                  </a:cubicBezTo>
                  <a:lnTo>
                    <a:pt x="520" y="268"/>
                  </a:lnTo>
                  <a:lnTo>
                    <a:pt x="520" y="268"/>
                  </a:lnTo>
                  <a:cubicBezTo>
                    <a:pt x="515" y="263"/>
                    <a:pt x="410" y="0"/>
                    <a:pt x="262" y="0"/>
                  </a:cubicBezTo>
                  <a:close/>
                </a:path>
              </a:pathLst>
            </a:custGeom>
            <a:solidFill>
              <a:srgbClr val="E2D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7"/>
            <p:cNvSpPr/>
            <p:nvPr/>
          </p:nvSpPr>
          <p:spPr>
            <a:xfrm>
              <a:off x="1919274" y="3012344"/>
              <a:ext cx="101451" cy="193969"/>
            </a:xfrm>
            <a:custGeom>
              <a:avLst/>
              <a:gdLst/>
              <a:ahLst/>
              <a:cxnLst/>
              <a:rect l="l" t="t" r="r" b="b"/>
              <a:pathLst>
                <a:path w="511" h="977" extrusionOk="0">
                  <a:moveTo>
                    <a:pt x="77" y="1"/>
                  </a:moveTo>
                  <a:cubicBezTo>
                    <a:pt x="73" y="1"/>
                    <a:pt x="70" y="1"/>
                    <a:pt x="67" y="2"/>
                  </a:cubicBezTo>
                  <a:cubicBezTo>
                    <a:pt x="0" y="30"/>
                    <a:pt x="29" y="267"/>
                    <a:pt x="123" y="531"/>
                  </a:cubicBezTo>
                  <a:cubicBezTo>
                    <a:pt x="232" y="784"/>
                    <a:pt x="366" y="977"/>
                    <a:pt x="427" y="977"/>
                  </a:cubicBezTo>
                  <a:cubicBezTo>
                    <a:pt x="430" y="977"/>
                    <a:pt x="433" y="976"/>
                    <a:pt x="435" y="975"/>
                  </a:cubicBezTo>
                  <a:cubicBezTo>
                    <a:pt x="511" y="947"/>
                    <a:pt x="482" y="711"/>
                    <a:pt x="379" y="437"/>
                  </a:cubicBezTo>
                  <a:cubicBezTo>
                    <a:pt x="270" y="193"/>
                    <a:pt x="153" y="1"/>
                    <a:pt x="77" y="1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7"/>
            <p:cNvSpPr/>
            <p:nvPr/>
          </p:nvSpPr>
          <p:spPr>
            <a:xfrm>
              <a:off x="692131" y="3990129"/>
              <a:ext cx="672041" cy="137188"/>
            </a:xfrm>
            <a:custGeom>
              <a:avLst/>
              <a:gdLst/>
              <a:ahLst/>
              <a:cxnLst/>
              <a:rect l="l" t="t" r="r" b="b"/>
              <a:pathLst>
                <a:path w="3385" h="691" extrusionOk="0">
                  <a:moveTo>
                    <a:pt x="1485" y="1"/>
                  </a:moveTo>
                  <a:lnTo>
                    <a:pt x="766" y="180"/>
                  </a:lnTo>
                  <a:lnTo>
                    <a:pt x="1" y="691"/>
                  </a:lnTo>
                  <a:lnTo>
                    <a:pt x="549" y="691"/>
                  </a:lnTo>
                  <a:lnTo>
                    <a:pt x="993" y="303"/>
                  </a:lnTo>
                  <a:lnTo>
                    <a:pt x="1711" y="133"/>
                  </a:lnTo>
                  <a:lnTo>
                    <a:pt x="3384" y="29"/>
                  </a:lnTo>
                  <a:lnTo>
                    <a:pt x="1485" y="1"/>
                  </a:lnTo>
                  <a:close/>
                </a:path>
              </a:pathLst>
            </a:custGeom>
            <a:solidFill>
              <a:srgbClr val="634E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7"/>
            <p:cNvSpPr/>
            <p:nvPr/>
          </p:nvSpPr>
          <p:spPr>
            <a:xfrm>
              <a:off x="862871" y="3971467"/>
              <a:ext cx="621216" cy="163394"/>
            </a:xfrm>
            <a:custGeom>
              <a:avLst/>
              <a:gdLst/>
              <a:ahLst/>
              <a:cxnLst/>
              <a:rect l="l" t="t" r="r" b="b"/>
              <a:pathLst>
                <a:path w="3129" h="823" extrusionOk="0">
                  <a:moveTo>
                    <a:pt x="1" y="0"/>
                  </a:moveTo>
                  <a:lnTo>
                    <a:pt x="1173" y="331"/>
                  </a:lnTo>
                  <a:lnTo>
                    <a:pt x="2401" y="822"/>
                  </a:lnTo>
                  <a:lnTo>
                    <a:pt x="3129" y="690"/>
                  </a:lnTo>
                  <a:lnTo>
                    <a:pt x="2345" y="643"/>
                  </a:lnTo>
                  <a:lnTo>
                    <a:pt x="1210" y="284"/>
                  </a:lnTo>
                  <a:lnTo>
                    <a:pt x="719" y="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34E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7"/>
            <p:cNvSpPr/>
            <p:nvPr/>
          </p:nvSpPr>
          <p:spPr>
            <a:xfrm>
              <a:off x="63570" y="4192834"/>
              <a:ext cx="463778" cy="227124"/>
            </a:xfrm>
            <a:custGeom>
              <a:avLst/>
              <a:gdLst/>
              <a:ahLst/>
              <a:cxnLst/>
              <a:rect l="l" t="t" r="r" b="b"/>
              <a:pathLst>
                <a:path w="2336" h="1144" extrusionOk="0">
                  <a:moveTo>
                    <a:pt x="2335" y="0"/>
                  </a:moveTo>
                  <a:lnTo>
                    <a:pt x="1655" y="152"/>
                  </a:lnTo>
                  <a:lnTo>
                    <a:pt x="757" y="388"/>
                  </a:lnTo>
                  <a:lnTo>
                    <a:pt x="1" y="180"/>
                  </a:lnTo>
                  <a:lnTo>
                    <a:pt x="1" y="180"/>
                  </a:lnTo>
                  <a:lnTo>
                    <a:pt x="851" y="586"/>
                  </a:lnTo>
                  <a:lnTo>
                    <a:pt x="1409" y="463"/>
                  </a:lnTo>
                  <a:lnTo>
                    <a:pt x="1607" y="1144"/>
                  </a:lnTo>
                  <a:lnTo>
                    <a:pt x="2335" y="0"/>
                  </a:lnTo>
                  <a:close/>
                </a:path>
              </a:pathLst>
            </a:custGeom>
            <a:solidFill>
              <a:srgbClr val="634E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7"/>
            <p:cNvSpPr/>
            <p:nvPr/>
          </p:nvSpPr>
          <p:spPr>
            <a:xfrm>
              <a:off x="562687" y="4025866"/>
              <a:ext cx="238441" cy="108996"/>
            </a:xfrm>
            <a:custGeom>
              <a:avLst/>
              <a:gdLst/>
              <a:ahLst/>
              <a:cxnLst/>
              <a:rect l="l" t="t" r="r" b="b"/>
              <a:pathLst>
                <a:path w="1201" h="549" extrusionOk="0">
                  <a:moveTo>
                    <a:pt x="795" y="0"/>
                  </a:moveTo>
                  <a:lnTo>
                    <a:pt x="1" y="38"/>
                  </a:lnTo>
                  <a:lnTo>
                    <a:pt x="728" y="95"/>
                  </a:lnTo>
                  <a:lnTo>
                    <a:pt x="898" y="227"/>
                  </a:lnTo>
                  <a:lnTo>
                    <a:pt x="842" y="548"/>
                  </a:lnTo>
                  <a:lnTo>
                    <a:pt x="1201" y="293"/>
                  </a:lnTo>
                  <a:lnTo>
                    <a:pt x="965" y="152"/>
                  </a:lnTo>
                  <a:lnTo>
                    <a:pt x="795" y="0"/>
                  </a:lnTo>
                  <a:close/>
                </a:path>
              </a:pathLst>
            </a:custGeom>
            <a:solidFill>
              <a:srgbClr val="634E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7"/>
            <p:cNvSpPr/>
            <p:nvPr/>
          </p:nvSpPr>
          <p:spPr>
            <a:xfrm>
              <a:off x="221207" y="3768763"/>
              <a:ext cx="465565" cy="200917"/>
            </a:xfrm>
            <a:custGeom>
              <a:avLst/>
              <a:gdLst/>
              <a:ahLst/>
              <a:cxnLst/>
              <a:rect l="l" t="t" r="r" b="b"/>
              <a:pathLst>
                <a:path w="2345" h="1012" extrusionOk="0">
                  <a:moveTo>
                    <a:pt x="2344" y="1"/>
                  </a:moveTo>
                  <a:lnTo>
                    <a:pt x="776" y="19"/>
                  </a:lnTo>
                  <a:lnTo>
                    <a:pt x="1" y="624"/>
                  </a:lnTo>
                  <a:lnTo>
                    <a:pt x="596" y="1012"/>
                  </a:lnTo>
                  <a:lnTo>
                    <a:pt x="2278" y="435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rgbClr val="9B8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7"/>
            <p:cNvSpPr/>
            <p:nvPr/>
          </p:nvSpPr>
          <p:spPr>
            <a:xfrm>
              <a:off x="67343" y="3774322"/>
              <a:ext cx="216006" cy="362326"/>
            </a:xfrm>
            <a:custGeom>
              <a:avLst/>
              <a:gdLst/>
              <a:ahLst/>
              <a:cxnLst/>
              <a:rect l="l" t="t" r="r" b="b"/>
              <a:pathLst>
                <a:path w="1088" h="1825" extrusionOk="0">
                  <a:moveTo>
                    <a:pt x="927" y="1"/>
                  </a:moveTo>
                  <a:lnTo>
                    <a:pt x="275" y="691"/>
                  </a:lnTo>
                  <a:lnTo>
                    <a:pt x="1" y="1825"/>
                  </a:lnTo>
                  <a:lnTo>
                    <a:pt x="1088" y="559"/>
                  </a:lnTo>
                  <a:lnTo>
                    <a:pt x="691" y="521"/>
                  </a:lnTo>
                  <a:lnTo>
                    <a:pt x="927" y="1"/>
                  </a:lnTo>
                  <a:close/>
                </a:path>
              </a:pathLst>
            </a:custGeom>
            <a:solidFill>
              <a:srgbClr val="9B8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7"/>
            <p:cNvSpPr/>
            <p:nvPr/>
          </p:nvSpPr>
          <p:spPr>
            <a:xfrm>
              <a:off x="264487" y="3748115"/>
              <a:ext cx="1180291" cy="261074"/>
            </a:xfrm>
            <a:custGeom>
              <a:avLst/>
              <a:gdLst/>
              <a:ahLst/>
              <a:cxnLst/>
              <a:rect l="l" t="t" r="r" b="b"/>
              <a:pathLst>
                <a:path w="5945" h="1315" extrusionOk="0">
                  <a:moveTo>
                    <a:pt x="2164" y="1"/>
                  </a:moveTo>
                  <a:lnTo>
                    <a:pt x="1777" y="605"/>
                  </a:lnTo>
                  <a:lnTo>
                    <a:pt x="0" y="1314"/>
                  </a:lnTo>
                  <a:lnTo>
                    <a:pt x="0" y="1314"/>
                  </a:lnTo>
                  <a:lnTo>
                    <a:pt x="1342" y="1078"/>
                  </a:lnTo>
                  <a:lnTo>
                    <a:pt x="2457" y="700"/>
                  </a:lnTo>
                  <a:lnTo>
                    <a:pt x="5944" y="105"/>
                  </a:lnTo>
                  <a:lnTo>
                    <a:pt x="2164" y="1"/>
                  </a:lnTo>
                  <a:close/>
                </a:path>
              </a:pathLst>
            </a:custGeom>
            <a:solidFill>
              <a:srgbClr val="C4B2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7"/>
            <p:cNvSpPr/>
            <p:nvPr/>
          </p:nvSpPr>
          <p:spPr>
            <a:xfrm>
              <a:off x="671484" y="3706820"/>
              <a:ext cx="262860" cy="214219"/>
            </a:xfrm>
            <a:custGeom>
              <a:avLst/>
              <a:gdLst/>
              <a:ahLst/>
              <a:cxnLst/>
              <a:rect l="l" t="t" r="r" b="b"/>
              <a:pathLst>
                <a:path w="1324" h="1079" extrusionOk="0">
                  <a:moveTo>
                    <a:pt x="1324" y="1"/>
                  </a:moveTo>
                  <a:lnTo>
                    <a:pt x="1" y="1078"/>
                  </a:lnTo>
                  <a:lnTo>
                    <a:pt x="1" y="1078"/>
                  </a:lnTo>
                  <a:lnTo>
                    <a:pt x="1003" y="974"/>
                  </a:lnTo>
                  <a:lnTo>
                    <a:pt x="549" y="908"/>
                  </a:lnTo>
                  <a:lnTo>
                    <a:pt x="1324" y="1"/>
                  </a:lnTo>
                  <a:close/>
                </a:path>
              </a:pathLst>
            </a:custGeom>
            <a:solidFill>
              <a:srgbClr val="9B8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7"/>
            <p:cNvSpPr/>
            <p:nvPr/>
          </p:nvSpPr>
          <p:spPr>
            <a:xfrm>
              <a:off x="1799160" y="3094934"/>
              <a:ext cx="50825" cy="64325"/>
            </a:xfrm>
            <a:custGeom>
              <a:avLst/>
              <a:gdLst/>
              <a:ahLst/>
              <a:cxnLst/>
              <a:rect l="l" t="t" r="r" b="b"/>
              <a:pathLst>
                <a:path w="256" h="324" extrusionOk="0">
                  <a:moveTo>
                    <a:pt x="106" y="1"/>
                  </a:moveTo>
                  <a:cubicBezTo>
                    <a:pt x="102" y="1"/>
                    <a:pt x="99" y="1"/>
                    <a:pt x="95" y="2"/>
                  </a:cubicBezTo>
                  <a:cubicBezTo>
                    <a:pt x="29" y="11"/>
                    <a:pt x="1" y="96"/>
                    <a:pt x="20" y="181"/>
                  </a:cubicBezTo>
                  <a:cubicBezTo>
                    <a:pt x="46" y="253"/>
                    <a:pt x="98" y="324"/>
                    <a:pt x="152" y="324"/>
                  </a:cubicBezTo>
                  <a:cubicBezTo>
                    <a:pt x="155" y="324"/>
                    <a:pt x="158" y="324"/>
                    <a:pt x="161" y="323"/>
                  </a:cubicBezTo>
                  <a:cubicBezTo>
                    <a:pt x="227" y="304"/>
                    <a:pt x="256" y="219"/>
                    <a:pt x="237" y="144"/>
                  </a:cubicBezTo>
                  <a:cubicBezTo>
                    <a:pt x="210" y="64"/>
                    <a:pt x="159" y="1"/>
                    <a:pt x="106" y="1"/>
                  </a:cubicBezTo>
                  <a:close/>
                </a:path>
              </a:pathLst>
            </a:custGeom>
            <a:solidFill>
              <a:srgbClr val="E2D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7"/>
            <p:cNvSpPr/>
            <p:nvPr/>
          </p:nvSpPr>
          <p:spPr>
            <a:xfrm>
              <a:off x="1808492" y="3101883"/>
              <a:ext cx="35935" cy="48244"/>
            </a:xfrm>
            <a:custGeom>
              <a:avLst/>
              <a:gdLst/>
              <a:ahLst/>
              <a:cxnLst/>
              <a:rect l="l" t="t" r="r" b="b"/>
              <a:pathLst>
                <a:path w="181" h="243" extrusionOk="0">
                  <a:moveTo>
                    <a:pt x="84" y="0"/>
                  </a:moveTo>
                  <a:cubicBezTo>
                    <a:pt x="79" y="0"/>
                    <a:pt x="73" y="2"/>
                    <a:pt x="67" y="5"/>
                  </a:cubicBezTo>
                  <a:cubicBezTo>
                    <a:pt x="20" y="5"/>
                    <a:pt x="1" y="61"/>
                    <a:pt x="10" y="127"/>
                  </a:cubicBezTo>
                  <a:cubicBezTo>
                    <a:pt x="19" y="197"/>
                    <a:pt x="59" y="242"/>
                    <a:pt x="95" y="242"/>
                  </a:cubicBezTo>
                  <a:cubicBezTo>
                    <a:pt x="98" y="242"/>
                    <a:pt x="102" y="242"/>
                    <a:pt x="105" y="241"/>
                  </a:cubicBezTo>
                  <a:cubicBezTo>
                    <a:pt x="152" y="222"/>
                    <a:pt x="180" y="165"/>
                    <a:pt x="162" y="109"/>
                  </a:cubicBezTo>
                  <a:cubicBezTo>
                    <a:pt x="154" y="44"/>
                    <a:pt x="118" y="0"/>
                    <a:pt x="84" y="0"/>
                  </a:cubicBezTo>
                  <a:close/>
                </a:path>
              </a:pathLst>
            </a:custGeom>
            <a:solidFill>
              <a:srgbClr val="3A2E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7"/>
            <p:cNvSpPr/>
            <p:nvPr/>
          </p:nvSpPr>
          <p:spPr>
            <a:xfrm>
              <a:off x="1827352" y="3106449"/>
              <a:ext cx="9530" cy="17074"/>
            </a:xfrm>
            <a:custGeom>
              <a:avLst/>
              <a:gdLst/>
              <a:ahLst/>
              <a:cxnLst/>
              <a:rect l="l" t="t" r="r" b="b"/>
              <a:pathLst>
                <a:path w="48" h="86" extrusionOk="0">
                  <a:moveTo>
                    <a:pt x="19" y="1"/>
                  </a:moveTo>
                  <a:cubicBezTo>
                    <a:pt x="10" y="1"/>
                    <a:pt x="0" y="29"/>
                    <a:pt x="10" y="48"/>
                  </a:cubicBezTo>
                  <a:cubicBezTo>
                    <a:pt x="10" y="76"/>
                    <a:pt x="19" y="86"/>
                    <a:pt x="29" y="86"/>
                  </a:cubicBezTo>
                  <a:cubicBezTo>
                    <a:pt x="29" y="76"/>
                    <a:pt x="48" y="57"/>
                    <a:pt x="48" y="38"/>
                  </a:cubicBezTo>
                  <a:cubicBezTo>
                    <a:pt x="48" y="10"/>
                    <a:pt x="29" y="1"/>
                    <a:pt x="19" y="1"/>
                  </a:cubicBezTo>
                  <a:close/>
                </a:path>
              </a:pathLst>
            </a:custGeom>
            <a:solidFill>
              <a:srgbClr val="E2D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7"/>
            <p:cNvSpPr/>
            <p:nvPr/>
          </p:nvSpPr>
          <p:spPr>
            <a:xfrm>
              <a:off x="1956797" y="3078059"/>
              <a:ext cx="37722" cy="61149"/>
            </a:xfrm>
            <a:custGeom>
              <a:avLst/>
              <a:gdLst/>
              <a:ahLst/>
              <a:cxnLst/>
              <a:rect l="l" t="t" r="r" b="b"/>
              <a:pathLst>
                <a:path w="190" h="308" extrusionOk="0">
                  <a:moveTo>
                    <a:pt x="56" y="1"/>
                  </a:moveTo>
                  <a:cubicBezTo>
                    <a:pt x="53" y="1"/>
                    <a:pt x="51" y="1"/>
                    <a:pt x="48" y="2"/>
                  </a:cubicBezTo>
                  <a:cubicBezTo>
                    <a:pt x="10" y="11"/>
                    <a:pt x="1" y="96"/>
                    <a:pt x="19" y="181"/>
                  </a:cubicBezTo>
                  <a:cubicBezTo>
                    <a:pt x="44" y="255"/>
                    <a:pt x="76" y="308"/>
                    <a:pt x="115" y="308"/>
                  </a:cubicBezTo>
                  <a:cubicBezTo>
                    <a:pt x="121" y="308"/>
                    <a:pt x="127" y="307"/>
                    <a:pt x="133" y="304"/>
                  </a:cubicBezTo>
                  <a:cubicBezTo>
                    <a:pt x="171" y="295"/>
                    <a:pt x="190" y="219"/>
                    <a:pt x="161" y="134"/>
                  </a:cubicBezTo>
                  <a:cubicBezTo>
                    <a:pt x="135" y="55"/>
                    <a:pt x="92" y="1"/>
                    <a:pt x="56" y="1"/>
                  </a:cubicBezTo>
                  <a:close/>
                </a:path>
              </a:pathLst>
            </a:custGeom>
            <a:solidFill>
              <a:srgbClr val="E2D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7"/>
            <p:cNvSpPr/>
            <p:nvPr/>
          </p:nvSpPr>
          <p:spPr>
            <a:xfrm>
              <a:off x="1960569" y="3082029"/>
              <a:ext cx="28391" cy="47053"/>
            </a:xfrm>
            <a:custGeom>
              <a:avLst/>
              <a:gdLst/>
              <a:ahLst/>
              <a:cxnLst/>
              <a:rect l="l" t="t" r="r" b="b"/>
              <a:pathLst>
                <a:path w="143" h="237" extrusionOk="0">
                  <a:moveTo>
                    <a:pt x="38" y="1"/>
                  </a:moveTo>
                  <a:cubicBezTo>
                    <a:pt x="10" y="20"/>
                    <a:pt x="0" y="76"/>
                    <a:pt x="10" y="133"/>
                  </a:cubicBezTo>
                  <a:cubicBezTo>
                    <a:pt x="29" y="190"/>
                    <a:pt x="57" y="237"/>
                    <a:pt x="95" y="237"/>
                  </a:cubicBezTo>
                  <a:cubicBezTo>
                    <a:pt x="133" y="227"/>
                    <a:pt x="142" y="171"/>
                    <a:pt x="123" y="114"/>
                  </a:cubicBezTo>
                  <a:cubicBezTo>
                    <a:pt x="104" y="48"/>
                    <a:pt x="76" y="1"/>
                    <a:pt x="38" y="1"/>
                  </a:cubicBezTo>
                  <a:close/>
                </a:path>
              </a:pathLst>
            </a:custGeom>
            <a:solidFill>
              <a:srgbClr val="3A2E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7"/>
            <p:cNvSpPr/>
            <p:nvPr/>
          </p:nvSpPr>
          <p:spPr>
            <a:xfrm>
              <a:off x="1971886" y="3090765"/>
              <a:ext cx="7544" cy="16677"/>
            </a:xfrm>
            <a:custGeom>
              <a:avLst/>
              <a:gdLst/>
              <a:ahLst/>
              <a:cxnLst/>
              <a:rect l="l" t="t" r="r" b="b"/>
              <a:pathLst>
                <a:path w="38" h="84" extrusionOk="0">
                  <a:moveTo>
                    <a:pt x="22" y="0"/>
                  </a:moveTo>
                  <a:cubicBezTo>
                    <a:pt x="18" y="0"/>
                    <a:pt x="14" y="2"/>
                    <a:pt x="10" y="4"/>
                  </a:cubicBezTo>
                  <a:cubicBezTo>
                    <a:pt x="0" y="4"/>
                    <a:pt x="0" y="32"/>
                    <a:pt x="10" y="61"/>
                  </a:cubicBezTo>
                  <a:cubicBezTo>
                    <a:pt x="10" y="74"/>
                    <a:pt x="20" y="83"/>
                    <a:pt x="29" y="83"/>
                  </a:cubicBezTo>
                  <a:cubicBezTo>
                    <a:pt x="32" y="83"/>
                    <a:pt x="35" y="82"/>
                    <a:pt x="38" y="80"/>
                  </a:cubicBezTo>
                  <a:lnTo>
                    <a:pt x="38" y="32"/>
                  </a:lnTo>
                  <a:cubicBezTo>
                    <a:pt x="38" y="11"/>
                    <a:pt x="33" y="0"/>
                    <a:pt x="22" y="0"/>
                  </a:cubicBezTo>
                  <a:close/>
                </a:path>
              </a:pathLst>
            </a:custGeom>
            <a:solidFill>
              <a:srgbClr val="E2D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7"/>
            <p:cNvSpPr/>
            <p:nvPr/>
          </p:nvSpPr>
          <p:spPr>
            <a:xfrm>
              <a:off x="2701699" y="3599214"/>
              <a:ext cx="54597" cy="61149"/>
            </a:xfrm>
            <a:custGeom>
              <a:avLst/>
              <a:gdLst/>
              <a:ahLst/>
              <a:cxnLst/>
              <a:rect l="l" t="t" r="r" b="b"/>
              <a:pathLst>
                <a:path w="275" h="308" extrusionOk="0">
                  <a:moveTo>
                    <a:pt x="99" y="0"/>
                  </a:moveTo>
                  <a:cubicBezTo>
                    <a:pt x="91" y="0"/>
                    <a:pt x="83" y="2"/>
                    <a:pt x="76" y="4"/>
                  </a:cubicBezTo>
                  <a:cubicBezTo>
                    <a:pt x="10" y="13"/>
                    <a:pt x="0" y="99"/>
                    <a:pt x="38" y="174"/>
                  </a:cubicBezTo>
                  <a:cubicBezTo>
                    <a:pt x="73" y="253"/>
                    <a:pt x="133" y="307"/>
                    <a:pt x="186" y="307"/>
                  </a:cubicBezTo>
                  <a:cubicBezTo>
                    <a:pt x="191" y="307"/>
                    <a:pt x="195" y="307"/>
                    <a:pt x="199" y="306"/>
                  </a:cubicBezTo>
                  <a:cubicBezTo>
                    <a:pt x="265" y="306"/>
                    <a:pt x="274" y="221"/>
                    <a:pt x="237" y="127"/>
                  </a:cubicBezTo>
                  <a:cubicBezTo>
                    <a:pt x="204" y="53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E2D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7"/>
            <p:cNvSpPr/>
            <p:nvPr/>
          </p:nvSpPr>
          <p:spPr>
            <a:xfrm>
              <a:off x="2713016" y="3603581"/>
              <a:ext cx="37722" cy="47251"/>
            </a:xfrm>
            <a:custGeom>
              <a:avLst/>
              <a:gdLst/>
              <a:ahLst/>
              <a:cxnLst/>
              <a:rect l="l" t="t" r="r" b="b"/>
              <a:pathLst>
                <a:path w="190" h="238" extrusionOk="0">
                  <a:moveTo>
                    <a:pt x="47" y="1"/>
                  </a:moveTo>
                  <a:cubicBezTo>
                    <a:pt x="19" y="10"/>
                    <a:pt x="0" y="67"/>
                    <a:pt x="19" y="133"/>
                  </a:cubicBezTo>
                  <a:cubicBezTo>
                    <a:pt x="38" y="190"/>
                    <a:pt x="85" y="237"/>
                    <a:pt x="132" y="237"/>
                  </a:cubicBezTo>
                  <a:cubicBezTo>
                    <a:pt x="180" y="237"/>
                    <a:pt x="189" y="180"/>
                    <a:pt x="170" y="105"/>
                  </a:cubicBezTo>
                  <a:cubicBezTo>
                    <a:pt x="142" y="48"/>
                    <a:pt x="95" y="1"/>
                    <a:pt x="47" y="1"/>
                  </a:cubicBezTo>
                  <a:close/>
                </a:path>
              </a:pathLst>
            </a:custGeom>
            <a:solidFill>
              <a:srgbClr val="3A2E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7"/>
            <p:cNvSpPr/>
            <p:nvPr/>
          </p:nvSpPr>
          <p:spPr>
            <a:xfrm>
              <a:off x="2726119" y="3632965"/>
              <a:ext cx="11316" cy="16677"/>
            </a:xfrm>
            <a:custGeom>
              <a:avLst/>
              <a:gdLst/>
              <a:ahLst/>
              <a:cxnLst/>
              <a:rect l="l" t="t" r="r" b="b"/>
              <a:pathLst>
                <a:path w="57" h="84" extrusionOk="0">
                  <a:moveTo>
                    <a:pt x="17" y="1"/>
                  </a:moveTo>
                  <a:cubicBezTo>
                    <a:pt x="14" y="1"/>
                    <a:pt x="12" y="2"/>
                    <a:pt x="10" y="4"/>
                  </a:cubicBezTo>
                  <a:cubicBezTo>
                    <a:pt x="0" y="4"/>
                    <a:pt x="0" y="32"/>
                    <a:pt x="0" y="51"/>
                  </a:cubicBezTo>
                  <a:cubicBezTo>
                    <a:pt x="7" y="73"/>
                    <a:pt x="14" y="83"/>
                    <a:pt x="22" y="83"/>
                  </a:cubicBezTo>
                  <a:cubicBezTo>
                    <a:pt x="24" y="83"/>
                    <a:pt x="26" y="82"/>
                    <a:pt x="29" y="80"/>
                  </a:cubicBezTo>
                  <a:cubicBezTo>
                    <a:pt x="57" y="70"/>
                    <a:pt x="57" y="42"/>
                    <a:pt x="48" y="32"/>
                  </a:cubicBezTo>
                  <a:cubicBezTo>
                    <a:pt x="33" y="11"/>
                    <a:pt x="24" y="1"/>
                    <a:pt x="17" y="1"/>
                  </a:cubicBezTo>
                  <a:close/>
                </a:path>
              </a:pathLst>
            </a:custGeom>
            <a:solidFill>
              <a:srgbClr val="E2D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7"/>
            <p:cNvSpPr/>
            <p:nvPr/>
          </p:nvSpPr>
          <p:spPr>
            <a:xfrm>
              <a:off x="2510312" y="3618074"/>
              <a:ext cx="56384" cy="63333"/>
            </a:xfrm>
            <a:custGeom>
              <a:avLst/>
              <a:gdLst/>
              <a:ahLst/>
              <a:cxnLst/>
              <a:rect l="l" t="t" r="r" b="b"/>
              <a:pathLst>
                <a:path w="284" h="319" extrusionOk="0">
                  <a:moveTo>
                    <a:pt x="147" y="1"/>
                  </a:moveTo>
                  <a:cubicBezTo>
                    <a:pt x="139" y="1"/>
                    <a:pt x="131" y="2"/>
                    <a:pt x="123" y="4"/>
                  </a:cubicBezTo>
                  <a:cubicBezTo>
                    <a:pt x="57" y="4"/>
                    <a:pt x="0" y="79"/>
                    <a:pt x="10" y="164"/>
                  </a:cubicBezTo>
                  <a:cubicBezTo>
                    <a:pt x="18" y="249"/>
                    <a:pt x="80" y="318"/>
                    <a:pt x="140" y="318"/>
                  </a:cubicBezTo>
                  <a:cubicBezTo>
                    <a:pt x="147" y="318"/>
                    <a:pt x="154" y="317"/>
                    <a:pt x="161" y="315"/>
                  </a:cubicBezTo>
                  <a:cubicBezTo>
                    <a:pt x="237" y="315"/>
                    <a:pt x="284" y="249"/>
                    <a:pt x="284" y="155"/>
                  </a:cubicBezTo>
                  <a:cubicBezTo>
                    <a:pt x="267" y="70"/>
                    <a:pt x="212" y="1"/>
                    <a:pt x="147" y="1"/>
                  </a:cubicBezTo>
                  <a:close/>
                </a:path>
              </a:pathLst>
            </a:custGeom>
            <a:solidFill>
              <a:srgbClr val="E2D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7"/>
            <p:cNvSpPr/>
            <p:nvPr/>
          </p:nvSpPr>
          <p:spPr>
            <a:xfrm>
              <a:off x="2521628" y="3624229"/>
              <a:ext cx="39508" cy="47251"/>
            </a:xfrm>
            <a:custGeom>
              <a:avLst/>
              <a:gdLst/>
              <a:ahLst/>
              <a:cxnLst/>
              <a:rect l="l" t="t" r="r" b="b"/>
              <a:pathLst>
                <a:path w="199" h="238" extrusionOk="0">
                  <a:moveTo>
                    <a:pt x="95" y="1"/>
                  </a:moveTo>
                  <a:cubicBezTo>
                    <a:pt x="47" y="1"/>
                    <a:pt x="0" y="67"/>
                    <a:pt x="10" y="124"/>
                  </a:cubicBezTo>
                  <a:cubicBezTo>
                    <a:pt x="10" y="190"/>
                    <a:pt x="57" y="237"/>
                    <a:pt x="104" y="237"/>
                  </a:cubicBezTo>
                  <a:cubicBezTo>
                    <a:pt x="151" y="237"/>
                    <a:pt x="199" y="180"/>
                    <a:pt x="189" y="124"/>
                  </a:cubicBezTo>
                  <a:cubicBezTo>
                    <a:pt x="189" y="48"/>
                    <a:pt x="142" y="1"/>
                    <a:pt x="95" y="1"/>
                  </a:cubicBezTo>
                  <a:close/>
                </a:path>
              </a:pathLst>
            </a:custGeom>
            <a:solidFill>
              <a:srgbClr val="3A2E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7"/>
            <p:cNvSpPr/>
            <p:nvPr/>
          </p:nvSpPr>
          <p:spPr>
            <a:xfrm>
              <a:off x="2534731" y="3650634"/>
              <a:ext cx="9530" cy="15486"/>
            </a:xfrm>
            <a:custGeom>
              <a:avLst/>
              <a:gdLst/>
              <a:ahLst/>
              <a:cxnLst/>
              <a:rect l="l" t="t" r="r" b="b"/>
              <a:pathLst>
                <a:path w="48" h="78" extrusionOk="0">
                  <a:moveTo>
                    <a:pt x="29" y="0"/>
                  </a:moveTo>
                  <a:cubicBezTo>
                    <a:pt x="10" y="0"/>
                    <a:pt x="0" y="29"/>
                    <a:pt x="0" y="38"/>
                  </a:cubicBezTo>
                  <a:cubicBezTo>
                    <a:pt x="0" y="57"/>
                    <a:pt x="10" y="76"/>
                    <a:pt x="29" y="76"/>
                  </a:cubicBezTo>
                  <a:cubicBezTo>
                    <a:pt x="30" y="77"/>
                    <a:pt x="31" y="78"/>
                    <a:pt x="33" y="78"/>
                  </a:cubicBezTo>
                  <a:cubicBezTo>
                    <a:pt x="41" y="78"/>
                    <a:pt x="48" y="54"/>
                    <a:pt x="48" y="38"/>
                  </a:cubicBezTo>
                  <a:cubicBezTo>
                    <a:pt x="48" y="10"/>
                    <a:pt x="38" y="0"/>
                    <a:pt x="29" y="0"/>
                  </a:cubicBezTo>
                  <a:close/>
                </a:path>
              </a:pathLst>
            </a:custGeom>
            <a:solidFill>
              <a:srgbClr val="E2D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7"/>
            <p:cNvSpPr/>
            <p:nvPr/>
          </p:nvSpPr>
          <p:spPr>
            <a:xfrm>
              <a:off x="1894854" y="3346677"/>
              <a:ext cx="95892" cy="33949"/>
            </a:xfrm>
            <a:custGeom>
              <a:avLst/>
              <a:gdLst/>
              <a:ahLst/>
              <a:cxnLst/>
              <a:rect l="l" t="t" r="r" b="b"/>
              <a:pathLst>
                <a:path w="483" h="171" extrusionOk="0">
                  <a:moveTo>
                    <a:pt x="454" y="0"/>
                  </a:moveTo>
                  <a:cubicBezTo>
                    <a:pt x="454" y="0"/>
                    <a:pt x="416" y="104"/>
                    <a:pt x="313" y="142"/>
                  </a:cubicBezTo>
                  <a:cubicBezTo>
                    <a:pt x="292" y="147"/>
                    <a:pt x="271" y="149"/>
                    <a:pt x="249" y="149"/>
                  </a:cubicBezTo>
                  <a:cubicBezTo>
                    <a:pt x="180" y="149"/>
                    <a:pt x="103" y="126"/>
                    <a:pt x="10" y="76"/>
                  </a:cubicBezTo>
                  <a:lnTo>
                    <a:pt x="1" y="104"/>
                  </a:lnTo>
                  <a:cubicBezTo>
                    <a:pt x="95" y="151"/>
                    <a:pt x="161" y="170"/>
                    <a:pt x="237" y="170"/>
                  </a:cubicBezTo>
                  <a:lnTo>
                    <a:pt x="322" y="170"/>
                  </a:lnTo>
                  <a:cubicBezTo>
                    <a:pt x="435" y="123"/>
                    <a:pt x="483" y="10"/>
                    <a:pt x="483" y="10"/>
                  </a:cubicBezTo>
                  <a:lnTo>
                    <a:pt x="454" y="0"/>
                  </a:lnTo>
                  <a:close/>
                </a:path>
              </a:pathLst>
            </a:custGeom>
            <a:solidFill>
              <a:srgbClr val="665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7"/>
            <p:cNvSpPr/>
            <p:nvPr/>
          </p:nvSpPr>
          <p:spPr>
            <a:xfrm>
              <a:off x="1979231" y="3348464"/>
              <a:ext cx="47251" cy="30177"/>
            </a:xfrm>
            <a:custGeom>
              <a:avLst/>
              <a:gdLst/>
              <a:ahLst/>
              <a:cxnLst/>
              <a:rect l="l" t="t" r="r" b="b"/>
              <a:pathLst>
                <a:path w="238" h="152" extrusionOk="0">
                  <a:moveTo>
                    <a:pt x="39" y="1"/>
                  </a:moveTo>
                  <a:lnTo>
                    <a:pt x="1" y="10"/>
                  </a:lnTo>
                  <a:cubicBezTo>
                    <a:pt x="20" y="105"/>
                    <a:pt x="58" y="152"/>
                    <a:pt x="105" y="152"/>
                  </a:cubicBezTo>
                  <a:cubicBezTo>
                    <a:pt x="180" y="152"/>
                    <a:pt x="237" y="20"/>
                    <a:pt x="237" y="10"/>
                  </a:cubicBezTo>
                  <a:lnTo>
                    <a:pt x="199" y="1"/>
                  </a:lnTo>
                  <a:cubicBezTo>
                    <a:pt x="190" y="38"/>
                    <a:pt x="143" y="114"/>
                    <a:pt x="105" y="114"/>
                  </a:cubicBezTo>
                  <a:cubicBezTo>
                    <a:pt x="95" y="114"/>
                    <a:pt x="58" y="105"/>
                    <a:pt x="39" y="1"/>
                  </a:cubicBezTo>
                  <a:close/>
                </a:path>
              </a:pathLst>
            </a:custGeom>
            <a:solidFill>
              <a:srgbClr val="665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7"/>
            <p:cNvSpPr/>
            <p:nvPr/>
          </p:nvSpPr>
          <p:spPr>
            <a:xfrm>
              <a:off x="2651073" y="3856912"/>
              <a:ext cx="95892" cy="35935"/>
            </a:xfrm>
            <a:custGeom>
              <a:avLst/>
              <a:gdLst/>
              <a:ahLst/>
              <a:cxnLst/>
              <a:rect l="l" t="t" r="r" b="b"/>
              <a:pathLst>
                <a:path w="483" h="181" extrusionOk="0">
                  <a:moveTo>
                    <a:pt x="444" y="1"/>
                  </a:moveTo>
                  <a:cubicBezTo>
                    <a:pt x="444" y="1"/>
                    <a:pt x="407" y="105"/>
                    <a:pt x="303" y="143"/>
                  </a:cubicBezTo>
                  <a:cubicBezTo>
                    <a:pt x="280" y="150"/>
                    <a:pt x="256" y="154"/>
                    <a:pt x="232" y="154"/>
                  </a:cubicBezTo>
                  <a:cubicBezTo>
                    <a:pt x="166" y="154"/>
                    <a:pt x="93" y="127"/>
                    <a:pt x="10" y="86"/>
                  </a:cubicBezTo>
                  <a:lnTo>
                    <a:pt x="0" y="105"/>
                  </a:lnTo>
                  <a:cubicBezTo>
                    <a:pt x="95" y="152"/>
                    <a:pt x="161" y="180"/>
                    <a:pt x="237" y="180"/>
                  </a:cubicBezTo>
                  <a:cubicBezTo>
                    <a:pt x="255" y="180"/>
                    <a:pt x="279" y="172"/>
                    <a:pt x="295" y="172"/>
                  </a:cubicBezTo>
                  <a:cubicBezTo>
                    <a:pt x="303" y="172"/>
                    <a:pt x="309" y="174"/>
                    <a:pt x="312" y="180"/>
                  </a:cubicBezTo>
                  <a:cubicBezTo>
                    <a:pt x="435" y="133"/>
                    <a:pt x="482" y="10"/>
                    <a:pt x="482" y="10"/>
                  </a:cubicBezTo>
                  <a:lnTo>
                    <a:pt x="444" y="1"/>
                  </a:lnTo>
                  <a:close/>
                </a:path>
              </a:pathLst>
            </a:custGeom>
            <a:solidFill>
              <a:srgbClr val="665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7"/>
            <p:cNvSpPr/>
            <p:nvPr/>
          </p:nvSpPr>
          <p:spPr>
            <a:xfrm>
              <a:off x="2737237" y="3856912"/>
              <a:ext cx="47251" cy="30177"/>
            </a:xfrm>
            <a:custGeom>
              <a:avLst/>
              <a:gdLst/>
              <a:ahLst/>
              <a:cxnLst/>
              <a:rect l="l" t="t" r="r" b="b"/>
              <a:pathLst>
                <a:path w="238" h="152" extrusionOk="0">
                  <a:moveTo>
                    <a:pt x="39" y="1"/>
                  </a:moveTo>
                  <a:lnTo>
                    <a:pt x="1" y="10"/>
                  </a:lnTo>
                  <a:cubicBezTo>
                    <a:pt x="20" y="105"/>
                    <a:pt x="58" y="152"/>
                    <a:pt x="105" y="152"/>
                  </a:cubicBezTo>
                  <a:cubicBezTo>
                    <a:pt x="181" y="152"/>
                    <a:pt x="228" y="29"/>
                    <a:pt x="237" y="10"/>
                  </a:cubicBezTo>
                  <a:lnTo>
                    <a:pt x="199" y="1"/>
                  </a:lnTo>
                  <a:cubicBezTo>
                    <a:pt x="190" y="39"/>
                    <a:pt x="143" y="124"/>
                    <a:pt x="105" y="124"/>
                  </a:cubicBezTo>
                  <a:cubicBezTo>
                    <a:pt x="95" y="124"/>
                    <a:pt x="58" y="105"/>
                    <a:pt x="39" y="1"/>
                  </a:cubicBezTo>
                  <a:close/>
                </a:path>
              </a:pathLst>
            </a:custGeom>
            <a:solidFill>
              <a:srgbClr val="665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7"/>
            <p:cNvSpPr/>
            <p:nvPr/>
          </p:nvSpPr>
          <p:spPr>
            <a:xfrm>
              <a:off x="1941708" y="3302404"/>
              <a:ext cx="90333" cy="53803"/>
            </a:xfrm>
            <a:custGeom>
              <a:avLst/>
              <a:gdLst/>
              <a:ahLst/>
              <a:cxnLst/>
              <a:rect l="l" t="t" r="r" b="b"/>
              <a:pathLst>
                <a:path w="455" h="271" extrusionOk="0">
                  <a:moveTo>
                    <a:pt x="259" y="1"/>
                  </a:moveTo>
                  <a:cubicBezTo>
                    <a:pt x="165" y="1"/>
                    <a:pt x="59" y="21"/>
                    <a:pt x="29" y="81"/>
                  </a:cubicBezTo>
                  <a:cubicBezTo>
                    <a:pt x="1" y="119"/>
                    <a:pt x="237" y="270"/>
                    <a:pt x="237" y="270"/>
                  </a:cubicBezTo>
                  <a:cubicBezTo>
                    <a:pt x="237" y="270"/>
                    <a:pt x="455" y="81"/>
                    <a:pt x="426" y="34"/>
                  </a:cubicBezTo>
                  <a:cubicBezTo>
                    <a:pt x="417" y="16"/>
                    <a:pt x="342" y="1"/>
                    <a:pt x="259" y="1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7"/>
            <p:cNvSpPr/>
            <p:nvPr/>
          </p:nvSpPr>
          <p:spPr>
            <a:xfrm>
              <a:off x="408822" y="2896399"/>
              <a:ext cx="99665" cy="200917"/>
            </a:xfrm>
            <a:custGeom>
              <a:avLst/>
              <a:gdLst/>
              <a:ahLst/>
              <a:cxnLst/>
              <a:rect l="l" t="t" r="r" b="b"/>
              <a:pathLst>
                <a:path w="502" h="1012" extrusionOk="0">
                  <a:moveTo>
                    <a:pt x="502" y="0"/>
                  </a:moveTo>
                  <a:lnTo>
                    <a:pt x="502" y="0"/>
                  </a:lnTo>
                  <a:cubicBezTo>
                    <a:pt x="57" y="274"/>
                    <a:pt x="1" y="1011"/>
                    <a:pt x="1" y="1011"/>
                  </a:cubicBezTo>
                  <a:lnTo>
                    <a:pt x="388" y="501"/>
                  </a:lnTo>
                  <a:lnTo>
                    <a:pt x="502" y="0"/>
                  </a:ln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7"/>
            <p:cNvSpPr/>
            <p:nvPr/>
          </p:nvSpPr>
          <p:spPr>
            <a:xfrm>
              <a:off x="397704" y="2973232"/>
              <a:ext cx="78818" cy="216006"/>
            </a:xfrm>
            <a:custGeom>
              <a:avLst/>
              <a:gdLst/>
              <a:ahLst/>
              <a:cxnLst/>
              <a:rect l="l" t="t" r="r" b="b"/>
              <a:pathLst>
                <a:path w="397" h="1088" extrusionOk="0">
                  <a:moveTo>
                    <a:pt x="397" y="1"/>
                  </a:moveTo>
                  <a:lnTo>
                    <a:pt x="397" y="1"/>
                  </a:lnTo>
                  <a:cubicBezTo>
                    <a:pt x="0" y="350"/>
                    <a:pt x="85" y="1087"/>
                    <a:pt x="85" y="1087"/>
                  </a:cubicBezTo>
                  <a:lnTo>
                    <a:pt x="378" y="520"/>
                  </a:lnTo>
                  <a:lnTo>
                    <a:pt x="397" y="1"/>
                  </a:ln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7"/>
            <p:cNvSpPr/>
            <p:nvPr/>
          </p:nvSpPr>
          <p:spPr>
            <a:xfrm>
              <a:off x="408822" y="3055823"/>
              <a:ext cx="77230" cy="216006"/>
            </a:xfrm>
            <a:custGeom>
              <a:avLst/>
              <a:gdLst/>
              <a:ahLst/>
              <a:cxnLst/>
              <a:rect l="l" t="t" r="r" b="b"/>
              <a:pathLst>
                <a:path w="389" h="1088" extrusionOk="0">
                  <a:moveTo>
                    <a:pt x="388" y="0"/>
                  </a:moveTo>
                  <a:lnTo>
                    <a:pt x="388" y="0"/>
                  </a:lnTo>
                  <a:cubicBezTo>
                    <a:pt x="1" y="350"/>
                    <a:pt x="76" y="1087"/>
                    <a:pt x="76" y="1087"/>
                  </a:cubicBezTo>
                  <a:lnTo>
                    <a:pt x="379" y="520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7"/>
            <p:cNvSpPr/>
            <p:nvPr/>
          </p:nvSpPr>
          <p:spPr>
            <a:xfrm>
              <a:off x="410807" y="3160848"/>
              <a:ext cx="77032" cy="216006"/>
            </a:xfrm>
            <a:custGeom>
              <a:avLst/>
              <a:gdLst/>
              <a:ahLst/>
              <a:cxnLst/>
              <a:rect l="l" t="t" r="r" b="b"/>
              <a:pathLst>
                <a:path w="388" h="1088" extrusionOk="0">
                  <a:moveTo>
                    <a:pt x="388" y="1"/>
                  </a:moveTo>
                  <a:lnTo>
                    <a:pt x="388" y="1"/>
                  </a:lnTo>
                  <a:cubicBezTo>
                    <a:pt x="0" y="350"/>
                    <a:pt x="76" y="1087"/>
                    <a:pt x="76" y="1087"/>
                  </a:cubicBezTo>
                  <a:lnTo>
                    <a:pt x="378" y="520"/>
                  </a:lnTo>
                  <a:lnTo>
                    <a:pt x="388" y="1"/>
                  </a:ln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7"/>
            <p:cNvSpPr/>
            <p:nvPr/>
          </p:nvSpPr>
          <p:spPr>
            <a:xfrm>
              <a:off x="1151937" y="3104663"/>
              <a:ext cx="79017" cy="221565"/>
            </a:xfrm>
            <a:custGeom>
              <a:avLst/>
              <a:gdLst/>
              <a:ahLst/>
              <a:cxnLst/>
              <a:rect l="l" t="t" r="r" b="b"/>
              <a:pathLst>
                <a:path w="398" h="1116" extrusionOk="0">
                  <a:moveTo>
                    <a:pt x="303" y="0"/>
                  </a:moveTo>
                  <a:cubicBezTo>
                    <a:pt x="0" y="425"/>
                    <a:pt x="246" y="1115"/>
                    <a:pt x="246" y="1115"/>
                  </a:cubicBezTo>
                  <a:lnTo>
                    <a:pt x="397" y="501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7"/>
            <p:cNvSpPr/>
            <p:nvPr/>
          </p:nvSpPr>
          <p:spPr>
            <a:xfrm>
              <a:off x="1187475" y="3142186"/>
              <a:ext cx="79017" cy="223352"/>
            </a:xfrm>
            <a:custGeom>
              <a:avLst/>
              <a:gdLst/>
              <a:ahLst/>
              <a:cxnLst/>
              <a:rect l="l" t="t" r="r" b="b"/>
              <a:pathLst>
                <a:path w="398" h="1125" extrusionOk="0">
                  <a:moveTo>
                    <a:pt x="237" y="0"/>
                  </a:moveTo>
                  <a:lnTo>
                    <a:pt x="237" y="0"/>
                  </a:lnTo>
                  <a:cubicBezTo>
                    <a:pt x="1" y="463"/>
                    <a:pt x="332" y="1125"/>
                    <a:pt x="332" y="1125"/>
                  </a:cubicBezTo>
                  <a:lnTo>
                    <a:pt x="398" y="491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7"/>
            <p:cNvSpPr/>
            <p:nvPr/>
          </p:nvSpPr>
          <p:spPr>
            <a:xfrm>
              <a:off x="1221226" y="3190827"/>
              <a:ext cx="81002" cy="223550"/>
            </a:xfrm>
            <a:custGeom>
              <a:avLst/>
              <a:gdLst/>
              <a:ahLst/>
              <a:cxnLst/>
              <a:rect l="l" t="t" r="r" b="b"/>
              <a:pathLst>
                <a:path w="408" h="1126" extrusionOk="0">
                  <a:moveTo>
                    <a:pt x="237" y="1"/>
                  </a:moveTo>
                  <a:lnTo>
                    <a:pt x="237" y="1"/>
                  </a:lnTo>
                  <a:cubicBezTo>
                    <a:pt x="1" y="464"/>
                    <a:pt x="332" y="1125"/>
                    <a:pt x="332" y="1125"/>
                  </a:cubicBezTo>
                  <a:lnTo>
                    <a:pt x="407" y="50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7"/>
            <p:cNvSpPr/>
            <p:nvPr/>
          </p:nvSpPr>
          <p:spPr>
            <a:xfrm>
              <a:off x="1457681" y="3264086"/>
              <a:ext cx="65914" cy="140960"/>
            </a:xfrm>
            <a:custGeom>
              <a:avLst/>
              <a:gdLst/>
              <a:ahLst/>
              <a:cxnLst/>
              <a:rect l="l" t="t" r="r" b="b"/>
              <a:pathLst>
                <a:path w="332" h="710" extrusionOk="0">
                  <a:moveTo>
                    <a:pt x="256" y="0"/>
                  </a:moveTo>
                  <a:lnTo>
                    <a:pt x="67" y="293"/>
                  </a:lnTo>
                  <a:lnTo>
                    <a:pt x="1" y="709"/>
                  </a:lnTo>
                  <a:cubicBezTo>
                    <a:pt x="1" y="709"/>
                    <a:pt x="331" y="341"/>
                    <a:pt x="256" y="0"/>
                  </a:cubicBezTo>
                  <a:close/>
                </a:path>
              </a:pathLst>
            </a:custGeom>
            <a:solidFill>
              <a:srgbClr val="3F3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7"/>
            <p:cNvSpPr/>
            <p:nvPr/>
          </p:nvSpPr>
          <p:spPr>
            <a:xfrm>
              <a:off x="1416386" y="3316500"/>
              <a:ext cx="65914" cy="116540"/>
            </a:xfrm>
            <a:custGeom>
              <a:avLst/>
              <a:gdLst/>
              <a:ahLst/>
              <a:cxnLst/>
              <a:rect l="l" t="t" r="r" b="b"/>
              <a:pathLst>
                <a:path w="332" h="587" extrusionOk="0">
                  <a:moveTo>
                    <a:pt x="313" y="1"/>
                  </a:moveTo>
                  <a:lnTo>
                    <a:pt x="105" y="228"/>
                  </a:lnTo>
                  <a:lnTo>
                    <a:pt x="1" y="587"/>
                  </a:lnTo>
                  <a:cubicBezTo>
                    <a:pt x="1" y="587"/>
                    <a:pt x="331" y="313"/>
                    <a:pt x="313" y="1"/>
                  </a:cubicBezTo>
                  <a:close/>
                </a:path>
              </a:pathLst>
            </a:custGeom>
            <a:solidFill>
              <a:srgbClr val="3F3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7"/>
            <p:cNvSpPr/>
            <p:nvPr/>
          </p:nvSpPr>
          <p:spPr>
            <a:xfrm>
              <a:off x="1369531" y="3356008"/>
              <a:ext cx="65914" cy="114555"/>
            </a:xfrm>
            <a:custGeom>
              <a:avLst/>
              <a:gdLst/>
              <a:ahLst/>
              <a:cxnLst/>
              <a:rect l="l" t="t" r="r" b="b"/>
              <a:pathLst>
                <a:path w="332" h="577" extrusionOk="0">
                  <a:moveTo>
                    <a:pt x="312" y="0"/>
                  </a:moveTo>
                  <a:lnTo>
                    <a:pt x="104" y="218"/>
                  </a:lnTo>
                  <a:lnTo>
                    <a:pt x="0" y="577"/>
                  </a:lnTo>
                  <a:cubicBezTo>
                    <a:pt x="0" y="577"/>
                    <a:pt x="331" y="303"/>
                    <a:pt x="312" y="0"/>
                  </a:cubicBezTo>
                  <a:close/>
                </a:path>
              </a:pathLst>
            </a:custGeom>
            <a:solidFill>
              <a:srgbClr val="3F3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7"/>
            <p:cNvSpPr/>
            <p:nvPr/>
          </p:nvSpPr>
          <p:spPr>
            <a:xfrm>
              <a:off x="630188" y="3012542"/>
              <a:ext cx="81002" cy="217991"/>
            </a:xfrm>
            <a:custGeom>
              <a:avLst/>
              <a:gdLst/>
              <a:ahLst/>
              <a:cxnLst/>
              <a:rect l="l" t="t" r="r" b="b"/>
              <a:pathLst>
                <a:path w="408" h="1098" extrusionOk="0">
                  <a:moveTo>
                    <a:pt x="1" y="1"/>
                  </a:moveTo>
                  <a:lnTo>
                    <a:pt x="1" y="521"/>
                  </a:lnTo>
                  <a:lnTo>
                    <a:pt x="284" y="1097"/>
                  </a:lnTo>
                  <a:cubicBezTo>
                    <a:pt x="284" y="1097"/>
                    <a:pt x="407" y="379"/>
                    <a:pt x="1" y="1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7"/>
            <p:cNvSpPr/>
            <p:nvPr/>
          </p:nvSpPr>
          <p:spPr>
            <a:xfrm>
              <a:off x="624629" y="3098905"/>
              <a:ext cx="79017" cy="219778"/>
            </a:xfrm>
            <a:custGeom>
              <a:avLst/>
              <a:gdLst/>
              <a:ahLst/>
              <a:cxnLst/>
              <a:rect l="l" t="t" r="r" b="b"/>
              <a:pathLst>
                <a:path w="398" h="1107" extrusionOk="0">
                  <a:moveTo>
                    <a:pt x="1" y="1"/>
                  </a:moveTo>
                  <a:lnTo>
                    <a:pt x="1" y="520"/>
                  </a:lnTo>
                  <a:lnTo>
                    <a:pt x="284" y="1106"/>
                  </a:lnTo>
                  <a:cubicBezTo>
                    <a:pt x="284" y="1106"/>
                    <a:pt x="397" y="379"/>
                    <a:pt x="1" y="1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7"/>
            <p:cNvSpPr/>
            <p:nvPr/>
          </p:nvSpPr>
          <p:spPr>
            <a:xfrm>
              <a:off x="611526" y="3202143"/>
              <a:ext cx="84576" cy="225337"/>
            </a:xfrm>
            <a:custGeom>
              <a:avLst/>
              <a:gdLst/>
              <a:ahLst/>
              <a:cxnLst/>
              <a:rect l="l" t="t" r="r" b="b"/>
              <a:pathLst>
                <a:path w="426" h="1135" extrusionOk="0">
                  <a:moveTo>
                    <a:pt x="133" y="0"/>
                  </a:moveTo>
                  <a:lnTo>
                    <a:pt x="0" y="511"/>
                  </a:lnTo>
                  <a:lnTo>
                    <a:pt x="142" y="1135"/>
                  </a:lnTo>
                  <a:cubicBezTo>
                    <a:pt x="142" y="1135"/>
                    <a:pt x="426" y="454"/>
                    <a:pt x="133" y="0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7"/>
            <p:cNvSpPr/>
            <p:nvPr/>
          </p:nvSpPr>
          <p:spPr>
            <a:xfrm>
              <a:off x="1187475" y="2748093"/>
              <a:ext cx="375430" cy="377217"/>
            </a:xfrm>
            <a:custGeom>
              <a:avLst/>
              <a:gdLst/>
              <a:ahLst/>
              <a:cxnLst/>
              <a:rect l="l" t="t" r="r" b="b"/>
              <a:pathLst>
                <a:path w="1891" h="1900" extrusionOk="0">
                  <a:moveTo>
                    <a:pt x="643" y="0"/>
                  </a:moveTo>
                  <a:lnTo>
                    <a:pt x="643" y="0"/>
                  </a:lnTo>
                  <a:cubicBezTo>
                    <a:pt x="776" y="322"/>
                    <a:pt x="76" y="671"/>
                    <a:pt x="1" y="1720"/>
                  </a:cubicBezTo>
                  <a:lnTo>
                    <a:pt x="1655" y="1900"/>
                  </a:lnTo>
                  <a:cubicBezTo>
                    <a:pt x="1335" y="422"/>
                    <a:pt x="1221" y="233"/>
                    <a:pt x="1731" y="233"/>
                  </a:cubicBezTo>
                  <a:cubicBezTo>
                    <a:pt x="1778" y="233"/>
                    <a:pt x="1832" y="234"/>
                    <a:pt x="1891" y="237"/>
                  </a:cubicBezTo>
                  <a:cubicBezTo>
                    <a:pt x="1513" y="104"/>
                    <a:pt x="643" y="0"/>
                    <a:pt x="643" y="0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7"/>
            <p:cNvSpPr/>
            <p:nvPr/>
          </p:nvSpPr>
          <p:spPr>
            <a:xfrm>
              <a:off x="1303816" y="3751887"/>
              <a:ext cx="636305" cy="63928"/>
            </a:xfrm>
            <a:custGeom>
              <a:avLst/>
              <a:gdLst/>
              <a:ahLst/>
              <a:cxnLst/>
              <a:rect l="l" t="t" r="r" b="b"/>
              <a:pathLst>
                <a:path w="3205" h="322" extrusionOk="0">
                  <a:moveTo>
                    <a:pt x="719" y="1"/>
                  </a:moveTo>
                  <a:lnTo>
                    <a:pt x="1" y="67"/>
                  </a:lnTo>
                  <a:lnTo>
                    <a:pt x="1210" y="133"/>
                  </a:lnTo>
                  <a:lnTo>
                    <a:pt x="2533" y="322"/>
                  </a:lnTo>
                  <a:lnTo>
                    <a:pt x="3204" y="19"/>
                  </a:lnTo>
                  <a:lnTo>
                    <a:pt x="2420" y="161"/>
                  </a:lnTo>
                  <a:lnTo>
                    <a:pt x="1239" y="86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rgbClr val="9B8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7"/>
            <p:cNvSpPr/>
            <p:nvPr/>
          </p:nvSpPr>
          <p:spPr>
            <a:xfrm>
              <a:off x="2671720" y="3805690"/>
              <a:ext cx="116540" cy="58965"/>
            </a:xfrm>
            <a:custGeom>
              <a:avLst/>
              <a:gdLst/>
              <a:ahLst/>
              <a:cxnLst/>
              <a:rect l="l" t="t" r="r" b="b"/>
              <a:pathLst>
                <a:path w="587" h="297" extrusionOk="0">
                  <a:moveTo>
                    <a:pt x="345" y="1"/>
                  </a:moveTo>
                  <a:cubicBezTo>
                    <a:pt x="212" y="1"/>
                    <a:pt x="60" y="30"/>
                    <a:pt x="19" y="108"/>
                  </a:cubicBezTo>
                  <a:cubicBezTo>
                    <a:pt x="0" y="174"/>
                    <a:pt x="340" y="297"/>
                    <a:pt x="340" y="297"/>
                  </a:cubicBezTo>
                  <a:cubicBezTo>
                    <a:pt x="340" y="297"/>
                    <a:pt x="586" y="98"/>
                    <a:pt x="567" y="51"/>
                  </a:cubicBezTo>
                  <a:cubicBezTo>
                    <a:pt x="554" y="21"/>
                    <a:pt x="456" y="1"/>
                    <a:pt x="345" y="1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7"/>
            <p:cNvSpPr/>
            <p:nvPr/>
          </p:nvSpPr>
          <p:spPr>
            <a:xfrm>
              <a:off x="-367845" y="4061403"/>
              <a:ext cx="354782" cy="463778"/>
            </a:xfrm>
            <a:custGeom>
              <a:avLst/>
              <a:gdLst/>
              <a:ahLst/>
              <a:cxnLst/>
              <a:rect l="l" t="t" r="r" b="b"/>
              <a:pathLst>
                <a:path w="1787" h="2336" extrusionOk="0">
                  <a:moveTo>
                    <a:pt x="955" y="1"/>
                  </a:moveTo>
                  <a:cubicBezTo>
                    <a:pt x="955" y="1"/>
                    <a:pt x="586" y="804"/>
                    <a:pt x="662" y="1485"/>
                  </a:cubicBezTo>
                  <a:cubicBezTo>
                    <a:pt x="662" y="1485"/>
                    <a:pt x="520" y="1192"/>
                    <a:pt x="492" y="974"/>
                  </a:cubicBezTo>
                  <a:cubicBezTo>
                    <a:pt x="492" y="974"/>
                    <a:pt x="397" y="1229"/>
                    <a:pt x="463" y="1381"/>
                  </a:cubicBezTo>
                  <a:cubicBezTo>
                    <a:pt x="463" y="1381"/>
                    <a:pt x="180" y="1012"/>
                    <a:pt x="151" y="719"/>
                  </a:cubicBezTo>
                  <a:lnTo>
                    <a:pt x="151" y="719"/>
                  </a:lnTo>
                  <a:cubicBezTo>
                    <a:pt x="151" y="719"/>
                    <a:pt x="0" y="1522"/>
                    <a:pt x="463" y="2335"/>
                  </a:cubicBezTo>
                  <a:lnTo>
                    <a:pt x="1786" y="2335"/>
                  </a:lnTo>
                  <a:cubicBezTo>
                    <a:pt x="1758" y="2335"/>
                    <a:pt x="1616" y="1768"/>
                    <a:pt x="1654" y="1437"/>
                  </a:cubicBezTo>
                  <a:lnTo>
                    <a:pt x="1654" y="1437"/>
                  </a:lnTo>
                  <a:cubicBezTo>
                    <a:pt x="1654" y="1437"/>
                    <a:pt x="1484" y="1607"/>
                    <a:pt x="1484" y="1853"/>
                  </a:cubicBezTo>
                  <a:cubicBezTo>
                    <a:pt x="1484" y="1853"/>
                    <a:pt x="1361" y="1248"/>
                    <a:pt x="1380" y="908"/>
                  </a:cubicBezTo>
                  <a:lnTo>
                    <a:pt x="1380" y="908"/>
                  </a:lnTo>
                  <a:cubicBezTo>
                    <a:pt x="1380" y="908"/>
                    <a:pt x="1153" y="1192"/>
                    <a:pt x="1172" y="1437"/>
                  </a:cubicBezTo>
                  <a:cubicBezTo>
                    <a:pt x="1153" y="1296"/>
                    <a:pt x="1134" y="776"/>
                    <a:pt x="1172" y="540"/>
                  </a:cubicBezTo>
                  <a:lnTo>
                    <a:pt x="1172" y="540"/>
                  </a:lnTo>
                  <a:cubicBezTo>
                    <a:pt x="1172" y="540"/>
                    <a:pt x="936" y="1050"/>
                    <a:pt x="945" y="1201"/>
                  </a:cubicBezTo>
                  <a:cubicBezTo>
                    <a:pt x="945" y="1201"/>
                    <a:pt x="822" y="341"/>
                    <a:pt x="955" y="1"/>
                  </a:cubicBezTo>
                  <a:close/>
                </a:path>
              </a:pathLst>
            </a:custGeom>
            <a:solidFill>
              <a:srgbClr val="C6C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7"/>
            <p:cNvSpPr/>
            <p:nvPr/>
          </p:nvSpPr>
          <p:spPr>
            <a:xfrm>
              <a:off x="-238401" y="3706820"/>
              <a:ext cx="505867" cy="827692"/>
            </a:xfrm>
            <a:custGeom>
              <a:avLst/>
              <a:gdLst/>
              <a:ahLst/>
              <a:cxnLst/>
              <a:rect l="l" t="t" r="r" b="b"/>
              <a:pathLst>
                <a:path w="2548" h="4169" extrusionOk="0">
                  <a:moveTo>
                    <a:pt x="1380" y="1"/>
                  </a:moveTo>
                  <a:cubicBezTo>
                    <a:pt x="1380" y="1"/>
                    <a:pt x="860" y="1428"/>
                    <a:pt x="955" y="2656"/>
                  </a:cubicBezTo>
                  <a:cubicBezTo>
                    <a:pt x="955" y="2656"/>
                    <a:pt x="756" y="2127"/>
                    <a:pt x="718" y="1749"/>
                  </a:cubicBezTo>
                  <a:cubicBezTo>
                    <a:pt x="718" y="1749"/>
                    <a:pt x="577" y="2184"/>
                    <a:pt x="662" y="2458"/>
                  </a:cubicBezTo>
                  <a:cubicBezTo>
                    <a:pt x="662" y="2458"/>
                    <a:pt x="255" y="1815"/>
                    <a:pt x="218" y="1286"/>
                  </a:cubicBezTo>
                  <a:lnTo>
                    <a:pt x="218" y="1286"/>
                  </a:lnTo>
                  <a:cubicBezTo>
                    <a:pt x="218" y="1286"/>
                    <a:pt x="0" y="2732"/>
                    <a:pt x="643" y="4168"/>
                  </a:cubicBezTo>
                  <a:lnTo>
                    <a:pt x="2533" y="4168"/>
                  </a:lnTo>
                  <a:cubicBezTo>
                    <a:pt x="2533" y="4169"/>
                    <a:pt x="2533" y="4169"/>
                    <a:pt x="2533" y="4169"/>
                  </a:cubicBezTo>
                  <a:cubicBezTo>
                    <a:pt x="2548" y="4169"/>
                    <a:pt x="2335" y="3171"/>
                    <a:pt x="2382" y="2590"/>
                  </a:cubicBezTo>
                  <a:lnTo>
                    <a:pt x="2382" y="2590"/>
                  </a:lnTo>
                  <a:cubicBezTo>
                    <a:pt x="2382" y="2590"/>
                    <a:pt x="2155" y="2883"/>
                    <a:pt x="2146" y="3308"/>
                  </a:cubicBezTo>
                  <a:cubicBezTo>
                    <a:pt x="2146" y="3308"/>
                    <a:pt x="1957" y="2231"/>
                    <a:pt x="1994" y="1626"/>
                  </a:cubicBezTo>
                  <a:lnTo>
                    <a:pt x="1994" y="1626"/>
                  </a:lnTo>
                  <a:cubicBezTo>
                    <a:pt x="1994" y="1626"/>
                    <a:pt x="1682" y="2137"/>
                    <a:pt x="1682" y="2571"/>
                  </a:cubicBezTo>
                  <a:cubicBezTo>
                    <a:pt x="1673" y="2316"/>
                    <a:pt x="1635" y="1390"/>
                    <a:pt x="1682" y="974"/>
                  </a:cubicBezTo>
                  <a:lnTo>
                    <a:pt x="1682" y="974"/>
                  </a:lnTo>
                  <a:cubicBezTo>
                    <a:pt x="1682" y="974"/>
                    <a:pt x="1342" y="1881"/>
                    <a:pt x="1352" y="2155"/>
                  </a:cubicBezTo>
                  <a:cubicBezTo>
                    <a:pt x="1352" y="2155"/>
                    <a:pt x="1182" y="615"/>
                    <a:pt x="1380" y="1"/>
                  </a:cubicBezTo>
                  <a:close/>
                </a:path>
              </a:pathLst>
            </a:custGeom>
            <a:solidFill>
              <a:srgbClr val="C6C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7"/>
            <p:cNvSpPr/>
            <p:nvPr/>
          </p:nvSpPr>
          <p:spPr>
            <a:xfrm>
              <a:off x="174353" y="4251004"/>
              <a:ext cx="371260" cy="298597"/>
            </a:xfrm>
            <a:custGeom>
              <a:avLst/>
              <a:gdLst/>
              <a:ahLst/>
              <a:cxnLst/>
              <a:rect l="l" t="t" r="r" b="b"/>
              <a:pathLst>
                <a:path w="1870" h="1504" extrusionOk="0">
                  <a:moveTo>
                    <a:pt x="1484" y="10"/>
                  </a:moveTo>
                  <a:cubicBezTo>
                    <a:pt x="1480" y="12"/>
                    <a:pt x="1482" y="19"/>
                    <a:pt x="1489" y="32"/>
                  </a:cubicBezTo>
                  <a:lnTo>
                    <a:pt x="1489" y="32"/>
                  </a:lnTo>
                  <a:cubicBezTo>
                    <a:pt x="1487" y="25"/>
                    <a:pt x="1486" y="17"/>
                    <a:pt x="1484" y="10"/>
                  </a:cubicBezTo>
                  <a:close/>
                  <a:moveTo>
                    <a:pt x="860" y="0"/>
                  </a:moveTo>
                  <a:lnTo>
                    <a:pt x="860" y="0"/>
                  </a:lnTo>
                  <a:cubicBezTo>
                    <a:pt x="1012" y="322"/>
                    <a:pt x="823" y="983"/>
                    <a:pt x="823" y="983"/>
                  </a:cubicBezTo>
                  <a:cubicBezTo>
                    <a:pt x="709" y="851"/>
                    <a:pt x="596" y="596"/>
                    <a:pt x="596" y="596"/>
                  </a:cubicBezTo>
                  <a:cubicBezTo>
                    <a:pt x="501" y="785"/>
                    <a:pt x="549" y="1172"/>
                    <a:pt x="520" y="1191"/>
                  </a:cubicBezTo>
                  <a:cubicBezTo>
                    <a:pt x="518" y="1193"/>
                    <a:pt x="516" y="1194"/>
                    <a:pt x="512" y="1194"/>
                  </a:cubicBezTo>
                  <a:cubicBezTo>
                    <a:pt x="454" y="1194"/>
                    <a:pt x="208" y="889"/>
                    <a:pt x="208" y="889"/>
                  </a:cubicBezTo>
                  <a:lnTo>
                    <a:pt x="208" y="889"/>
                  </a:lnTo>
                  <a:cubicBezTo>
                    <a:pt x="208" y="889"/>
                    <a:pt x="397" y="1352"/>
                    <a:pt x="360" y="1371"/>
                  </a:cubicBezTo>
                  <a:cubicBezTo>
                    <a:pt x="357" y="1373"/>
                    <a:pt x="352" y="1374"/>
                    <a:pt x="346" y="1374"/>
                  </a:cubicBezTo>
                  <a:cubicBezTo>
                    <a:pt x="274" y="1374"/>
                    <a:pt x="0" y="1229"/>
                    <a:pt x="0" y="1229"/>
                  </a:cubicBezTo>
                  <a:lnTo>
                    <a:pt x="0" y="1229"/>
                  </a:lnTo>
                  <a:lnTo>
                    <a:pt x="284" y="1503"/>
                  </a:lnTo>
                  <a:lnTo>
                    <a:pt x="1711" y="1503"/>
                  </a:lnTo>
                  <a:cubicBezTo>
                    <a:pt x="1870" y="558"/>
                    <a:pt x="1540" y="131"/>
                    <a:pt x="1489" y="32"/>
                  </a:cubicBezTo>
                  <a:lnTo>
                    <a:pt x="1489" y="32"/>
                  </a:lnTo>
                  <a:cubicBezTo>
                    <a:pt x="1571" y="477"/>
                    <a:pt x="1333" y="879"/>
                    <a:pt x="1333" y="879"/>
                  </a:cubicBezTo>
                  <a:cubicBezTo>
                    <a:pt x="1248" y="520"/>
                    <a:pt x="860" y="1"/>
                    <a:pt x="860" y="0"/>
                  </a:cubicBezTo>
                  <a:close/>
                </a:path>
              </a:pathLst>
            </a:custGeom>
            <a:solidFill>
              <a:srgbClr val="C6C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7"/>
            <p:cNvSpPr/>
            <p:nvPr/>
          </p:nvSpPr>
          <p:spPr>
            <a:xfrm>
              <a:off x="-482396" y="4506099"/>
              <a:ext cx="3615987" cy="105433"/>
            </a:xfrm>
            <a:custGeom>
              <a:avLst/>
              <a:gdLst/>
              <a:ahLst/>
              <a:cxnLst/>
              <a:rect l="l" t="t" r="r" b="b"/>
              <a:pathLst>
                <a:path w="19006" h="531" extrusionOk="0">
                  <a:moveTo>
                    <a:pt x="1" y="1"/>
                  </a:moveTo>
                  <a:cubicBezTo>
                    <a:pt x="1" y="1"/>
                    <a:pt x="4168" y="530"/>
                    <a:pt x="8440" y="530"/>
                  </a:cubicBezTo>
                  <a:cubicBezTo>
                    <a:pt x="12721" y="530"/>
                    <a:pt x="19006" y="1"/>
                    <a:pt x="19006" y="1"/>
                  </a:cubicBezTo>
                  <a:close/>
                </a:path>
              </a:pathLst>
            </a:custGeom>
            <a:solidFill>
              <a:srgbClr val="C6C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7" name="Google Shape;887;p37"/>
          <p:cNvGrpSpPr/>
          <p:nvPr/>
        </p:nvGrpSpPr>
        <p:grpSpPr>
          <a:xfrm>
            <a:off x="3180126" y="3312292"/>
            <a:ext cx="733996" cy="551903"/>
            <a:chOff x="3005133" y="3226715"/>
            <a:chExt cx="454965" cy="342096"/>
          </a:xfrm>
        </p:grpSpPr>
        <p:sp>
          <p:nvSpPr>
            <p:cNvPr id="888" name="Google Shape;888;p37"/>
            <p:cNvSpPr/>
            <p:nvPr/>
          </p:nvSpPr>
          <p:spPr>
            <a:xfrm>
              <a:off x="3191462" y="3340657"/>
              <a:ext cx="268636" cy="228153"/>
            </a:xfrm>
            <a:custGeom>
              <a:avLst/>
              <a:gdLst/>
              <a:ahLst/>
              <a:cxnLst/>
              <a:rect l="l" t="t" r="r" b="b"/>
              <a:pathLst>
                <a:path w="2004" h="1702" extrusionOk="0">
                  <a:moveTo>
                    <a:pt x="2004" y="1"/>
                  </a:moveTo>
                  <a:cubicBezTo>
                    <a:pt x="1767" y="256"/>
                    <a:pt x="1399" y="1059"/>
                    <a:pt x="1399" y="1059"/>
                  </a:cubicBezTo>
                  <a:cubicBezTo>
                    <a:pt x="1474" y="804"/>
                    <a:pt x="1323" y="360"/>
                    <a:pt x="1323" y="360"/>
                  </a:cubicBezTo>
                  <a:cubicBezTo>
                    <a:pt x="1323" y="690"/>
                    <a:pt x="1059" y="1201"/>
                    <a:pt x="1059" y="1201"/>
                  </a:cubicBezTo>
                  <a:cubicBezTo>
                    <a:pt x="1163" y="709"/>
                    <a:pt x="1011" y="67"/>
                    <a:pt x="1011" y="67"/>
                  </a:cubicBezTo>
                  <a:cubicBezTo>
                    <a:pt x="1011" y="511"/>
                    <a:pt x="699" y="1087"/>
                    <a:pt x="699" y="1087"/>
                  </a:cubicBezTo>
                  <a:cubicBezTo>
                    <a:pt x="747" y="691"/>
                    <a:pt x="548" y="379"/>
                    <a:pt x="548" y="379"/>
                  </a:cubicBezTo>
                  <a:lnTo>
                    <a:pt x="548" y="379"/>
                  </a:lnTo>
                  <a:cubicBezTo>
                    <a:pt x="633" y="757"/>
                    <a:pt x="350" y="1456"/>
                    <a:pt x="350" y="1456"/>
                  </a:cubicBezTo>
                  <a:cubicBezTo>
                    <a:pt x="406" y="1314"/>
                    <a:pt x="378" y="946"/>
                    <a:pt x="378" y="946"/>
                  </a:cubicBezTo>
                  <a:lnTo>
                    <a:pt x="378" y="946"/>
                  </a:lnTo>
                  <a:cubicBezTo>
                    <a:pt x="284" y="1352"/>
                    <a:pt x="0" y="1692"/>
                    <a:pt x="0" y="1692"/>
                  </a:cubicBezTo>
                  <a:lnTo>
                    <a:pt x="1673" y="1702"/>
                  </a:lnTo>
                  <a:cubicBezTo>
                    <a:pt x="1588" y="1069"/>
                    <a:pt x="2004" y="1"/>
                    <a:pt x="20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7"/>
            <p:cNvSpPr/>
            <p:nvPr/>
          </p:nvSpPr>
          <p:spPr>
            <a:xfrm>
              <a:off x="3005133" y="3226715"/>
              <a:ext cx="296653" cy="342096"/>
            </a:xfrm>
            <a:custGeom>
              <a:avLst/>
              <a:gdLst/>
              <a:ahLst/>
              <a:cxnLst/>
              <a:rect l="l" t="t" r="r" b="b"/>
              <a:pathLst>
                <a:path w="2213" h="2552" extrusionOk="0">
                  <a:moveTo>
                    <a:pt x="2212" y="0"/>
                  </a:moveTo>
                  <a:cubicBezTo>
                    <a:pt x="1957" y="369"/>
                    <a:pt x="1551" y="1588"/>
                    <a:pt x="1551" y="1588"/>
                  </a:cubicBezTo>
                  <a:cubicBezTo>
                    <a:pt x="1626" y="1219"/>
                    <a:pt x="1466" y="539"/>
                    <a:pt x="1466" y="539"/>
                  </a:cubicBezTo>
                  <a:cubicBezTo>
                    <a:pt x="1466" y="1040"/>
                    <a:pt x="1154" y="1796"/>
                    <a:pt x="1154" y="1796"/>
                  </a:cubicBezTo>
                  <a:cubicBezTo>
                    <a:pt x="1267" y="1068"/>
                    <a:pt x="1116" y="95"/>
                    <a:pt x="1116" y="95"/>
                  </a:cubicBezTo>
                  <a:cubicBezTo>
                    <a:pt x="1116" y="775"/>
                    <a:pt x="776" y="1635"/>
                    <a:pt x="776" y="1635"/>
                  </a:cubicBezTo>
                  <a:cubicBezTo>
                    <a:pt x="823" y="1040"/>
                    <a:pt x="606" y="586"/>
                    <a:pt x="606" y="586"/>
                  </a:cubicBezTo>
                  <a:lnTo>
                    <a:pt x="606" y="586"/>
                  </a:lnTo>
                  <a:cubicBezTo>
                    <a:pt x="700" y="1162"/>
                    <a:pt x="379" y="2193"/>
                    <a:pt x="379" y="2193"/>
                  </a:cubicBezTo>
                  <a:cubicBezTo>
                    <a:pt x="436" y="1975"/>
                    <a:pt x="417" y="1437"/>
                    <a:pt x="417" y="1437"/>
                  </a:cubicBezTo>
                  <a:lnTo>
                    <a:pt x="417" y="1437"/>
                  </a:lnTo>
                  <a:cubicBezTo>
                    <a:pt x="313" y="2022"/>
                    <a:pt x="1" y="2542"/>
                    <a:pt x="1" y="2542"/>
                  </a:cubicBezTo>
                  <a:lnTo>
                    <a:pt x="1844" y="2552"/>
                  </a:lnTo>
                  <a:cubicBezTo>
                    <a:pt x="1759" y="1607"/>
                    <a:pt x="2212" y="0"/>
                    <a:pt x="22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37"/>
          <p:cNvGrpSpPr/>
          <p:nvPr/>
        </p:nvGrpSpPr>
        <p:grpSpPr>
          <a:xfrm>
            <a:off x="7955498" y="498100"/>
            <a:ext cx="1419073" cy="3443653"/>
            <a:chOff x="3594050" y="3357900"/>
            <a:chExt cx="169900" cy="412300"/>
          </a:xfrm>
        </p:grpSpPr>
        <p:sp>
          <p:nvSpPr>
            <p:cNvPr id="891" name="Google Shape;891;p37"/>
            <p:cNvSpPr/>
            <p:nvPr/>
          </p:nvSpPr>
          <p:spPr>
            <a:xfrm>
              <a:off x="3700125" y="3618975"/>
              <a:ext cx="21050" cy="72075"/>
            </a:xfrm>
            <a:custGeom>
              <a:avLst/>
              <a:gdLst/>
              <a:ahLst/>
              <a:cxnLst/>
              <a:rect l="l" t="t" r="r" b="b"/>
              <a:pathLst>
                <a:path w="842" h="2883" extrusionOk="0">
                  <a:moveTo>
                    <a:pt x="57" y="0"/>
                  </a:moveTo>
                  <a:lnTo>
                    <a:pt x="0" y="95"/>
                  </a:lnTo>
                  <a:cubicBezTo>
                    <a:pt x="766" y="671"/>
                    <a:pt x="738" y="2146"/>
                    <a:pt x="624" y="2883"/>
                  </a:cubicBezTo>
                  <a:lnTo>
                    <a:pt x="662" y="2883"/>
                  </a:lnTo>
                  <a:cubicBezTo>
                    <a:pt x="785" y="2146"/>
                    <a:pt x="842" y="596"/>
                    <a:pt x="57" y="0"/>
                  </a:cubicBez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7"/>
            <p:cNvSpPr/>
            <p:nvPr/>
          </p:nvSpPr>
          <p:spPr>
            <a:xfrm>
              <a:off x="3713625" y="3686550"/>
              <a:ext cx="5425" cy="12775"/>
            </a:xfrm>
            <a:custGeom>
              <a:avLst/>
              <a:gdLst/>
              <a:ahLst/>
              <a:cxnLst/>
              <a:rect l="l" t="t" r="r" b="b"/>
              <a:pathLst>
                <a:path w="217" h="511" extrusionOk="0">
                  <a:moveTo>
                    <a:pt x="99" y="0"/>
                  </a:moveTo>
                  <a:cubicBezTo>
                    <a:pt x="8" y="0"/>
                    <a:pt x="0" y="343"/>
                    <a:pt x="75" y="511"/>
                  </a:cubicBezTo>
                  <a:cubicBezTo>
                    <a:pt x="75" y="511"/>
                    <a:pt x="198" y="236"/>
                    <a:pt x="188" y="161"/>
                  </a:cubicBezTo>
                  <a:cubicBezTo>
                    <a:pt x="179" y="95"/>
                    <a:pt x="217" y="10"/>
                    <a:pt x="103" y="0"/>
                  </a:cubicBezTo>
                  <a:cubicBezTo>
                    <a:pt x="102" y="0"/>
                    <a:pt x="101" y="0"/>
                    <a:pt x="99" y="0"/>
                  </a:cubicBezTo>
                  <a:close/>
                </a:path>
              </a:pathLst>
            </a:custGeom>
            <a:solidFill>
              <a:srgbClr val="F96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7"/>
            <p:cNvSpPr/>
            <p:nvPr/>
          </p:nvSpPr>
          <p:spPr>
            <a:xfrm>
              <a:off x="3594050" y="3676850"/>
              <a:ext cx="19150" cy="92400"/>
            </a:xfrm>
            <a:custGeom>
              <a:avLst/>
              <a:gdLst/>
              <a:ahLst/>
              <a:cxnLst/>
              <a:rect l="l" t="t" r="r" b="b"/>
              <a:pathLst>
                <a:path w="766" h="3696" extrusionOk="0">
                  <a:moveTo>
                    <a:pt x="766" y="1"/>
                  </a:moveTo>
                  <a:lnTo>
                    <a:pt x="529" y="237"/>
                  </a:lnTo>
                  <a:cubicBezTo>
                    <a:pt x="529" y="237"/>
                    <a:pt x="57" y="2316"/>
                    <a:pt x="0" y="3696"/>
                  </a:cubicBezTo>
                  <a:lnTo>
                    <a:pt x="321" y="3696"/>
                  </a:lnTo>
                  <a:cubicBezTo>
                    <a:pt x="321" y="3696"/>
                    <a:pt x="416" y="1617"/>
                    <a:pt x="766" y="1"/>
                  </a:cubicBezTo>
                  <a:close/>
                </a:path>
              </a:pathLst>
            </a:custGeom>
            <a:solidFill>
              <a:srgbClr val="F96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7"/>
            <p:cNvSpPr/>
            <p:nvPr/>
          </p:nvSpPr>
          <p:spPr>
            <a:xfrm>
              <a:off x="3601600" y="3595225"/>
              <a:ext cx="44675" cy="97725"/>
            </a:xfrm>
            <a:custGeom>
              <a:avLst/>
              <a:gdLst/>
              <a:ahLst/>
              <a:cxnLst/>
              <a:rect l="l" t="t" r="r" b="b"/>
              <a:pathLst>
                <a:path w="1787" h="3909" extrusionOk="0">
                  <a:moveTo>
                    <a:pt x="866" y="1"/>
                  </a:moveTo>
                  <a:cubicBezTo>
                    <a:pt x="1" y="1"/>
                    <a:pt x="82" y="2990"/>
                    <a:pt x="180" y="3908"/>
                  </a:cubicBezTo>
                  <a:lnTo>
                    <a:pt x="322" y="3814"/>
                  </a:lnTo>
                  <a:cubicBezTo>
                    <a:pt x="407" y="3322"/>
                    <a:pt x="1787" y="336"/>
                    <a:pt x="1031" y="34"/>
                  </a:cubicBezTo>
                  <a:cubicBezTo>
                    <a:pt x="972" y="11"/>
                    <a:pt x="917" y="1"/>
                    <a:pt x="866" y="1"/>
                  </a:cubicBezTo>
                  <a:close/>
                </a:path>
              </a:pathLst>
            </a:custGeom>
            <a:solidFill>
              <a:srgbClr val="F96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7"/>
            <p:cNvSpPr/>
            <p:nvPr/>
          </p:nvSpPr>
          <p:spPr>
            <a:xfrm>
              <a:off x="3678150" y="3683225"/>
              <a:ext cx="16575" cy="86025"/>
            </a:xfrm>
            <a:custGeom>
              <a:avLst/>
              <a:gdLst/>
              <a:ahLst/>
              <a:cxnLst/>
              <a:rect l="l" t="t" r="r" b="b"/>
              <a:pathLst>
                <a:path w="663" h="3441" extrusionOk="0">
                  <a:moveTo>
                    <a:pt x="511" y="1"/>
                  </a:moveTo>
                  <a:cubicBezTo>
                    <a:pt x="511" y="1"/>
                    <a:pt x="48" y="2061"/>
                    <a:pt x="1" y="3441"/>
                  </a:cubicBezTo>
                  <a:lnTo>
                    <a:pt x="322" y="3441"/>
                  </a:lnTo>
                  <a:cubicBezTo>
                    <a:pt x="312" y="3441"/>
                    <a:pt x="312" y="1607"/>
                    <a:pt x="662" y="1"/>
                  </a:cubicBezTo>
                  <a:close/>
                </a:path>
              </a:pathLst>
            </a:custGeom>
            <a:solidFill>
              <a:srgbClr val="F96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7"/>
            <p:cNvSpPr/>
            <p:nvPr/>
          </p:nvSpPr>
          <p:spPr>
            <a:xfrm>
              <a:off x="3676025" y="3607825"/>
              <a:ext cx="27225" cy="93400"/>
            </a:xfrm>
            <a:custGeom>
              <a:avLst/>
              <a:gdLst/>
              <a:ahLst/>
              <a:cxnLst/>
              <a:rect l="l" t="t" r="r" b="b"/>
              <a:pathLst>
                <a:path w="1089" h="3736" extrusionOk="0">
                  <a:moveTo>
                    <a:pt x="818" y="0"/>
                  </a:moveTo>
                  <a:cubicBezTo>
                    <a:pt x="728" y="0"/>
                    <a:pt x="613" y="76"/>
                    <a:pt x="473" y="267"/>
                  </a:cubicBezTo>
                  <a:cubicBezTo>
                    <a:pt x="38" y="872"/>
                    <a:pt x="0" y="1514"/>
                    <a:pt x="10" y="1798"/>
                  </a:cubicBezTo>
                  <a:cubicBezTo>
                    <a:pt x="29" y="2081"/>
                    <a:pt x="520" y="3111"/>
                    <a:pt x="473" y="3669"/>
                  </a:cubicBezTo>
                  <a:lnTo>
                    <a:pt x="596" y="3735"/>
                  </a:lnTo>
                  <a:cubicBezTo>
                    <a:pt x="728" y="3357"/>
                    <a:pt x="851" y="2913"/>
                    <a:pt x="832" y="2762"/>
                  </a:cubicBezTo>
                  <a:cubicBezTo>
                    <a:pt x="804" y="2601"/>
                    <a:pt x="860" y="1694"/>
                    <a:pt x="1031" y="692"/>
                  </a:cubicBezTo>
                  <a:cubicBezTo>
                    <a:pt x="1089" y="362"/>
                    <a:pt x="1014" y="0"/>
                    <a:pt x="818" y="0"/>
                  </a:cubicBezTo>
                  <a:close/>
                </a:path>
              </a:pathLst>
            </a:custGeom>
            <a:solidFill>
              <a:srgbClr val="F96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7"/>
            <p:cNvSpPr/>
            <p:nvPr/>
          </p:nvSpPr>
          <p:spPr>
            <a:xfrm>
              <a:off x="3662325" y="3357900"/>
              <a:ext cx="10650" cy="28850"/>
            </a:xfrm>
            <a:custGeom>
              <a:avLst/>
              <a:gdLst/>
              <a:ahLst/>
              <a:cxnLst/>
              <a:rect l="l" t="t" r="r" b="b"/>
              <a:pathLst>
                <a:path w="426" h="1154" extrusionOk="0">
                  <a:moveTo>
                    <a:pt x="369" y="0"/>
                  </a:moveTo>
                  <a:lnTo>
                    <a:pt x="0" y="1012"/>
                  </a:lnTo>
                  <a:lnTo>
                    <a:pt x="104" y="1153"/>
                  </a:lnTo>
                  <a:lnTo>
                    <a:pt x="426" y="10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7"/>
            <p:cNvSpPr/>
            <p:nvPr/>
          </p:nvSpPr>
          <p:spPr>
            <a:xfrm>
              <a:off x="3610100" y="3390775"/>
              <a:ext cx="106575" cy="254550"/>
            </a:xfrm>
            <a:custGeom>
              <a:avLst/>
              <a:gdLst/>
              <a:ahLst/>
              <a:cxnLst/>
              <a:rect l="l" t="t" r="r" b="b"/>
              <a:pathLst>
                <a:path w="4263" h="10182" extrusionOk="0">
                  <a:moveTo>
                    <a:pt x="2362" y="1"/>
                  </a:moveTo>
                  <a:cubicBezTo>
                    <a:pt x="2164" y="1"/>
                    <a:pt x="1730" y="292"/>
                    <a:pt x="1730" y="292"/>
                  </a:cubicBezTo>
                  <a:cubicBezTo>
                    <a:pt x="2288" y="793"/>
                    <a:pt x="993" y="2390"/>
                    <a:pt x="823" y="3949"/>
                  </a:cubicBezTo>
                  <a:cubicBezTo>
                    <a:pt x="738" y="4649"/>
                    <a:pt x="539" y="6114"/>
                    <a:pt x="379" y="7078"/>
                  </a:cubicBezTo>
                  <a:cubicBezTo>
                    <a:pt x="256" y="7493"/>
                    <a:pt x="1" y="8438"/>
                    <a:pt x="180" y="9346"/>
                  </a:cubicBezTo>
                  <a:cubicBezTo>
                    <a:pt x="253" y="9733"/>
                    <a:pt x="1716" y="10182"/>
                    <a:pt x="3083" y="10182"/>
                  </a:cubicBezTo>
                  <a:cubicBezTo>
                    <a:pt x="3318" y="10182"/>
                    <a:pt x="3550" y="10169"/>
                    <a:pt x="3772" y="10140"/>
                  </a:cubicBezTo>
                  <a:cubicBezTo>
                    <a:pt x="3772" y="10140"/>
                    <a:pt x="4263" y="9374"/>
                    <a:pt x="4055" y="8939"/>
                  </a:cubicBezTo>
                  <a:cubicBezTo>
                    <a:pt x="3922" y="8643"/>
                    <a:pt x="3766" y="8587"/>
                    <a:pt x="3601" y="8587"/>
                  </a:cubicBezTo>
                  <a:cubicBezTo>
                    <a:pt x="3500" y="8587"/>
                    <a:pt x="3396" y="8607"/>
                    <a:pt x="3291" y="8607"/>
                  </a:cubicBezTo>
                  <a:cubicBezTo>
                    <a:pt x="3199" y="8607"/>
                    <a:pt x="3107" y="8591"/>
                    <a:pt x="3016" y="8533"/>
                  </a:cubicBezTo>
                  <a:cubicBezTo>
                    <a:pt x="2694" y="8334"/>
                    <a:pt x="2345" y="8023"/>
                    <a:pt x="2061" y="7720"/>
                  </a:cubicBezTo>
                  <a:cubicBezTo>
                    <a:pt x="2042" y="7503"/>
                    <a:pt x="2014" y="7257"/>
                    <a:pt x="1948" y="7191"/>
                  </a:cubicBezTo>
                  <a:cubicBezTo>
                    <a:pt x="1863" y="7096"/>
                    <a:pt x="1721" y="7030"/>
                    <a:pt x="1541" y="7021"/>
                  </a:cubicBezTo>
                  <a:cubicBezTo>
                    <a:pt x="1305" y="6123"/>
                    <a:pt x="1135" y="4923"/>
                    <a:pt x="1314" y="3902"/>
                  </a:cubicBezTo>
                  <a:cubicBezTo>
                    <a:pt x="1551" y="2494"/>
                    <a:pt x="2439" y="774"/>
                    <a:pt x="2458" y="103"/>
                  </a:cubicBezTo>
                  <a:cubicBezTo>
                    <a:pt x="2462" y="29"/>
                    <a:pt x="2424" y="1"/>
                    <a:pt x="2362" y="1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7"/>
            <p:cNvSpPr/>
            <p:nvPr/>
          </p:nvSpPr>
          <p:spPr>
            <a:xfrm>
              <a:off x="3610100" y="3390500"/>
              <a:ext cx="102575" cy="254825"/>
            </a:xfrm>
            <a:custGeom>
              <a:avLst/>
              <a:gdLst/>
              <a:ahLst/>
              <a:cxnLst/>
              <a:rect l="l" t="t" r="r" b="b"/>
              <a:pathLst>
                <a:path w="4103" h="10193" extrusionOk="0">
                  <a:moveTo>
                    <a:pt x="2345" y="1"/>
                  </a:moveTo>
                  <a:lnTo>
                    <a:pt x="2345" y="1"/>
                  </a:lnTo>
                  <a:cubicBezTo>
                    <a:pt x="2137" y="29"/>
                    <a:pt x="1730" y="303"/>
                    <a:pt x="1730" y="303"/>
                  </a:cubicBezTo>
                  <a:cubicBezTo>
                    <a:pt x="2288" y="804"/>
                    <a:pt x="993" y="2401"/>
                    <a:pt x="823" y="3960"/>
                  </a:cubicBezTo>
                  <a:cubicBezTo>
                    <a:pt x="738" y="4660"/>
                    <a:pt x="539" y="6125"/>
                    <a:pt x="379" y="7089"/>
                  </a:cubicBezTo>
                  <a:cubicBezTo>
                    <a:pt x="256" y="7504"/>
                    <a:pt x="1" y="8449"/>
                    <a:pt x="180" y="9357"/>
                  </a:cubicBezTo>
                  <a:cubicBezTo>
                    <a:pt x="253" y="9744"/>
                    <a:pt x="1716" y="10193"/>
                    <a:pt x="3083" y="10193"/>
                  </a:cubicBezTo>
                  <a:cubicBezTo>
                    <a:pt x="3318" y="10193"/>
                    <a:pt x="3550" y="10180"/>
                    <a:pt x="3772" y="10151"/>
                  </a:cubicBezTo>
                  <a:cubicBezTo>
                    <a:pt x="3772" y="10151"/>
                    <a:pt x="4065" y="9678"/>
                    <a:pt x="4102" y="9262"/>
                  </a:cubicBezTo>
                  <a:cubicBezTo>
                    <a:pt x="2751" y="9262"/>
                    <a:pt x="1352" y="8931"/>
                    <a:pt x="1125" y="8629"/>
                  </a:cubicBezTo>
                  <a:cubicBezTo>
                    <a:pt x="530" y="7835"/>
                    <a:pt x="1267" y="7410"/>
                    <a:pt x="1069" y="4414"/>
                  </a:cubicBezTo>
                  <a:cubicBezTo>
                    <a:pt x="974" y="3091"/>
                    <a:pt x="2335" y="917"/>
                    <a:pt x="2345" y="1"/>
                  </a:cubicBez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7"/>
            <p:cNvSpPr/>
            <p:nvPr/>
          </p:nvSpPr>
          <p:spPr>
            <a:xfrm>
              <a:off x="3604425" y="3394525"/>
              <a:ext cx="104700" cy="251000"/>
            </a:xfrm>
            <a:custGeom>
              <a:avLst/>
              <a:gdLst/>
              <a:ahLst/>
              <a:cxnLst/>
              <a:rect l="l" t="t" r="r" b="b"/>
              <a:pathLst>
                <a:path w="4188" h="10040" extrusionOk="0">
                  <a:moveTo>
                    <a:pt x="2184" y="0"/>
                  </a:moveTo>
                  <a:lnTo>
                    <a:pt x="2184" y="0"/>
                  </a:lnTo>
                  <a:cubicBezTo>
                    <a:pt x="2033" y="76"/>
                    <a:pt x="1957" y="142"/>
                    <a:pt x="1957" y="142"/>
                  </a:cubicBezTo>
                  <a:cubicBezTo>
                    <a:pt x="2515" y="643"/>
                    <a:pt x="1220" y="2240"/>
                    <a:pt x="1050" y="3799"/>
                  </a:cubicBezTo>
                  <a:cubicBezTo>
                    <a:pt x="918" y="4943"/>
                    <a:pt x="681" y="6360"/>
                    <a:pt x="559" y="6899"/>
                  </a:cubicBezTo>
                  <a:cubicBezTo>
                    <a:pt x="473" y="7324"/>
                    <a:pt x="1" y="8336"/>
                    <a:pt x="388" y="9337"/>
                  </a:cubicBezTo>
                  <a:cubicBezTo>
                    <a:pt x="521" y="9689"/>
                    <a:pt x="1865" y="10040"/>
                    <a:pt x="3192" y="10040"/>
                  </a:cubicBezTo>
                  <a:cubicBezTo>
                    <a:pt x="3471" y="10040"/>
                    <a:pt x="3751" y="10024"/>
                    <a:pt x="4017" y="9990"/>
                  </a:cubicBezTo>
                  <a:cubicBezTo>
                    <a:pt x="4017" y="9990"/>
                    <a:pt x="4103" y="9923"/>
                    <a:pt x="4188" y="9574"/>
                  </a:cubicBezTo>
                  <a:cubicBezTo>
                    <a:pt x="3753" y="9356"/>
                    <a:pt x="1201" y="9328"/>
                    <a:pt x="880" y="8846"/>
                  </a:cubicBezTo>
                  <a:cubicBezTo>
                    <a:pt x="360" y="8033"/>
                    <a:pt x="1012" y="6663"/>
                    <a:pt x="1059" y="6389"/>
                  </a:cubicBezTo>
                  <a:cubicBezTo>
                    <a:pt x="1230" y="5482"/>
                    <a:pt x="1116" y="4366"/>
                    <a:pt x="1182" y="3705"/>
                  </a:cubicBezTo>
                  <a:cubicBezTo>
                    <a:pt x="1305" y="2259"/>
                    <a:pt x="2647" y="520"/>
                    <a:pt x="2184" y="0"/>
                  </a:cubicBez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7"/>
            <p:cNvSpPr/>
            <p:nvPr/>
          </p:nvSpPr>
          <p:spPr>
            <a:xfrm>
              <a:off x="3656425" y="3404200"/>
              <a:ext cx="11350" cy="8775"/>
            </a:xfrm>
            <a:custGeom>
              <a:avLst/>
              <a:gdLst/>
              <a:ahLst/>
              <a:cxnLst/>
              <a:rect l="l" t="t" r="r" b="b"/>
              <a:pathLst>
                <a:path w="454" h="351" extrusionOk="0">
                  <a:moveTo>
                    <a:pt x="454" y="1"/>
                  </a:moveTo>
                  <a:lnTo>
                    <a:pt x="10" y="114"/>
                  </a:lnTo>
                  <a:lnTo>
                    <a:pt x="0" y="350"/>
                  </a:lnTo>
                  <a:cubicBezTo>
                    <a:pt x="0" y="350"/>
                    <a:pt x="350" y="331"/>
                    <a:pt x="454" y="1"/>
                  </a:cubicBez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7"/>
            <p:cNvSpPr/>
            <p:nvPr/>
          </p:nvSpPr>
          <p:spPr>
            <a:xfrm>
              <a:off x="3607500" y="3583775"/>
              <a:ext cx="96675" cy="63275"/>
            </a:xfrm>
            <a:custGeom>
              <a:avLst/>
              <a:gdLst/>
              <a:ahLst/>
              <a:cxnLst/>
              <a:rect l="l" t="t" r="r" b="b"/>
              <a:pathLst>
                <a:path w="3867" h="2531" extrusionOk="0">
                  <a:moveTo>
                    <a:pt x="237" y="0"/>
                  </a:moveTo>
                  <a:cubicBezTo>
                    <a:pt x="114" y="492"/>
                    <a:pt x="1" y="1191"/>
                    <a:pt x="237" y="1834"/>
                  </a:cubicBezTo>
                  <a:cubicBezTo>
                    <a:pt x="376" y="2182"/>
                    <a:pt x="1703" y="2531"/>
                    <a:pt x="3015" y="2531"/>
                  </a:cubicBezTo>
                  <a:cubicBezTo>
                    <a:pt x="3303" y="2531"/>
                    <a:pt x="3592" y="2514"/>
                    <a:pt x="3866" y="2476"/>
                  </a:cubicBezTo>
                  <a:lnTo>
                    <a:pt x="3847" y="2420"/>
                  </a:lnTo>
                  <a:cubicBezTo>
                    <a:pt x="3622" y="2449"/>
                    <a:pt x="3389" y="2462"/>
                    <a:pt x="3156" y="2462"/>
                  </a:cubicBezTo>
                  <a:cubicBezTo>
                    <a:pt x="1805" y="2462"/>
                    <a:pt x="429" y="2018"/>
                    <a:pt x="284" y="1663"/>
                  </a:cubicBezTo>
                  <a:cubicBezTo>
                    <a:pt x="67" y="1078"/>
                    <a:pt x="133" y="473"/>
                    <a:pt x="237" y="0"/>
                  </a:cubicBezTo>
                  <a:close/>
                </a:path>
              </a:pathLst>
            </a:custGeom>
            <a:solidFill>
              <a:srgbClr val="F96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7"/>
            <p:cNvSpPr/>
            <p:nvPr/>
          </p:nvSpPr>
          <p:spPr>
            <a:xfrm>
              <a:off x="3623575" y="3596525"/>
              <a:ext cx="13500" cy="38075"/>
            </a:xfrm>
            <a:custGeom>
              <a:avLst/>
              <a:gdLst/>
              <a:ahLst/>
              <a:cxnLst/>
              <a:rect l="l" t="t" r="r" b="b"/>
              <a:pathLst>
                <a:path w="540" h="1523" extrusionOk="0">
                  <a:moveTo>
                    <a:pt x="426" y="1"/>
                  </a:moveTo>
                  <a:cubicBezTo>
                    <a:pt x="0" y="577"/>
                    <a:pt x="256" y="1522"/>
                    <a:pt x="256" y="1522"/>
                  </a:cubicBezTo>
                  <a:lnTo>
                    <a:pt x="539" y="1437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7"/>
            <p:cNvSpPr/>
            <p:nvPr/>
          </p:nvSpPr>
          <p:spPr>
            <a:xfrm>
              <a:off x="3689725" y="3613525"/>
              <a:ext cx="11375" cy="30275"/>
            </a:xfrm>
            <a:custGeom>
              <a:avLst/>
              <a:gdLst/>
              <a:ahLst/>
              <a:cxnLst/>
              <a:rect l="l" t="t" r="r" b="b"/>
              <a:pathLst>
                <a:path w="455" h="1211" extrusionOk="0">
                  <a:moveTo>
                    <a:pt x="303" y="1"/>
                  </a:moveTo>
                  <a:cubicBezTo>
                    <a:pt x="1" y="473"/>
                    <a:pt x="237" y="1211"/>
                    <a:pt x="237" y="1211"/>
                  </a:cubicBezTo>
                  <a:lnTo>
                    <a:pt x="454" y="11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7"/>
            <p:cNvSpPr/>
            <p:nvPr/>
          </p:nvSpPr>
          <p:spPr>
            <a:xfrm>
              <a:off x="3632075" y="3392575"/>
              <a:ext cx="18925" cy="9400"/>
            </a:xfrm>
            <a:custGeom>
              <a:avLst/>
              <a:gdLst/>
              <a:ahLst/>
              <a:cxnLst/>
              <a:rect l="l" t="t" r="r" b="b"/>
              <a:pathLst>
                <a:path w="757" h="376" extrusionOk="0">
                  <a:moveTo>
                    <a:pt x="75" y="1"/>
                  </a:moveTo>
                  <a:cubicBezTo>
                    <a:pt x="29" y="1"/>
                    <a:pt x="1" y="15"/>
                    <a:pt x="1" y="50"/>
                  </a:cubicBezTo>
                  <a:cubicBezTo>
                    <a:pt x="1" y="201"/>
                    <a:pt x="124" y="296"/>
                    <a:pt x="246" y="362"/>
                  </a:cubicBezTo>
                  <a:cubicBezTo>
                    <a:pt x="269" y="372"/>
                    <a:pt x="300" y="376"/>
                    <a:pt x="334" y="376"/>
                  </a:cubicBezTo>
                  <a:cubicBezTo>
                    <a:pt x="496" y="376"/>
                    <a:pt x="749" y="283"/>
                    <a:pt x="757" y="267"/>
                  </a:cubicBezTo>
                  <a:cubicBezTo>
                    <a:pt x="757" y="244"/>
                    <a:pt x="266" y="1"/>
                    <a:pt x="75" y="1"/>
                  </a:cubicBez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7"/>
            <p:cNvSpPr/>
            <p:nvPr/>
          </p:nvSpPr>
          <p:spPr>
            <a:xfrm>
              <a:off x="3627600" y="3379100"/>
              <a:ext cx="49150" cy="30400"/>
            </a:xfrm>
            <a:custGeom>
              <a:avLst/>
              <a:gdLst/>
              <a:ahLst/>
              <a:cxnLst/>
              <a:rect l="l" t="t" r="r" b="b"/>
              <a:pathLst>
                <a:path w="1966" h="1216" extrusionOk="0">
                  <a:moveTo>
                    <a:pt x="1371" y="1"/>
                  </a:moveTo>
                  <a:cubicBezTo>
                    <a:pt x="1095" y="1"/>
                    <a:pt x="793" y="343"/>
                    <a:pt x="728" y="343"/>
                  </a:cubicBezTo>
                  <a:cubicBezTo>
                    <a:pt x="643" y="343"/>
                    <a:pt x="558" y="239"/>
                    <a:pt x="454" y="192"/>
                  </a:cubicBezTo>
                  <a:cubicBezTo>
                    <a:pt x="443" y="188"/>
                    <a:pt x="429" y="186"/>
                    <a:pt x="415" y="186"/>
                  </a:cubicBezTo>
                  <a:cubicBezTo>
                    <a:pt x="292" y="186"/>
                    <a:pt x="62" y="316"/>
                    <a:pt x="28" y="400"/>
                  </a:cubicBezTo>
                  <a:cubicBezTo>
                    <a:pt x="0" y="494"/>
                    <a:pt x="180" y="589"/>
                    <a:pt x="359" y="636"/>
                  </a:cubicBezTo>
                  <a:cubicBezTo>
                    <a:pt x="359" y="636"/>
                    <a:pt x="901" y="1215"/>
                    <a:pt x="1281" y="1215"/>
                  </a:cubicBezTo>
                  <a:cubicBezTo>
                    <a:pt x="1330" y="1215"/>
                    <a:pt x="1376" y="1206"/>
                    <a:pt x="1418" y="1184"/>
                  </a:cubicBezTo>
                  <a:cubicBezTo>
                    <a:pt x="1966" y="920"/>
                    <a:pt x="1805" y="192"/>
                    <a:pt x="1503" y="31"/>
                  </a:cubicBezTo>
                  <a:cubicBezTo>
                    <a:pt x="1460" y="10"/>
                    <a:pt x="1416" y="1"/>
                    <a:pt x="1371" y="1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7"/>
            <p:cNvSpPr/>
            <p:nvPr/>
          </p:nvSpPr>
          <p:spPr>
            <a:xfrm>
              <a:off x="3639875" y="3392625"/>
              <a:ext cx="32625" cy="17050"/>
            </a:xfrm>
            <a:custGeom>
              <a:avLst/>
              <a:gdLst/>
              <a:ahLst/>
              <a:cxnLst/>
              <a:rect l="l" t="t" r="r" b="b"/>
              <a:pathLst>
                <a:path w="1305" h="682" extrusionOk="0">
                  <a:moveTo>
                    <a:pt x="1286" y="1"/>
                  </a:moveTo>
                  <a:lnTo>
                    <a:pt x="1286" y="1"/>
                  </a:lnTo>
                  <a:cubicBezTo>
                    <a:pt x="1248" y="142"/>
                    <a:pt x="1163" y="294"/>
                    <a:pt x="1012" y="416"/>
                  </a:cubicBezTo>
                  <a:cubicBezTo>
                    <a:pt x="947" y="469"/>
                    <a:pt x="863" y="490"/>
                    <a:pt x="771" y="490"/>
                  </a:cubicBezTo>
                  <a:cubicBezTo>
                    <a:pt x="528" y="490"/>
                    <a:pt x="220" y="344"/>
                    <a:pt x="1" y="227"/>
                  </a:cubicBezTo>
                  <a:lnTo>
                    <a:pt x="1" y="227"/>
                  </a:lnTo>
                  <a:cubicBezTo>
                    <a:pt x="185" y="396"/>
                    <a:pt x="541" y="681"/>
                    <a:pt x="800" y="681"/>
                  </a:cubicBezTo>
                  <a:cubicBezTo>
                    <a:pt x="846" y="681"/>
                    <a:pt x="889" y="672"/>
                    <a:pt x="927" y="653"/>
                  </a:cubicBezTo>
                  <a:cubicBezTo>
                    <a:pt x="1210" y="511"/>
                    <a:pt x="1305" y="246"/>
                    <a:pt x="1286" y="1"/>
                  </a:cubicBez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7"/>
            <p:cNvSpPr/>
            <p:nvPr/>
          </p:nvSpPr>
          <p:spPr>
            <a:xfrm>
              <a:off x="3668700" y="3382450"/>
              <a:ext cx="20100" cy="10200"/>
            </a:xfrm>
            <a:custGeom>
              <a:avLst/>
              <a:gdLst/>
              <a:ahLst/>
              <a:cxnLst/>
              <a:rect l="l" t="t" r="r" b="b"/>
              <a:pathLst>
                <a:path w="804" h="408" extrusionOk="0">
                  <a:moveTo>
                    <a:pt x="566" y="0"/>
                  </a:moveTo>
                  <a:cubicBezTo>
                    <a:pt x="391" y="0"/>
                    <a:pt x="135" y="156"/>
                    <a:pt x="1" y="304"/>
                  </a:cubicBezTo>
                  <a:lnTo>
                    <a:pt x="29" y="408"/>
                  </a:lnTo>
                  <a:cubicBezTo>
                    <a:pt x="511" y="398"/>
                    <a:pt x="804" y="398"/>
                    <a:pt x="738" y="124"/>
                  </a:cubicBezTo>
                  <a:cubicBezTo>
                    <a:pt x="713" y="36"/>
                    <a:pt x="649" y="0"/>
                    <a:pt x="566" y="0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7"/>
            <p:cNvSpPr/>
            <p:nvPr/>
          </p:nvSpPr>
          <p:spPr>
            <a:xfrm>
              <a:off x="3667525" y="3360725"/>
              <a:ext cx="22475" cy="28150"/>
            </a:xfrm>
            <a:custGeom>
              <a:avLst/>
              <a:gdLst/>
              <a:ahLst/>
              <a:cxnLst/>
              <a:rect l="l" t="t" r="r" b="b"/>
              <a:pathLst>
                <a:path w="899" h="1126" extrusionOk="0">
                  <a:moveTo>
                    <a:pt x="851" y="1"/>
                  </a:moveTo>
                  <a:lnTo>
                    <a:pt x="0" y="927"/>
                  </a:lnTo>
                  <a:lnTo>
                    <a:pt x="76" y="1125"/>
                  </a:lnTo>
                  <a:lnTo>
                    <a:pt x="898" y="39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7"/>
            <p:cNvSpPr/>
            <p:nvPr/>
          </p:nvSpPr>
          <p:spPr>
            <a:xfrm>
              <a:off x="3646975" y="3675675"/>
              <a:ext cx="17250" cy="93575"/>
            </a:xfrm>
            <a:custGeom>
              <a:avLst/>
              <a:gdLst/>
              <a:ahLst/>
              <a:cxnLst/>
              <a:rect l="l" t="t" r="r" b="b"/>
              <a:pathLst>
                <a:path w="690" h="3743" extrusionOk="0">
                  <a:moveTo>
                    <a:pt x="170" y="0"/>
                  </a:moveTo>
                  <a:lnTo>
                    <a:pt x="0" y="237"/>
                  </a:lnTo>
                  <a:cubicBezTo>
                    <a:pt x="0" y="237"/>
                    <a:pt x="66" y="2335"/>
                    <a:pt x="378" y="3743"/>
                  </a:cubicBezTo>
                  <a:lnTo>
                    <a:pt x="690" y="3743"/>
                  </a:lnTo>
                  <a:cubicBezTo>
                    <a:pt x="690" y="3743"/>
                    <a:pt x="246" y="1635"/>
                    <a:pt x="170" y="0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7"/>
            <p:cNvSpPr/>
            <p:nvPr/>
          </p:nvSpPr>
          <p:spPr>
            <a:xfrm>
              <a:off x="3646975" y="3675675"/>
              <a:ext cx="8275" cy="41375"/>
            </a:xfrm>
            <a:custGeom>
              <a:avLst/>
              <a:gdLst/>
              <a:ahLst/>
              <a:cxnLst/>
              <a:rect l="l" t="t" r="r" b="b"/>
              <a:pathLst>
                <a:path w="331" h="1655" extrusionOk="0">
                  <a:moveTo>
                    <a:pt x="170" y="0"/>
                  </a:moveTo>
                  <a:lnTo>
                    <a:pt x="0" y="237"/>
                  </a:lnTo>
                  <a:cubicBezTo>
                    <a:pt x="0" y="237"/>
                    <a:pt x="10" y="728"/>
                    <a:pt x="66" y="1399"/>
                  </a:cubicBezTo>
                  <a:cubicBezTo>
                    <a:pt x="151" y="1437"/>
                    <a:pt x="246" y="1531"/>
                    <a:pt x="331" y="1654"/>
                  </a:cubicBezTo>
                  <a:cubicBezTo>
                    <a:pt x="255" y="1106"/>
                    <a:pt x="199" y="530"/>
                    <a:pt x="170" y="0"/>
                  </a:cubicBez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7"/>
            <p:cNvSpPr/>
            <p:nvPr/>
          </p:nvSpPr>
          <p:spPr>
            <a:xfrm>
              <a:off x="3730600" y="3683950"/>
              <a:ext cx="33350" cy="86250"/>
            </a:xfrm>
            <a:custGeom>
              <a:avLst/>
              <a:gdLst/>
              <a:ahLst/>
              <a:cxnLst/>
              <a:rect l="l" t="t" r="r" b="b"/>
              <a:pathLst>
                <a:path w="1334" h="3450" extrusionOk="0">
                  <a:moveTo>
                    <a:pt x="1" y="0"/>
                  </a:moveTo>
                  <a:cubicBezTo>
                    <a:pt x="1" y="0"/>
                    <a:pt x="445" y="2060"/>
                    <a:pt x="983" y="3450"/>
                  </a:cubicBezTo>
                  <a:lnTo>
                    <a:pt x="1314" y="3450"/>
                  </a:lnTo>
                  <a:cubicBezTo>
                    <a:pt x="1333" y="3450"/>
                    <a:pt x="511" y="1607"/>
                    <a:pt x="171" y="0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7"/>
            <p:cNvSpPr/>
            <p:nvPr/>
          </p:nvSpPr>
          <p:spPr>
            <a:xfrm>
              <a:off x="3730600" y="3683950"/>
              <a:ext cx="13500" cy="33325"/>
            </a:xfrm>
            <a:custGeom>
              <a:avLst/>
              <a:gdLst/>
              <a:ahLst/>
              <a:cxnLst/>
              <a:rect l="l" t="t" r="r" b="b"/>
              <a:pathLst>
                <a:path w="540" h="1333" extrusionOk="0">
                  <a:moveTo>
                    <a:pt x="1" y="0"/>
                  </a:moveTo>
                  <a:cubicBezTo>
                    <a:pt x="1" y="0"/>
                    <a:pt x="95" y="454"/>
                    <a:pt x="265" y="1087"/>
                  </a:cubicBezTo>
                  <a:cubicBezTo>
                    <a:pt x="360" y="1144"/>
                    <a:pt x="445" y="1229"/>
                    <a:pt x="539" y="1333"/>
                  </a:cubicBezTo>
                  <a:cubicBezTo>
                    <a:pt x="398" y="898"/>
                    <a:pt x="265" y="435"/>
                    <a:pt x="171" y="0"/>
                  </a:cubicBez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7"/>
            <p:cNvSpPr/>
            <p:nvPr/>
          </p:nvSpPr>
          <p:spPr>
            <a:xfrm>
              <a:off x="3618375" y="3593625"/>
              <a:ext cx="49175" cy="91750"/>
            </a:xfrm>
            <a:custGeom>
              <a:avLst/>
              <a:gdLst/>
              <a:ahLst/>
              <a:cxnLst/>
              <a:rect l="l" t="t" r="r" b="b"/>
              <a:pathLst>
                <a:path w="1967" h="3670" extrusionOk="0">
                  <a:moveTo>
                    <a:pt x="872" y="0"/>
                  </a:moveTo>
                  <a:cubicBezTo>
                    <a:pt x="0" y="0"/>
                    <a:pt x="844" y="2742"/>
                    <a:pt x="1191" y="3660"/>
                  </a:cubicBezTo>
                  <a:lnTo>
                    <a:pt x="1267" y="3670"/>
                  </a:lnTo>
                  <a:cubicBezTo>
                    <a:pt x="1220" y="3169"/>
                    <a:pt x="1966" y="324"/>
                    <a:pt x="1050" y="31"/>
                  </a:cubicBezTo>
                  <a:cubicBezTo>
                    <a:pt x="984" y="10"/>
                    <a:pt x="925" y="0"/>
                    <a:pt x="872" y="0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7"/>
            <p:cNvSpPr/>
            <p:nvPr/>
          </p:nvSpPr>
          <p:spPr>
            <a:xfrm>
              <a:off x="3623575" y="3597225"/>
              <a:ext cx="32150" cy="95250"/>
            </a:xfrm>
            <a:custGeom>
              <a:avLst/>
              <a:gdLst/>
              <a:ahLst/>
              <a:cxnLst/>
              <a:rect l="l" t="t" r="r" b="b"/>
              <a:pathLst>
                <a:path w="1286" h="3810" extrusionOk="0">
                  <a:moveTo>
                    <a:pt x="378" y="1"/>
                  </a:moveTo>
                  <a:lnTo>
                    <a:pt x="378" y="1"/>
                  </a:lnTo>
                  <a:cubicBezTo>
                    <a:pt x="0" y="653"/>
                    <a:pt x="709" y="3025"/>
                    <a:pt x="1012" y="3809"/>
                  </a:cubicBezTo>
                  <a:lnTo>
                    <a:pt x="1135" y="3724"/>
                  </a:lnTo>
                  <a:cubicBezTo>
                    <a:pt x="1097" y="3441"/>
                    <a:pt x="1276" y="2382"/>
                    <a:pt x="1286" y="1437"/>
                  </a:cubicBezTo>
                  <a:lnTo>
                    <a:pt x="1286" y="1437"/>
                  </a:lnTo>
                  <a:cubicBezTo>
                    <a:pt x="1182" y="1674"/>
                    <a:pt x="1040" y="1815"/>
                    <a:pt x="889" y="1815"/>
                  </a:cubicBezTo>
                  <a:cubicBezTo>
                    <a:pt x="577" y="1815"/>
                    <a:pt x="322" y="1258"/>
                    <a:pt x="322" y="568"/>
                  </a:cubicBezTo>
                  <a:cubicBezTo>
                    <a:pt x="322" y="369"/>
                    <a:pt x="341" y="180"/>
                    <a:pt x="378" y="1"/>
                  </a:cubicBez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7"/>
            <p:cNvSpPr/>
            <p:nvPr/>
          </p:nvSpPr>
          <p:spPr>
            <a:xfrm>
              <a:off x="3692325" y="3605850"/>
              <a:ext cx="47050" cy="96075"/>
            </a:xfrm>
            <a:custGeom>
              <a:avLst/>
              <a:gdLst/>
              <a:ahLst/>
              <a:cxnLst/>
              <a:rect l="l" t="t" r="r" b="b"/>
              <a:pathLst>
                <a:path w="1882" h="3843" extrusionOk="0">
                  <a:moveTo>
                    <a:pt x="417" y="0"/>
                  </a:moveTo>
                  <a:cubicBezTo>
                    <a:pt x="327" y="0"/>
                    <a:pt x="246" y="77"/>
                    <a:pt x="190" y="270"/>
                  </a:cubicBezTo>
                  <a:cubicBezTo>
                    <a:pt x="1" y="884"/>
                    <a:pt x="275" y="1565"/>
                    <a:pt x="416" y="1858"/>
                  </a:cubicBezTo>
                  <a:cubicBezTo>
                    <a:pt x="558" y="2151"/>
                    <a:pt x="1522" y="3200"/>
                    <a:pt x="1730" y="3767"/>
                  </a:cubicBezTo>
                  <a:lnTo>
                    <a:pt x="1881" y="3842"/>
                  </a:lnTo>
                  <a:cubicBezTo>
                    <a:pt x="1834" y="3464"/>
                    <a:pt x="1758" y="2992"/>
                    <a:pt x="1664" y="2841"/>
                  </a:cubicBezTo>
                  <a:cubicBezTo>
                    <a:pt x="1569" y="2680"/>
                    <a:pt x="1229" y="1754"/>
                    <a:pt x="946" y="714"/>
                  </a:cubicBezTo>
                  <a:cubicBezTo>
                    <a:pt x="848" y="371"/>
                    <a:pt x="613" y="0"/>
                    <a:pt x="417" y="0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7"/>
            <p:cNvSpPr/>
            <p:nvPr/>
          </p:nvSpPr>
          <p:spPr>
            <a:xfrm>
              <a:off x="3693750" y="3617325"/>
              <a:ext cx="45150" cy="84375"/>
            </a:xfrm>
            <a:custGeom>
              <a:avLst/>
              <a:gdLst/>
              <a:ahLst/>
              <a:cxnLst/>
              <a:rect l="l" t="t" r="r" b="b"/>
              <a:pathLst>
                <a:path w="1806" h="3375" extrusionOk="0">
                  <a:moveTo>
                    <a:pt x="85" y="0"/>
                  </a:moveTo>
                  <a:cubicBezTo>
                    <a:pt x="0" y="558"/>
                    <a:pt x="227" y="1115"/>
                    <a:pt x="350" y="1380"/>
                  </a:cubicBezTo>
                  <a:cubicBezTo>
                    <a:pt x="492" y="1682"/>
                    <a:pt x="1456" y="2731"/>
                    <a:pt x="1654" y="3298"/>
                  </a:cubicBezTo>
                  <a:lnTo>
                    <a:pt x="1805" y="3374"/>
                  </a:lnTo>
                  <a:cubicBezTo>
                    <a:pt x="1777" y="3005"/>
                    <a:pt x="1701" y="2533"/>
                    <a:pt x="1607" y="2382"/>
                  </a:cubicBezTo>
                  <a:cubicBezTo>
                    <a:pt x="1560" y="2306"/>
                    <a:pt x="1456" y="2032"/>
                    <a:pt x="1323" y="1654"/>
                  </a:cubicBezTo>
                  <a:cubicBezTo>
                    <a:pt x="1323" y="1786"/>
                    <a:pt x="1295" y="1871"/>
                    <a:pt x="1219" y="1881"/>
                  </a:cubicBezTo>
                  <a:cubicBezTo>
                    <a:pt x="1209" y="1884"/>
                    <a:pt x="1198" y="1886"/>
                    <a:pt x="1186" y="1886"/>
                  </a:cubicBezTo>
                  <a:cubicBezTo>
                    <a:pt x="918" y="1886"/>
                    <a:pt x="287" y="1078"/>
                    <a:pt x="142" y="435"/>
                  </a:cubicBezTo>
                  <a:cubicBezTo>
                    <a:pt x="114" y="284"/>
                    <a:pt x="85" y="142"/>
                    <a:pt x="85" y="0"/>
                  </a:cubicBez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7"/>
            <p:cNvSpPr/>
            <p:nvPr/>
          </p:nvSpPr>
          <p:spPr>
            <a:xfrm>
              <a:off x="3651700" y="3399250"/>
              <a:ext cx="15850" cy="9950"/>
            </a:xfrm>
            <a:custGeom>
              <a:avLst/>
              <a:gdLst/>
              <a:ahLst/>
              <a:cxnLst/>
              <a:rect l="l" t="t" r="r" b="b"/>
              <a:pathLst>
                <a:path w="634" h="398" extrusionOk="0">
                  <a:moveTo>
                    <a:pt x="312" y="0"/>
                  </a:moveTo>
                  <a:cubicBezTo>
                    <a:pt x="142" y="0"/>
                    <a:pt x="0" y="95"/>
                    <a:pt x="0" y="199"/>
                  </a:cubicBezTo>
                  <a:cubicBezTo>
                    <a:pt x="0" y="303"/>
                    <a:pt x="142" y="397"/>
                    <a:pt x="312" y="397"/>
                  </a:cubicBezTo>
                  <a:cubicBezTo>
                    <a:pt x="320" y="398"/>
                    <a:pt x="328" y="398"/>
                    <a:pt x="337" y="398"/>
                  </a:cubicBezTo>
                  <a:cubicBezTo>
                    <a:pt x="504" y="398"/>
                    <a:pt x="633" y="307"/>
                    <a:pt x="633" y="199"/>
                  </a:cubicBezTo>
                  <a:cubicBezTo>
                    <a:pt x="633" y="95"/>
                    <a:pt x="492" y="0"/>
                    <a:pt x="312" y="0"/>
                  </a:cubicBez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7"/>
            <p:cNvSpPr/>
            <p:nvPr/>
          </p:nvSpPr>
          <p:spPr>
            <a:xfrm>
              <a:off x="3634250" y="3385250"/>
              <a:ext cx="9675" cy="4025"/>
            </a:xfrm>
            <a:custGeom>
              <a:avLst/>
              <a:gdLst/>
              <a:ahLst/>
              <a:cxnLst/>
              <a:rect l="l" t="t" r="r" b="b"/>
              <a:pathLst>
                <a:path w="387" h="161" extrusionOk="0">
                  <a:moveTo>
                    <a:pt x="162" y="0"/>
                  </a:moveTo>
                  <a:cubicBezTo>
                    <a:pt x="109" y="0"/>
                    <a:pt x="16" y="20"/>
                    <a:pt x="8" y="59"/>
                  </a:cubicBezTo>
                  <a:cubicBezTo>
                    <a:pt x="0" y="99"/>
                    <a:pt x="183" y="160"/>
                    <a:pt x="290" y="160"/>
                  </a:cubicBezTo>
                  <a:cubicBezTo>
                    <a:pt x="309" y="160"/>
                    <a:pt x="326" y="158"/>
                    <a:pt x="339" y="154"/>
                  </a:cubicBezTo>
                  <a:cubicBezTo>
                    <a:pt x="386" y="135"/>
                    <a:pt x="226" y="3"/>
                    <a:pt x="188" y="3"/>
                  </a:cubicBezTo>
                  <a:cubicBezTo>
                    <a:pt x="181" y="1"/>
                    <a:pt x="173" y="0"/>
                    <a:pt x="162" y="0"/>
                  </a:cubicBezTo>
                  <a:close/>
                </a:path>
              </a:pathLst>
            </a:custGeom>
            <a:solidFill>
              <a:srgbClr val="CC5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7"/>
            <p:cNvSpPr/>
            <p:nvPr/>
          </p:nvSpPr>
          <p:spPr>
            <a:xfrm>
              <a:off x="3673200" y="3384875"/>
              <a:ext cx="12125" cy="5850"/>
            </a:xfrm>
            <a:custGeom>
              <a:avLst/>
              <a:gdLst/>
              <a:ahLst/>
              <a:cxnLst/>
              <a:rect l="l" t="t" r="r" b="b"/>
              <a:pathLst>
                <a:path w="485" h="234" extrusionOk="0">
                  <a:moveTo>
                    <a:pt x="357" y="0"/>
                  </a:moveTo>
                  <a:cubicBezTo>
                    <a:pt x="249" y="0"/>
                    <a:pt x="89" y="87"/>
                    <a:pt x="0" y="169"/>
                  </a:cubicBezTo>
                  <a:lnTo>
                    <a:pt x="10" y="226"/>
                  </a:lnTo>
                  <a:cubicBezTo>
                    <a:pt x="87" y="230"/>
                    <a:pt x="157" y="234"/>
                    <a:pt x="216" y="234"/>
                  </a:cubicBezTo>
                  <a:cubicBezTo>
                    <a:pt x="394" y="234"/>
                    <a:pt x="484" y="202"/>
                    <a:pt x="463" y="74"/>
                  </a:cubicBezTo>
                  <a:cubicBezTo>
                    <a:pt x="451" y="21"/>
                    <a:pt x="410" y="0"/>
                    <a:pt x="357" y="0"/>
                  </a:cubicBezTo>
                  <a:close/>
                </a:path>
              </a:pathLst>
            </a:custGeom>
            <a:solidFill>
              <a:srgbClr val="F77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7"/>
            <p:cNvSpPr/>
            <p:nvPr/>
          </p:nvSpPr>
          <p:spPr>
            <a:xfrm>
              <a:off x="3672000" y="3387600"/>
              <a:ext cx="6275" cy="2975"/>
            </a:xfrm>
            <a:custGeom>
              <a:avLst/>
              <a:gdLst/>
              <a:ahLst/>
              <a:cxnLst/>
              <a:rect l="l" t="t" r="r" b="b"/>
              <a:pathLst>
                <a:path w="251" h="119" extrusionOk="0">
                  <a:moveTo>
                    <a:pt x="177" y="1"/>
                  </a:moveTo>
                  <a:cubicBezTo>
                    <a:pt x="121" y="1"/>
                    <a:pt x="45" y="44"/>
                    <a:pt x="1" y="88"/>
                  </a:cubicBezTo>
                  <a:lnTo>
                    <a:pt x="10" y="117"/>
                  </a:lnTo>
                  <a:cubicBezTo>
                    <a:pt x="53" y="117"/>
                    <a:pt x="92" y="118"/>
                    <a:pt x="125" y="118"/>
                  </a:cubicBezTo>
                  <a:cubicBezTo>
                    <a:pt x="206" y="118"/>
                    <a:pt x="251" y="108"/>
                    <a:pt x="237" y="41"/>
                  </a:cubicBezTo>
                  <a:cubicBezTo>
                    <a:pt x="227" y="12"/>
                    <a:pt x="205" y="1"/>
                    <a:pt x="177" y="1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7"/>
            <p:cNvSpPr/>
            <p:nvPr/>
          </p:nvSpPr>
          <p:spPr>
            <a:xfrm>
              <a:off x="3632075" y="3393325"/>
              <a:ext cx="8775" cy="3825"/>
            </a:xfrm>
            <a:custGeom>
              <a:avLst/>
              <a:gdLst/>
              <a:ahLst/>
              <a:cxnLst/>
              <a:rect l="l" t="t" r="r" b="b"/>
              <a:pathLst>
                <a:path w="351" h="153" extrusionOk="0">
                  <a:moveTo>
                    <a:pt x="1" y="1"/>
                  </a:moveTo>
                  <a:cubicBezTo>
                    <a:pt x="1" y="1"/>
                    <a:pt x="171" y="124"/>
                    <a:pt x="322" y="152"/>
                  </a:cubicBezTo>
                  <a:cubicBezTo>
                    <a:pt x="324" y="153"/>
                    <a:pt x="326" y="153"/>
                    <a:pt x="328" y="153"/>
                  </a:cubicBezTo>
                  <a:cubicBezTo>
                    <a:pt x="351" y="153"/>
                    <a:pt x="180" y="73"/>
                    <a:pt x="1" y="1"/>
                  </a:cubicBezTo>
                  <a:close/>
                </a:path>
              </a:pathLst>
            </a:custGeom>
            <a:solidFill>
              <a:srgbClr val="CC5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7"/>
            <p:cNvSpPr/>
            <p:nvPr/>
          </p:nvSpPr>
          <p:spPr>
            <a:xfrm>
              <a:off x="3639175" y="3396225"/>
              <a:ext cx="1425" cy="1325"/>
            </a:xfrm>
            <a:custGeom>
              <a:avLst/>
              <a:gdLst/>
              <a:ahLst/>
              <a:cxnLst/>
              <a:rect l="l" t="t" r="r" b="b"/>
              <a:pathLst>
                <a:path w="57" h="53" extrusionOk="0">
                  <a:moveTo>
                    <a:pt x="32" y="1"/>
                  </a:moveTo>
                  <a:cubicBezTo>
                    <a:pt x="26" y="1"/>
                    <a:pt x="19" y="3"/>
                    <a:pt x="10" y="8"/>
                  </a:cubicBezTo>
                  <a:cubicBezTo>
                    <a:pt x="0" y="27"/>
                    <a:pt x="0" y="36"/>
                    <a:pt x="0" y="46"/>
                  </a:cubicBezTo>
                  <a:cubicBezTo>
                    <a:pt x="5" y="50"/>
                    <a:pt x="12" y="53"/>
                    <a:pt x="19" y="53"/>
                  </a:cubicBezTo>
                  <a:cubicBezTo>
                    <a:pt x="26" y="53"/>
                    <a:pt x="33" y="50"/>
                    <a:pt x="38" y="46"/>
                  </a:cubicBezTo>
                  <a:cubicBezTo>
                    <a:pt x="47" y="36"/>
                    <a:pt x="57" y="27"/>
                    <a:pt x="47" y="8"/>
                  </a:cubicBezTo>
                  <a:cubicBezTo>
                    <a:pt x="43" y="3"/>
                    <a:pt x="38" y="1"/>
                    <a:pt x="32" y="1"/>
                  </a:cubicBezTo>
                  <a:close/>
                </a:path>
              </a:pathLst>
            </a:custGeom>
            <a:solidFill>
              <a:srgbClr val="CC5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7"/>
            <p:cNvSpPr/>
            <p:nvPr/>
          </p:nvSpPr>
          <p:spPr>
            <a:xfrm>
              <a:off x="3650025" y="3383975"/>
              <a:ext cx="10750" cy="8100"/>
            </a:xfrm>
            <a:custGeom>
              <a:avLst/>
              <a:gdLst/>
              <a:ahLst/>
              <a:cxnLst/>
              <a:rect l="l" t="t" r="r" b="b"/>
              <a:pathLst>
                <a:path w="430" h="324" extrusionOk="0">
                  <a:moveTo>
                    <a:pt x="162" y="1"/>
                  </a:moveTo>
                  <a:cubicBezTo>
                    <a:pt x="117" y="1"/>
                    <a:pt x="75" y="22"/>
                    <a:pt x="48" y="91"/>
                  </a:cubicBezTo>
                  <a:cubicBezTo>
                    <a:pt x="1" y="205"/>
                    <a:pt x="48" y="280"/>
                    <a:pt x="114" y="309"/>
                  </a:cubicBezTo>
                  <a:cubicBezTo>
                    <a:pt x="131" y="319"/>
                    <a:pt x="149" y="323"/>
                    <a:pt x="167" y="323"/>
                  </a:cubicBezTo>
                  <a:cubicBezTo>
                    <a:pt x="288" y="323"/>
                    <a:pt x="429" y="132"/>
                    <a:pt x="266" y="25"/>
                  </a:cubicBezTo>
                  <a:cubicBezTo>
                    <a:pt x="233" y="13"/>
                    <a:pt x="197" y="1"/>
                    <a:pt x="162" y="1"/>
                  </a:cubicBez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7"/>
            <p:cNvSpPr/>
            <p:nvPr/>
          </p:nvSpPr>
          <p:spPr>
            <a:xfrm>
              <a:off x="3653350" y="3386350"/>
              <a:ext cx="2850" cy="2900"/>
            </a:xfrm>
            <a:custGeom>
              <a:avLst/>
              <a:gdLst/>
              <a:ahLst/>
              <a:cxnLst/>
              <a:rect l="l" t="t" r="r" b="b"/>
              <a:pathLst>
                <a:path w="114" h="116" extrusionOk="0">
                  <a:moveTo>
                    <a:pt x="52" y="0"/>
                  </a:moveTo>
                  <a:cubicBezTo>
                    <a:pt x="33" y="0"/>
                    <a:pt x="16" y="7"/>
                    <a:pt x="10" y="25"/>
                  </a:cubicBezTo>
                  <a:cubicBezTo>
                    <a:pt x="0" y="63"/>
                    <a:pt x="10" y="100"/>
                    <a:pt x="19" y="110"/>
                  </a:cubicBezTo>
                  <a:cubicBezTo>
                    <a:pt x="30" y="113"/>
                    <a:pt x="41" y="116"/>
                    <a:pt x="52" y="116"/>
                  </a:cubicBezTo>
                  <a:cubicBezTo>
                    <a:pt x="71" y="116"/>
                    <a:pt x="89" y="109"/>
                    <a:pt x="95" y="91"/>
                  </a:cubicBezTo>
                  <a:cubicBezTo>
                    <a:pt x="114" y="63"/>
                    <a:pt x="104" y="15"/>
                    <a:pt x="85" y="6"/>
                  </a:cubicBezTo>
                  <a:cubicBezTo>
                    <a:pt x="75" y="2"/>
                    <a:pt x="63" y="0"/>
                    <a:pt x="52" y="0"/>
                  </a:cubicBezTo>
                  <a:close/>
                </a:path>
              </a:pathLst>
            </a:custGeom>
            <a:solidFill>
              <a:srgbClr val="5E38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7"/>
            <p:cNvSpPr/>
            <p:nvPr/>
          </p:nvSpPr>
          <p:spPr>
            <a:xfrm>
              <a:off x="3654525" y="3386725"/>
              <a:ext cx="975" cy="975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9" y="0"/>
                  </a:moveTo>
                  <a:cubicBezTo>
                    <a:pt x="10" y="0"/>
                    <a:pt x="0" y="0"/>
                    <a:pt x="0" y="10"/>
                  </a:cubicBezTo>
                  <a:lnTo>
                    <a:pt x="0" y="38"/>
                  </a:lnTo>
                  <a:cubicBezTo>
                    <a:pt x="10" y="38"/>
                    <a:pt x="29" y="38"/>
                    <a:pt x="29" y="29"/>
                  </a:cubicBezTo>
                  <a:cubicBezTo>
                    <a:pt x="38" y="10"/>
                    <a:pt x="38" y="0"/>
                    <a:pt x="29" y="0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7"/>
            <p:cNvSpPr/>
            <p:nvPr/>
          </p:nvSpPr>
          <p:spPr>
            <a:xfrm>
              <a:off x="3656425" y="3379625"/>
              <a:ext cx="5200" cy="6875"/>
            </a:xfrm>
            <a:custGeom>
              <a:avLst/>
              <a:gdLst/>
              <a:ahLst/>
              <a:cxnLst/>
              <a:rect l="l" t="t" r="r" b="b"/>
              <a:pathLst>
                <a:path w="208" h="275" extrusionOk="0">
                  <a:moveTo>
                    <a:pt x="47" y="1"/>
                  </a:moveTo>
                  <a:lnTo>
                    <a:pt x="0" y="48"/>
                  </a:lnTo>
                  <a:cubicBezTo>
                    <a:pt x="19" y="76"/>
                    <a:pt x="161" y="143"/>
                    <a:pt x="151" y="275"/>
                  </a:cubicBezTo>
                  <a:lnTo>
                    <a:pt x="199" y="256"/>
                  </a:lnTo>
                  <a:cubicBezTo>
                    <a:pt x="199" y="256"/>
                    <a:pt x="208" y="105"/>
                    <a:pt x="47" y="1"/>
                  </a:cubicBezTo>
                  <a:close/>
                </a:path>
              </a:pathLst>
            </a:custGeom>
            <a:solidFill>
              <a:srgbClr val="CC5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7"/>
            <p:cNvSpPr/>
            <p:nvPr/>
          </p:nvSpPr>
          <p:spPr>
            <a:xfrm>
              <a:off x="3652875" y="3420800"/>
              <a:ext cx="11125" cy="9425"/>
            </a:xfrm>
            <a:custGeom>
              <a:avLst/>
              <a:gdLst/>
              <a:ahLst/>
              <a:cxnLst/>
              <a:rect l="l" t="t" r="r" b="b"/>
              <a:pathLst>
                <a:path w="445" h="377" extrusionOk="0">
                  <a:moveTo>
                    <a:pt x="380" y="1"/>
                  </a:moveTo>
                  <a:cubicBezTo>
                    <a:pt x="355" y="1"/>
                    <a:pt x="326" y="3"/>
                    <a:pt x="293" y="8"/>
                  </a:cubicBezTo>
                  <a:cubicBezTo>
                    <a:pt x="0" y="93"/>
                    <a:pt x="114" y="329"/>
                    <a:pt x="312" y="376"/>
                  </a:cubicBezTo>
                  <a:cubicBezTo>
                    <a:pt x="359" y="244"/>
                    <a:pt x="407" y="131"/>
                    <a:pt x="445" y="8"/>
                  </a:cubicBezTo>
                  <a:cubicBezTo>
                    <a:pt x="426" y="3"/>
                    <a:pt x="404" y="1"/>
                    <a:pt x="380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7"/>
            <p:cNvSpPr/>
            <p:nvPr/>
          </p:nvSpPr>
          <p:spPr>
            <a:xfrm>
              <a:off x="3640575" y="3437750"/>
              <a:ext cx="17525" cy="15375"/>
            </a:xfrm>
            <a:custGeom>
              <a:avLst/>
              <a:gdLst/>
              <a:ahLst/>
              <a:cxnLst/>
              <a:rect l="l" t="t" r="r" b="b"/>
              <a:pathLst>
                <a:path w="701" h="615" extrusionOk="0">
                  <a:moveTo>
                    <a:pt x="700" y="1"/>
                  </a:moveTo>
                  <a:cubicBezTo>
                    <a:pt x="558" y="1"/>
                    <a:pt x="398" y="29"/>
                    <a:pt x="237" y="67"/>
                  </a:cubicBezTo>
                  <a:cubicBezTo>
                    <a:pt x="171" y="237"/>
                    <a:pt x="86" y="426"/>
                    <a:pt x="1" y="615"/>
                  </a:cubicBezTo>
                  <a:cubicBezTo>
                    <a:pt x="152" y="615"/>
                    <a:pt x="332" y="587"/>
                    <a:pt x="502" y="520"/>
                  </a:cubicBezTo>
                  <a:cubicBezTo>
                    <a:pt x="568" y="350"/>
                    <a:pt x="644" y="171"/>
                    <a:pt x="700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7"/>
            <p:cNvSpPr/>
            <p:nvPr/>
          </p:nvSpPr>
          <p:spPr>
            <a:xfrm>
              <a:off x="3633975" y="3460075"/>
              <a:ext cx="15600" cy="32525"/>
            </a:xfrm>
            <a:custGeom>
              <a:avLst/>
              <a:gdLst/>
              <a:ahLst/>
              <a:cxnLst/>
              <a:rect l="l" t="t" r="r" b="b"/>
              <a:pathLst>
                <a:path w="624" h="1301" extrusionOk="0">
                  <a:moveTo>
                    <a:pt x="383" y="1"/>
                  </a:moveTo>
                  <a:cubicBezTo>
                    <a:pt x="298" y="1"/>
                    <a:pt x="213" y="24"/>
                    <a:pt x="142" y="72"/>
                  </a:cubicBezTo>
                  <a:cubicBezTo>
                    <a:pt x="95" y="223"/>
                    <a:pt x="29" y="365"/>
                    <a:pt x="0" y="516"/>
                  </a:cubicBezTo>
                  <a:cubicBezTo>
                    <a:pt x="10" y="847"/>
                    <a:pt x="142" y="1225"/>
                    <a:pt x="340" y="1300"/>
                  </a:cubicBezTo>
                  <a:cubicBezTo>
                    <a:pt x="350" y="1234"/>
                    <a:pt x="350" y="1177"/>
                    <a:pt x="359" y="1121"/>
                  </a:cubicBezTo>
                  <a:cubicBezTo>
                    <a:pt x="426" y="780"/>
                    <a:pt x="520" y="421"/>
                    <a:pt x="624" y="72"/>
                  </a:cubicBezTo>
                  <a:cubicBezTo>
                    <a:pt x="553" y="24"/>
                    <a:pt x="468" y="1"/>
                    <a:pt x="383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7"/>
            <p:cNvSpPr/>
            <p:nvPr/>
          </p:nvSpPr>
          <p:spPr>
            <a:xfrm>
              <a:off x="3628775" y="3489450"/>
              <a:ext cx="7825" cy="14950"/>
            </a:xfrm>
            <a:custGeom>
              <a:avLst/>
              <a:gdLst/>
              <a:ahLst/>
              <a:cxnLst/>
              <a:rect l="l" t="t" r="r" b="b"/>
              <a:pathLst>
                <a:path w="313" h="598" extrusionOk="0">
                  <a:moveTo>
                    <a:pt x="90" y="1"/>
                  </a:moveTo>
                  <a:cubicBezTo>
                    <a:pt x="85" y="1"/>
                    <a:pt x="81" y="1"/>
                    <a:pt x="76" y="2"/>
                  </a:cubicBezTo>
                  <a:lnTo>
                    <a:pt x="76" y="12"/>
                  </a:lnTo>
                  <a:cubicBezTo>
                    <a:pt x="76" y="40"/>
                    <a:pt x="76" y="59"/>
                    <a:pt x="67" y="87"/>
                  </a:cubicBezTo>
                  <a:cubicBezTo>
                    <a:pt x="48" y="229"/>
                    <a:pt x="29" y="409"/>
                    <a:pt x="0" y="598"/>
                  </a:cubicBezTo>
                  <a:cubicBezTo>
                    <a:pt x="161" y="503"/>
                    <a:pt x="312" y="276"/>
                    <a:pt x="227" y="125"/>
                  </a:cubicBezTo>
                  <a:cubicBezTo>
                    <a:pt x="185" y="40"/>
                    <a:pt x="134" y="1"/>
                    <a:pt x="90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7"/>
            <p:cNvSpPr/>
            <p:nvPr/>
          </p:nvSpPr>
          <p:spPr>
            <a:xfrm>
              <a:off x="3630200" y="3507925"/>
              <a:ext cx="12775" cy="28850"/>
            </a:xfrm>
            <a:custGeom>
              <a:avLst/>
              <a:gdLst/>
              <a:ahLst/>
              <a:cxnLst/>
              <a:rect l="l" t="t" r="r" b="b"/>
              <a:pathLst>
                <a:path w="511" h="1154" extrusionOk="0">
                  <a:moveTo>
                    <a:pt x="444" y="1"/>
                  </a:moveTo>
                  <a:cubicBezTo>
                    <a:pt x="406" y="1"/>
                    <a:pt x="388" y="1"/>
                    <a:pt x="350" y="10"/>
                  </a:cubicBezTo>
                  <a:cubicBezTo>
                    <a:pt x="66" y="95"/>
                    <a:pt x="0" y="407"/>
                    <a:pt x="104" y="681"/>
                  </a:cubicBezTo>
                  <a:cubicBezTo>
                    <a:pt x="170" y="879"/>
                    <a:pt x="350" y="1012"/>
                    <a:pt x="510" y="1154"/>
                  </a:cubicBezTo>
                  <a:cubicBezTo>
                    <a:pt x="463" y="775"/>
                    <a:pt x="444" y="388"/>
                    <a:pt x="444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7"/>
            <p:cNvSpPr/>
            <p:nvPr/>
          </p:nvSpPr>
          <p:spPr>
            <a:xfrm>
              <a:off x="3620500" y="3537675"/>
              <a:ext cx="9675" cy="19175"/>
            </a:xfrm>
            <a:custGeom>
              <a:avLst/>
              <a:gdLst/>
              <a:ahLst/>
              <a:cxnLst/>
              <a:rect l="l" t="t" r="r" b="b"/>
              <a:pathLst>
                <a:path w="387" h="767" extrusionOk="0">
                  <a:moveTo>
                    <a:pt x="265" y="0"/>
                  </a:moveTo>
                  <a:cubicBezTo>
                    <a:pt x="240" y="0"/>
                    <a:pt x="208" y="4"/>
                    <a:pt x="171" y="11"/>
                  </a:cubicBezTo>
                  <a:cubicBezTo>
                    <a:pt x="161" y="11"/>
                    <a:pt x="142" y="11"/>
                    <a:pt x="133" y="20"/>
                  </a:cubicBezTo>
                  <a:cubicBezTo>
                    <a:pt x="86" y="304"/>
                    <a:pt x="38" y="559"/>
                    <a:pt x="1" y="767"/>
                  </a:cubicBezTo>
                  <a:cubicBezTo>
                    <a:pt x="152" y="757"/>
                    <a:pt x="369" y="342"/>
                    <a:pt x="379" y="209"/>
                  </a:cubicBezTo>
                  <a:cubicBezTo>
                    <a:pt x="386" y="70"/>
                    <a:pt x="381" y="0"/>
                    <a:pt x="265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7"/>
            <p:cNvSpPr/>
            <p:nvPr/>
          </p:nvSpPr>
          <p:spPr>
            <a:xfrm>
              <a:off x="3635850" y="3553300"/>
              <a:ext cx="21300" cy="23475"/>
            </a:xfrm>
            <a:custGeom>
              <a:avLst/>
              <a:gdLst/>
              <a:ahLst/>
              <a:cxnLst/>
              <a:rect l="l" t="t" r="r" b="b"/>
              <a:pathLst>
                <a:path w="852" h="939" extrusionOk="0">
                  <a:moveTo>
                    <a:pt x="398" y="0"/>
                  </a:moveTo>
                  <a:cubicBezTo>
                    <a:pt x="190" y="170"/>
                    <a:pt x="1" y="520"/>
                    <a:pt x="67" y="718"/>
                  </a:cubicBezTo>
                  <a:cubicBezTo>
                    <a:pt x="114" y="888"/>
                    <a:pt x="186" y="938"/>
                    <a:pt x="277" y="938"/>
                  </a:cubicBezTo>
                  <a:cubicBezTo>
                    <a:pt x="333" y="938"/>
                    <a:pt x="396" y="919"/>
                    <a:pt x="464" y="898"/>
                  </a:cubicBezTo>
                  <a:cubicBezTo>
                    <a:pt x="634" y="832"/>
                    <a:pt x="747" y="803"/>
                    <a:pt x="851" y="633"/>
                  </a:cubicBezTo>
                  <a:cubicBezTo>
                    <a:pt x="776" y="577"/>
                    <a:pt x="653" y="548"/>
                    <a:pt x="521" y="529"/>
                  </a:cubicBezTo>
                  <a:cubicBezTo>
                    <a:pt x="473" y="369"/>
                    <a:pt x="445" y="189"/>
                    <a:pt x="398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7"/>
            <p:cNvSpPr/>
            <p:nvPr/>
          </p:nvSpPr>
          <p:spPr>
            <a:xfrm>
              <a:off x="3611750" y="3571725"/>
              <a:ext cx="16575" cy="19450"/>
            </a:xfrm>
            <a:custGeom>
              <a:avLst/>
              <a:gdLst/>
              <a:ahLst/>
              <a:cxnLst/>
              <a:rect l="l" t="t" r="r" b="b"/>
              <a:pathLst>
                <a:path w="663" h="778" extrusionOk="0">
                  <a:moveTo>
                    <a:pt x="209" y="0"/>
                  </a:moveTo>
                  <a:cubicBezTo>
                    <a:pt x="180" y="123"/>
                    <a:pt x="114" y="293"/>
                    <a:pt x="67" y="473"/>
                  </a:cubicBezTo>
                  <a:cubicBezTo>
                    <a:pt x="48" y="567"/>
                    <a:pt x="20" y="671"/>
                    <a:pt x="1" y="766"/>
                  </a:cubicBezTo>
                  <a:cubicBezTo>
                    <a:pt x="52" y="773"/>
                    <a:pt x="104" y="778"/>
                    <a:pt x="155" y="778"/>
                  </a:cubicBezTo>
                  <a:cubicBezTo>
                    <a:pt x="356" y="778"/>
                    <a:pt x="538" y="707"/>
                    <a:pt x="606" y="473"/>
                  </a:cubicBezTo>
                  <a:cubicBezTo>
                    <a:pt x="662" y="265"/>
                    <a:pt x="625" y="114"/>
                    <a:pt x="436" y="29"/>
                  </a:cubicBezTo>
                  <a:cubicBezTo>
                    <a:pt x="369" y="0"/>
                    <a:pt x="284" y="0"/>
                    <a:pt x="209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7"/>
            <p:cNvSpPr/>
            <p:nvPr/>
          </p:nvSpPr>
          <p:spPr>
            <a:xfrm>
              <a:off x="3651925" y="3743250"/>
              <a:ext cx="9475" cy="9950"/>
            </a:xfrm>
            <a:custGeom>
              <a:avLst/>
              <a:gdLst/>
              <a:ahLst/>
              <a:cxnLst/>
              <a:rect l="l" t="t" r="r" b="b"/>
              <a:pathLst>
                <a:path w="379" h="398" extrusionOk="0">
                  <a:moveTo>
                    <a:pt x="1" y="0"/>
                  </a:moveTo>
                  <a:lnTo>
                    <a:pt x="1" y="0"/>
                  </a:lnTo>
                  <a:cubicBezTo>
                    <a:pt x="19" y="142"/>
                    <a:pt x="38" y="274"/>
                    <a:pt x="57" y="397"/>
                  </a:cubicBezTo>
                  <a:cubicBezTo>
                    <a:pt x="67" y="397"/>
                    <a:pt x="86" y="388"/>
                    <a:pt x="104" y="378"/>
                  </a:cubicBezTo>
                  <a:cubicBezTo>
                    <a:pt x="379" y="256"/>
                    <a:pt x="199" y="38"/>
                    <a:pt x="1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7"/>
            <p:cNvSpPr/>
            <p:nvPr/>
          </p:nvSpPr>
          <p:spPr>
            <a:xfrm>
              <a:off x="3648625" y="3710175"/>
              <a:ext cx="9225" cy="25075"/>
            </a:xfrm>
            <a:custGeom>
              <a:avLst/>
              <a:gdLst/>
              <a:ahLst/>
              <a:cxnLst/>
              <a:rect l="l" t="t" r="r" b="b"/>
              <a:pathLst>
                <a:path w="369" h="1003" extrusionOk="0">
                  <a:moveTo>
                    <a:pt x="227" y="0"/>
                  </a:moveTo>
                  <a:cubicBezTo>
                    <a:pt x="142" y="0"/>
                    <a:pt x="76" y="10"/>
                    <a:pt x="0" y="38"/>
                  </a:cubicBezTo>
                  <a:cubicBezTo>
                    <a:pt x="10" y="255"/>
                    <a:pt x="38" y="492"/>
                    <a:pt x="57" y="747"/>
                  </a:cubicBezTo>
                  <a:cubicBezTo>
                    <a:pt x="142" y="841"/>
                    <a:pt x="246" y="936"/>
                    <a:pt x="369" y="1002"/>
                  </a:cubicBezTo>
                  <a:cubicBezTo>
                    <a:pt x="322" y="700"/>
                    <a:pt x="255" y="350"/>
                    <a:pt x="227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7"/>
            <p:cNvSpPr/>
            <p:nvPr/>
          </p:nvSpPr>
          <p:spPr>
            <a:xfrm>
              <a:off x="3640575" y="3662925"/>
              <a:ext cx="6875" cy="21275"/>
            </a:xfrm>
            <a:custGeom>
              <a:avLst/>
              <a:gdLst/>
              <a:ahLst/>
              <a:cxnLst/>
              <a:rect l="l" t="t" r="r" b="b"/>
              <a:pathLst>
                <a:path w="275" h="851" extrusionOk="0">
                  <a:moveTo>
                    <a:pt x="1" y="0"/>
                  </a:moveTo>
                  <a:cubicBezTo>
                    <a:pt x="86" y="293"/>
                    <a:pt x="180" y="558"/>
                    <a:pt x="256" y="766"/>
                  </a:cubicBezTo>
                  <a:lnTo>
                    <a:pt x="256" y="851"/>
                  </a:lnTo>
                  <a:cubicBezTo>
                    <a:pt x="266" y="756"/>
                    <a:pt x="275" y="662"/>
                    <a:pt x="275" y="567"/>
                  </a:cubicBezTo>
                  <a:cubicBezTo>
                    <a:pt x="275" y="425"/>
                    <a:pt x="256" y="246"/>
                    <a:pt x="162" y="132"/>
                  </a:cubicBezTo>
                  <a:cubicBezTo>
                    <a:pt x="95" y="47"/>
                    <a:pt x="39" y="10"/>
                    <a:pt x="1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7"/>
            <p:cNvSpPr/>
            <p:nvPr/>
          </p:nvSpPr>
          <p:spPr>
            <a:xfrm>
              <a:off x="3748325" y="3749575"/>
              <a:ext cx="5700" cy="5750"/>
            </a:xfrm>
            <a:custGeom>
              <a:avLst/>
              <a:gdLst/>
              <a:ahLst/>
              <a:cxnLst/>
              <a:rect l="l" t="t" r="r" b="b"/>
              <a:pathLst>
                <a:path w="228" h="230" extrusionOk="0">
                  <a:moveTo>
                    <a:pt x="29" y="1"/>
                  </a:moveTo>
                  <a:cubicBezTo>
                    <a:pt x="20" y="1"/>
                    <a:pt x="10" y="1"/>
                    <a:pt x="0" y="3"/>
                  </a:cubicBezTo>
                  <a:cubicBezTo>
                    <a:pt x="29" y="78"/>
                    <a:pt x="57" y="144"/>
                    <a:pt x="76" y="229"/>
                  </a:cubicBezTo>
                  <a:cubicBezTo>
                    <a:pt x="170" y="220"/>
                    <a:pt x="227" y="173"/>
                    <a:pt x="170" y="69"/>
                  </a:cubicBezTo>
                  <a:cubicBezTo>
                    <a:pt x="138" y="28"/>
                    <a:pt x="90" y="1"/>
                    <a:pt x="29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7"/>
            <p:cNvSpPr/>
            <p:nvPr/>
          </p:nvSpPr>
          <p:spPr>
            <a:xfrm>
              <a:off x="3745250" y="3731675"/>
              <a:ext cx="7125" cy="9475"/>
            </a:xfrm>
            <a:custGeom>
              <a:avLst/>
              <a:gdLst/>
              <a:ahLst/>
              <a:cxnLst/>
              <a:rect l="l" t="t" r="r" b="b"/>
              <a:pathLst>
                <a:path w="285" h="379" extrusionOk="0">
                  <a:moveTo>
                    <a:pt x="142" y="0"/>
                  </a:moveTo>
                  <a:lnTo>
                    <a:pt x="104" y="38"/>
                  </a:lnTo>
                  <a:cubicBezTo>
                    <a:pt x="1" y="151"/>
                    <a:pt x="142" y="312"/>
                    <a:pt x="284" y="378"/>
                  </a:cubicBezTo>
                  <a:cubicBezTo>
                    <a:pt x="237" y="265"/>
                    <a:pt x="190" y="133"/>
                    <a:pt x="142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7"/>
            <p:cNvSpPr/>
            <p:nvPr/>
          </p:nvSpPr>
          <p:spPr>
            <a:xfrm>
              <a:off x="3734850" y="3700000"/>
              <a:ext cx="9725" cy="23200"/>
            </a:xfrm>
            <a:custGeom>
              <a:avLst/>
              <a:gdLst/>
              <a:ahLst/>
              <a:cxnLst/>
              <a:rect l="l" t="t" r="r" b="b"/>
              <a:pathLst>
                <a:path w="389" h="928" extrusionOk="0">
                  <a:moveTo>
                    <a:pt x="1" y="1"/>
                  </a:moveTo>
                  <a:cubicBezTo>
                    <a:pt x="57" y="265"/>
                    <a:pt x="142" y="587"/>
                    <a:pt x="237" y="927"/>
                  </a:cubicBezTo>
                  <a:cubicBezTo>
                    <a:pt x="284" y="880"/>
                    <a:pt x="341" y="823"/>
                    <a:pt x="388" y="757"/>
                  </a:cubicBezTo>
                  <a:cubicBezTo>
                    <a:pt x="322" y="549"/>
                    <a:pt x="265" y="332"/>
                    <a:pt x="199" y="124"/>
                  </a:cubicBezTo>
                  <a:cubicBezTo>
                    <a:pt x="180" y="95"/>
                    <a:pt x="142" y="76"/>
                    <a:pt x="133" y="67"/>
                  </a:cubicBezTo>
                  <a:cubicBezTo>
                    <a:pt x="95" y="39"/>
                    <a:pt x="48" y="20"/>
                    <a:pt x="1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7"/>
            <p:cNvSpPr/>
            <p:nvPr/>
          </p:nvSpPr>
          <p:spPr>
            <a:xfrm>
              <a:off x="3723750" y="3660800"/>
              <a:ext cx="12550" cy="23450"/>
            </a:xfrm>
            <a:custGeom>
              <a:avLst/>
              <a:gdLst/>
              <a:ahLst/>
              <a:cxnLst/>
              <a:rect l="l" t="t" r="r" b="b"/>
              <a:pathLst>
                <a:path w="502" h="938" extrusionOk="0">
                  <a:moveTo>
                    <a:pt x="152" y="0"/>
                  </a:moveTo>
                  <a:cubicBezTo>
                    <a:pt x="104" y="0"/>
                    <a:pt x="57" y="10"/>
                    <a:pt x="1" y="38"/>
                  </a:cubicBezTo>
                  <a:cubicBezTo>
                    <a:pt x="1" y="268"/>
                    <a:pt x="225" y="937"/>
                    <a:pt x="481" y="937"/>
                  </a:cubicBezTo>
                  <a:cubicBezTo>
                    <a:pt x="488" y="937"/>
                    <a:pt x="494" y="937"/>
                    <a:pt x="501" y="936"/>
                  </a:cubicBezTo>
                  <a:cubicBezTo>
                    <a:pt x="473" y="803"/>
                    <a:pt x="445" y="699"/>
                    <a:pt x="407" y="643"/>
                  </a:cubicBezTo>
                  <a:cubicBezTo>
                    <a:pt x="360" y="567"/>
                    <a:pt x="265" y="331"/>
                    <a:pt x="152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7"/>
            <p:cNvSpPr/>
            <p:nvPr/>
          </p:nvSpPr>
          <p:spPr>
            <a:xfrm>
              <a:off x="3705550" y="3656100"/>
              <a:ext cx="17050" cy="23375"/>
            </a:xfrm>
            <a:custGeom>
              <a:avLst/>
              <a:gdLst/>
              <a:ahLst/>
              <a:cxnLst/>
              <a:rect l="l" t="t" r="r" b="b"/>
              <a:pathLst>
                <a:path w="682" h="935" extrusionOk="0">
                  <a:moveTo>
                    <a:pt x="129" y="1"/>
                  </a:moveTo>
                  <a:cubicBezTo>
                    <a:pt x="112" y="1"/>
                    <a:pt x="95" y="3"/>
                    <a:pt x="76" y="9"/>
                  </a:cubicBezTo>
                  <a:lnTo>
                    <a:pt x="1" y="46"/>
                  </a:lnTo>
                  <a:cubicBezTo>
                    <a:pt x="171" y="273"/>
                    <a:pt x="445" y="604"/>
                    <a:pt x="681" y="935"/>
                  </a:cubicBezTo>
                  <a:cubicBezTo>
                    <a:pt x="653" y="708"/>
                    <a:pt x="568" y="481"/>
                    <a:pt x="492" y="368"/>
                  </a:cubicBezTo>
                  <a:cubicBezTo>
                    <a:pt x="406" y="239"/>
                    <a:pt x="297" y="1"/>
                    <a:pt x="129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7"/>
            <p:cNvSpPr/>
            <p:nvPr/>
          </p:nvSpPr>
          <p:spPr>
            <a:xfrm>
              <a:off x="3683175" y="3630050"/>
              <a:ext cx="17125" cy="11575"/>
            </a:xfrm>
            <a:custGeom>
              <a:avLst/>
              <a:gdLst/>
              <a:ahLst/>
              <a:cxnLst/>
              <a:rect l="l" t="t" r="r" b="b"/>
              <a:pathLst>
                <a:path w="685" h="463" extrusionOk="0">
                  <a:moveTo>
                    <a:pt x="487" y="1"/>
                  </a:moveTo>
                  <a:cubicBezTo>
                    <a:pt x="414" y="1"/>
                    <a:pt x="321" y="44"/>
                    <a:pt x="225" y="143"/>
                  </a:cubicBezTo>
                  <a:cubicBezTo>
                    <a:pt x="0" y="368"/>
                    <a:pt x="143" y="462"/>
                    <a:pt x="303" y="462"/>
                  </a:cubicBezTo>
                  <a:cubicBezTo>
                    <a:pt x="413" y="462"/>
                    <a:pt x="531" y="418"/>
                    <a:pt x="546" y="342"/>
                  </a:cubicBezTo>
                  <a:lnTo>
                    <a:pt x="556" y="380"/>
                  </a:lnTo>
                  <a:cubicBezTo>
                    <a:pt x="685" y="152"/>
                    <a:pt x="622" y="1"/>
                    <a:pt x="487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7"/>
            <p:cNvSpPr/>
            <p:nvPr/>
          </p:nvSpPr>
          <p:spPr>
            <a:xfrm>
              <a:off x="3703900" y="3627475"/>
              <a:ext cx="19400" cy="21300"/>
            </a:xfrm>
            <a:custGeom>
              <a:avLst/>
              <a:gdLst/>
              <a:ahLst/>
              <a:cxnLst/>
              <a:rect l="l" t="t" r="r" b="b"/>
              <a:pathLst>
                <a:path w="776" h="852" extrusionOk="0">
                  <a:moveTo>
                    <a:pt x="520" y="1"/>
                  </a:moveTo>
                  <a:cubicBezTo>
                    <a:pt x="483" y="10"/>
                    <a:pt x="435" y="29"/>
                    <a:pt x="379" y="57"/>
                  </a:cubicBezTo>
                  <a:cubicBezTo>
                    <a:pt x="1" y="303"/>
                    <a:pt x="379" y="672"/>
                    <a:pt x="776" y="851"/>
                  </a:cubicBezTo>
                  <a:cubicBezTo>
                    <a:pt x="691" y="586"/>
                    <a:pt x="596" y="303"/>
                    <a:pt x="520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7"/>
            <p:cNvSpPr/>
            <p:nvPr/>
          </p:nvSpPr>
          <p:spPr>
            <a:xfrm>
              <a:off x="3642250" y="3631200"/>
              <a:ext cx="21750" cy="30550"/>
            </a:xfrm>
            <a:custGeom>
              <a:avLst/>
              <a:gdLst/>
              <a:ahLst/>
              <a:cxnLst/>
              <a:rect l="l" t="t" r="r" b="b"/>
              <a:pathLst>
                <a:path w="870" h="1222" extrusionOk="0">
                  <a:moveTo>
                    <a:pt x="373" y="0"/>
                  </a:moveTo>
                  <a:cubicBezTo>
                    <a:pt x="249" y="0"/>
                    <a:pt x="25" y="25"/>
                    <a:pt x="9" y="135"/>
                  </a:cubicBezTo>
                  <a:cubicBezTo>
                    <a:pt x="0" y="230"/>
                    <a:pt x="170" y="315"/>
                    <a:pt x="208" y="390"/>
                  </a:cubicBezTo>
                  <a:cubicBezTo>
                    <a:pt x="340" y="626"/>
                    <a:pt x="208" y="1052"/>
                    <a:pt x="406" y="1222"/>
                  </a:cubicBezTo>
                  <a:cubicBezTo>
                    <a:pt x="444" y="1005"/>
                    <a:pt x="473" y="768"/>
                    <a:pt x="491" y="532"/>
                  </a:cubicBezTo>
                  <a:cubicBezTo>
                    <a:pt x="624" y="560"/>
                    <a:pt x="737" y="570"/>
                    <a:pt x="870" y="579"/>
                  </a:cubicBezTo>
                  <a:cubicBezTo>
                    <a:pt x="851" y="475"/>
                    <a:pt x="822" y="381"/>
                    <a:pt x="813" y="315"/>
                  </a:cubicBezTo>
                  <a:cubicBezTo>
                    <a:pt x="851" y="145"/>
                    <a:pt x="548" y="12"/>
                    <a:pt x="435" y="3"/>
                  </a:cubicBezTo>
                  <a:cubicBezTo>
                    <a:pt x="420" y="1"/>
                    <a:pt x="399" y="0"/>
                    <a:pt x="373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7"/>
            <p:cNvSpPr/>
            <p:nvPr/>
          </p:nvSpPr>
          <p:spPr>
            <a:xfrm>
              <a:off x="3642000" y="3595575"/>
              <a:ext cx="18525" cy="20000"/>
            </a:xfrm>
            <a:custGeom>
              <a:avLst/>
              <a:gdLst/>
              <a:ahLst/>
              <a:cxnLst/>
              <a:rect l="l" t="t" r="r" b="b"/>
              <a:pathLst>
                <a:path w="741" h="800" extrusionOk="0">
                  <a:moveTo>
                    <a:pt x="341" y="48"/>
                  </a:moveTo>
                  <a:cubicBezTo>
                    <a:pt x="227" y="161"/>
                    <a:pt x="114" y="1"/>
                    <a:pt x="57" y="237"/>
                  </a:cubicBezTo>
                  <a:cubicBezTo>
                    <a:pt x="1" y="417"/>
                    <a:pt x="114" y="728"/>
                    <a:pt x="275" y="776"/>
                  </a:cubicBezTo>
                  <a:cubicBezTo>
                    <a:pt x="325" y="792"/>
                    <a:pt x="369" y="800"/>
                    <a:pt x="407" y="800"/>
                  </a:cubicBezTo>
                  <a:cubicBezTo>
                    <a:pt x="741" y="800"/>
                    <a:pt x="621" y="226"/>
                    <a:pt x="341" y="48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7"/>
            <p:cNvSpPr/>
            <p:nvPr/>
          </p:nvSpPr>
          <p:spPr>
            <a:xfrm>
              <a:off x="3663975" y="3614475"/>
              <a:ext cx="25075" cy="20000"/>
            </a:xfrm>
            <a:custGeom>
              <a:avLst/>
              <a:gdLst/>
              <a:ahLst/>
              <a:cxnLst/>
              <a:rect l="l" t="t" r="r" b="b"/>
              <a:pathLst>
                <a:path w="1003" h="800" extrusionOk="0">
                  <a:moveTo>
                    <a:pt x="237" y="1"/>
                  </a:moveTo>
                  <a:lnTo>
                    <a:pt x="223" y="7"/>
                  </a:lnTo>
                  <a:lnTo>
                    <a:pt x="223" y="7"/>
                  </a:lnTo>
                  <a:cubicBezTo>
                    <a:pt x="229" y="6"/>
                    <a:pt x="234" y="4"/>
                    <a:pt x="237" y="1"/>
                  </a:cubicBezTo>
                  <a:close/>
                  <a:moveTo>
                    <a:pt x="322" y="3"/>
                  </a:moveTo>
                  <a:cubicBezTo>
                    <a:pt x="276" y="3"/>
                    <a:pt x="234" y="8"/>
                    <a:pt x="199" y="20"/>
                  </a:cubicBezTo>
                  <a:lnTo>
                    <a:pt x="223" y="7"/>
                  </a:lnTo>
                  <a:lnTo>
                    <a:pt x="223" y="7"/>
                  </a:lnTo>
                  <a:cubicBezTo>
                    <a:pt x="211" y="11"/>
                    <a:pt x="196" y="13"/>
                    <a:pt x="190" y="20"/>
                  </a:cubicBezTo>
                  <a:cubicBezTo>
                    <a:pt x="161" y="39"/>
                    <a:pt x="142" y="48"/>
                    <a:pt x="133" y="57"/>
                  </a:cubicBezTo>
                  <a:lnTo>
                    <a:pt x="152" y="48"/>
                  </a:lnTo>
                  <a:lnTo>
                    <a:pt x="152" y="48"/>
                  </a:lnTo>
                  <a:cubicBezTo>
                    <a:pt x="1" y="180"/>
                    <a:pt x="95" y="379"/>
                    <a:pt x="152" y="606"/>
                  </a:cubicBezTo>
                  <a:cubicBezTo>
                    <a:pt x="196" y="739"/>
                    <a:pt x="249" y="800"/>
                    <a:pt x="344" y="800"/>
                  </a:cubicBezTo>
                  <a:cubicBezTo>
                    <a:pt x="391" y="800"/>
                    <a:pt x="449" y="785"/>
                    <a:pt x="520" y="757"/>
                  </a:cubicBezTo>
                  <a:cubicBezTo>
                    <a:pt x="662" y="710"/>
                    <a:pt x="1002" y="511"/>
                    <a:pt x="983" y="350"/>
                  </a:cubicBezTo>
                  <a:cubicBezTo>
                    <a:pt x="959" y="166"/>
                    <a:pt x="576" y="3"/>
                    <a:pt x="322" y="3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7"/>
            <p:cNvSpPr/>
            <p:nvPr/>
          </p:nvSpPr>
          <p:spPr>
            <a:xfrm>
              <a:off x="3686650" y="3604800"/>
              <a:ext cx="23175" cy="13225"/>
            </a:xfrm>
            <a:custGeom>
              <a:avLst/>
              <a:gdLst/>
              <a:ahLst/>
              <a:cxnLst/>
              <a:rect l="l" t="t" r="r" b="b"/>
              <a:pathLst>
                <a:path w="927" h="529" extrusionOk="0">
                  <a:moveTo>
                    <a:pt x="29" y="0"/>
                  </a:moveTo>
                  <a:lnTo>
                    <a:pt x="29" y="0"/>
                  </a:lnTo>
                  <a:cubicBezTo>
                    <a:pt x="1" y="208"/>
                    <a:pt x="67" y="397"/>
                    <a:pt x="228" y="473"/>
                  </a:cubicBezTo>
                  <a:cubicBezTo>
                    <a:pt x="306" y="502"/>
                    <a:pt x="432" y="529"/>
                    <a:pt x="554" y="529"/>
                  </a:cubicBezTo>
                  <a:cubicBezTo>
                    <a:pt x="712" y="529"/>
                    <a:pt x="866" y="484"/>
                    <a:pt x="908" y="341"/>
                  </a:cubicBezTo>
                  <a:cubicBezTo>
                    <a:pt x="927" y="303"/>
                    <a:pt x="908" y="255"/>
                    <a:pt x="889" y="199"/>
                  </a:cubicBezTo>
                  <a:cubicBezTo>
                    <a:pt x="889" y="199"/>
                    <a:pt x="889" y="189"/>
                    <a:pt x="880" y="189"/>
                  </a:cubicBezTo>
                  <a:cubicBezTo>
                    <a:pt x="842" y="151"/>
                    <a:pt x="814" y="114"/>
                    <a:pt x="785" y="95"/>
                  </a:cubicBezTo>
                  <a:cubicBezTo>
                    <a:pt x="747" y="66"/>
                    <a:pt x="700" y="48"/>
                    <a:pt x="662" y="29"/>
                  </a:cubicBezTo>
                  <a:cubicBezTo>
                    <a:pt x="622" y="17"/>
                    <a:pt x="580" y="13"/>
                    <a:pt x="538" y="13"/>
                  </a:cubicBezTo>
                  <a:cubicBezTo>
                    <a:pt x="434" y="13"/>
                    <a:pt x="326" y="37"/>
                    <a:pt x="219" y="37"/>
                  </a:cubicBezTo>
                  <a:cubicBezTo>
                    <a:pt x="155" y="37"/>
                    <a:pt x="91" y="29"/>
                    <a:pt x="29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7"/>
            <p:cNvSpPr/>
            <p:nvPr/>
          </p:nvSpPr>
          <p:spPr>
            <a:xfrm>
              <a:off x="3658075" y="3580225"/>
              <a:ext cx="22475" cy="25250"/>
            </a:xfrm>
            <a:custGeom>
              <a:avLst/>
              <a:gdLst/>
              <a:ahLst/>
              <a:cxnLst/>
              <a:rect l="l" t="t" r="r" b="b"/>
              <a:pathLst>
                <a:path w="899" h="1010" extrusionOk="0">
                  <a:moveTo>
                    <a:pt x="133" y="0"/>
                  </a:moveTo>
                  <a:cubicBezTo>
                    <a:pt x="38" y="114"/>
                    <a:pt x="0" y="284"/>
                    <a:pt x="10" y="416"/>
                  </a:cubicBezTo>
                  <a:cubicBezTo>
                    <a:pt x="33" y="716"/>
                    <a:pt x="282" y="1010"/>
                    <a:pt x="561" y="1010"/>
                  </a:cubicBezTo>
                  <a:cubicBezTo>
                    <a:pt x="616" y="1010"/>
                    <a:pt x="672" y="999"/>
                    <a:pt x="728" y="974"/>
                  </a:cubicBezTo>
                  <a:cubicBezTo>
                    <a:pt x="822" y="945"/>
                    <a:pt x="889" y="889"/>
                    <a:pt x="898" y="813"/>
                  </a:cubicBezTo>
                  <a:cubicBezTo>
                    <a:pt x="633" y="624"/>
                    <a:pt x="369" y="378"/>
                    <a:pt x="142" y="142"/>
                  </a:cubicBezTo>
                  <a:cubicBezTo>
                    <a:pt x="142" y="95"/>
                    <a:pt x="133" y="48"/>
                    <a:pt x="133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1" name="Google Shape;951;p37"/>
          <p:cNvGrpSpPr/>
          <p:nvPr/>
        </p:nvGrpSpPr>
        <p:grpSpPr>
          <a:xfrm flipH="1">
            <a:off x="6905937" y="3378164"/>
            <a:ext cx="2307124" cy="1064980"/>
            <a:chOff x="3311075" y="2692625"/>
            <a:chExt cx="1472601" cy="679717"/>
          </a:xfrm>
        </p:grpSpPr>
        <p:sp>
          <p:nvSpPr>
            <p:cNvPr id="952" name="Google Shape;952;p37"/>
            <p:cNvSpPr/>
            <p:nvPr/>
          </p:nvSpPr>
          <p:spPr>
            <a:xfrm>
              <a:off x="4265859" y="2961135"/>
              <a:ext cx="176102" cy="179821"/>
            </a:xfrm>
            <a:custGeom>
              <a:avLst/>
              <a:gdLst/>
              <a:ahLst/>
              <a:cxnLst/>
              <a:rect l="l" t="t" r="r" b="b"/>
              <a:pathLst>
                <a:path w="1797" h="1835" extrusionOk="0">
                  <a:moveTo>
                    <a:pt x="1" y="1"/>
                  </a:moveTo>
                  <a:cubicBezTo>
                    <a:pt x="1" y="1"/>
                    <a:pt x="360" y="1135"/>
                    <a:pt x="256" y="1787"/>
                  </a:cubicBezTo>
                  <a:lnTo>
                    <a:pt x="1796" y="1834"/>
                  </a:lnTo>
                  <a:cubicBezTo>
                    <a:pt x="1796" y="1834"/>
                    <a:pt x="1551" y="1456"/>
                    <a:pt x="1485" y="1040"/>
                  </a:cubicBezTo>
                  <a:lnTo>
                    <a:pt x="1485" y="1040"/>
                  </a:lnTo>
                  <a:cubicBezTo>
                    <a:pt x="1485" y="1040"/>
                    <a:pt x="1447" y="1418"/>
                    <a:pt x="1494" y="1569"/>
                  </a:cubicBezTo>
                  <a:cubicBezTo>
                    <a:pt x="1494" y="1569"/>
                    <a:pt x="1248" y="842"/>
                    <a:pt x="1343" y="435"/>
                  </a:cubicBezTo>
                  <a:lnTo>
                    <a:pt x="1343" y="435"/>
                  </a:lnTo>
                  <a:cubicBezTo>
                    <a:pt x="1343" y="435"/>
                    <a:pt x="1154" y="757"/>
                    <a:pt x="1173" y="1172"/>
                  </a:cubicBezTo>
                  <a:cubicBezTo>
                    <a:pt x="1173" y="1172"/>
                    <a:pt x="918" y="558"/>
                    <a:pt x="927" y="86"/>
                  </a:cubicBezTo>
                  <a:lnTo>
                    <a:pt x="927" y="86"/>
                  </a:lnTo>
                  <a:cubicBezTo>
                    <a:pt x="927" y="86"/>
                    <a:pt x="776" y="766"/>
                    <a:pt x="842" y="1276"/>
                  </a:cubicBezTo>
                  <a:cubicBezTo>
                    <a:pt x="842" y="1276"/>
                    <a:pt x="606" y="747"/>
                    <a:pt x="615" y="388"/>
                  </a:cubicBezTo>
                  <a:lnTo>
                    <a:pt x="615" y="388"/>
                  </a:lnTo>
                  <a:cubicBezTo>
                    <a:pt x="615" y="388"/>
                    <a:pt x="464" y="861"/>
                    <a:pt x="521" y="1125"/>
                  </a:cubicBezTo>
                  <a:cubicBezTo>
                    <a:pt x="521" y="1125"/>
                    <a:pt x="209" y="256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7"/>
            <p:cNvSpPr/>
            <p:nvPr/>
          </p:nvSpPr>
          <p:spPr>
            <a:xfrm>
              <a:off x="4555832" y="3272174"/>
              <a:ext cx="97312" cy="91037"/>
            </a:xfrm>
            <a:custGeom>
              <a:avLst/>
              <a:gdLst/>
              <a:ahLst/>
              <a:cxnLst/>
              <a:rect l="l" t="t" r="r" b="b"/>
              <a:pathLst>
                <a:path w="993" h="929" extrusionOk="0">
                  <a:moveTo>
                    <a:pt x="510" y="0"/>
                  </a:moveTo>
                  <a:cubicBezTo>
                    <a:pt x="0" y="0"/>
                    <a:pt x="9" y="928"/>
                    <a:pt x="9" y="928"/>
                  </a:cubicBezTo>
                  <a:lnTo>
                    <a:pt x="992" y="928"/>
                  </a:lnTo>
                  <a:cubicBezTo>
                    <a:pt x="992" y="928"/>
                    <a:pt x="822" y="30"/>
                    <a:pt x="548" y="2"/>
                  </a:cubicBezTo>
                  <a:cubicBezTo>
                    <a:pt x="535" y="1"/>
                    <a:pt x="522" y="0"/>
                    <a:pt x="510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7"/>
            <p:cNvSpPr/>
            <p:nvPr/>
          </p:nvSpPr>
          <p:spPr>
            <a:xfrm>
              <a:off x="4346511" y="3098917"/>
              <a:ext cx="300460" cy="161202"/>
            </a:xfrm>
            <a:custGeom>
              <a:avLst/>
              <a:gdLst/>
              <a:ahLst/>
              <a:cxnLst/>
              <a:rect l="l" t="t" r="r" b="b"/>
              <a:pathLst>
                <a:path w="3066" h="1645" extrusionOk="0">
                  <a:moveTo>
                    <a:pt x="865" y="1"/>
                  </a:moveTo>
                  <a:cubicBezTo>
                    <a:pt x="733" y="1"/>
                    <a:pt x="601" y="25"/>
                    <a:pt x="473" y="78"/>
                  </a:cubicBezTo>
                  <a:cubicBezTo>
                    <a:pt x="0" y="258"/>
                    <a:pt x="397" y="778"/>
                    <a:pt x="766" y="1005"/>
                  </a:cubicBezTo>
                  <a:cubicBezTo>
                    <a:pt x="1510" y="1469"/>
                    <a:pt x="1982" y="1645"/>
                    <a:pt x="2248" y="1645"/>
                  </a:cubicBezTo>
                  <a:cubicBezTo>
                    <a:pt x="3066" y="1645"/>
                    <a:pt x="1960" y="1"/>
                    <a:pt x="865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7"/>
            <p:cNvSpPr/>
            <p:nvPr/>
          </p:nvSpPr>
          <p:spPr>
            <a:xfrm>
              <a:off x="3311075" y="2692625"/>
              <a:ext cx="1322672" cy="668718"/>
            </a:xfrm>
            <a:custGeom>
              <a:avLst/>
              <a:gdLst/>
              <a:ahLst/>
              <a:cxnLst/>
              <a:rect l="l" t="t" r="r" b="b"/>
              <a:pathLst>
                <a:path w="13497" h="6824" extrusionOk="0">
                  <a:moveTo>
                    <a:pt x="3295" y="0"/>
                  </a:moveTo>
                  <a:cubicBezTo>
                    <a:pt x="3140" y="0"/>
                    <a:pt x="2995" y="29"/>
                    <a:pt x="2864" y="94"/>
                  </a:cubicBezTo>
                  <a:cubicBezTo>
                    <a:pt x="2056" y="486"/>
                    <a:pt x="1439" y="1295"/>
                    <a:pt x="432" y="1295"/>
                  </a:cubicBezTo>
                  <a:cubicBezTo>
                    <a:pt x="296" y="1295"/>
                    <a:pt x="152" y="1280"/>
                    <a:pt x="0" y="1247"/>
                  </a:cubicBezTo>
                  <a:lnTo>
                    <a:pt x="0" y="1247"/>
                  </a:lnTo>
                  <a:lnTo>
                    <a:pt x="95" y="6823"/>
                  </a:lnTo>
                  <a:lnTo>
                    <a:pt x="13259" y="6823"/>
                  </a:lnTo>
                  <a:cubicBezTo>
                    <a:pt x="13246" y="6805"/>
                    <a:pt x="13497" y="5013"/>
                    <a:pt x="11795" y="4527"/>
                  </a:cubicBezTo>
                  <a:cubicBezTo>
                    <a:pt x="10065" y="4026"/>
                    <a:pt x="8931" y="2722"/>
                    <a:pt x="8893" y="2410"/>
                  </a:cubicBezTo>
                  <a:cubicBezTo>
                    <a:pt x="8846" y="2089"/>
                    <a:pt x="7211" y="1077"/>
                    <a:pt x="6266" y="1030"/>
                  </a:cubicBezTo>
                  <a:cubicBezTo>
                    <a:pt x="5458" y="982"/>
                    <a:pt x="4208" y="0"/>
                    <a:pt x="3295" y="0"/>
                  </a:cubicBezTo>
                  <a:close/>
                  <a:moveTo>
                    <a:pt x="13259" y="6823"/>
                  </a:moveTo>
                  <a:lnTo>
                    <a:pt x="13259" y="6823"/>
                  </a:lnTo>
                  <a:cubicBezTo>
                    <a:pt x="13259" y="6823"/>
                    <a:pt x="13259" y="6823"/>
                    <a:pt x="13259" y="6823"/>
                  </a:cubicBezTo>
                  <a:cubicBezTo>
                    <a:pt x="13259" y="6823"/>
                    <a:pt x="13259" y="6823"/>
                    <a:pt x="13259" y="6823"/>
                  </a:cubicBezTo>
                  <a:close/>
                </a:path>
              </a:pathLst>
            </a:custGeom>
            <a:solidFill>
              <a:srgbClr val="937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7"/>
            <p:cNvSpPr/>
            <p:nvPr/>
          </p:nvSpPr>
          <p:spPr>
            <a:xfrm>
              <a:off x="3938941" y="2886265"/>
              <a:ext cx="231666" cy="204320"/>
            </a:xfrm>
            <a:custGeom>
              <a:avLst/>
              <a:gdLst/>
              <a:ahLst/>
              <a:cxnLst/>
              <a:rect l="l" t="t" r="r" b="b"/>
              <a:pathLst>
                <a:path w="2364" h="2085" extrusionOk="0">
                  <a:moveTo>
                    <a:pt x="996" y="0"/>
                  </a:moveTo>
                  <a:cubicBezTo>
                    <a:pt x="520" y="0"/>
                    <a:pt x="71" y="330"/>
                    <a:pt x="29" y="623"/>
                  </a:cubicBezTo>
                  <a:cubicBezTo>
                    <a:pt x="1" y="897"/>
                    <a:pt x="284" y="1341"/>
                    <a:pt x="530" y="1634"/>
                  </a:cubicBezTo>
                  <a:cubicBezTo>
                    <a:pt x="753" y="1900"/>
                    <a:pt x="1073" y="2085"/>
                    <a:pt x="1389" y="2085"/>
                  </a:cubicBezTo>
                  <a:cubicBezTo>
                    <a:pt x="1567" y="2085"/>
                    <a:pt x="1743" y="2026"/>
                    <a:pt x="1900" y="1889"/>
                  </a:cubicBezTo>
                  <a:cubicBezTo>
                    <a:pt x="2363" y="1521"/>
                    <a:pt x="2108" y="207"/>
                    <a:pt x="1182" y="18"/>
                  </a:cubicBezTo>
                  <a:cubicBezTo>
                    <a:pt x="1120" y="6"/>
                    <a:pt x="1058" y="0"/>
                    <a:pt x="996" y="0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7"/>
            <p:cNvSpPr/>
            <p:nvPr/>
          </p:nvSpPr>
          <p:spPr>
            <a:xfrm>
              <a:off x="3311957" y="2794443"/>
              <a:ext cx="1300427" cy="569645"/>
            </a:xfrm>
            <a:custGeom>
              <a:avLst/>
              <a:gdLst/>
              <a:ahLst/>
              <a:cxnLst/>
              <a:rect l="l" t="t" r="r" b="b"/>
              <a:pathLst>
                <a:path w="13270" h="5813" extrusionOk="0">
                  <a:moveTo>
                    <a:pt x="1437" y="0"/>
                  </a:moveTo>
                  <a:lnTo>
                    <a:pt x="1437" y="0"/>
                  </a:lnTo>
                  <a:cubicBezTo>
                    <a:pt x="1126" y="163"/>
                    <a:pt x="793" y="278"/>
                    <a:pt x="408" y="278"/>
                  </a:cubicBezTo>
                  <a:cubicBezTo>
                    <a:pt x="279" y="278"/>
                    <a:pt x="143" y="265"/>
                    <a:pt x="1" y="237"/>
                  </a:cubicBezTo>
                  <a:lnTo>
                    <a:pt x="1" y="237"/>
                  </a:lnTo>
                  <a:lnTo>
                    <a:pt x="95" y="5813"/>
                  </a:lnTo>
                  <a:lnTo>
                    <a:pt x="13260" y="5813"/>
                  </a:lnTo>
                  <a:cubicBezTo>
                    <a:pt x="13260" y="5813"/>
                    <a:pt x="13260" y="5784"/>
                    <a:pt x="13269" y="5728"/>
                  </a:cubicBezTo>
                  <a:cubicBezTo>
                    <a:pt x="13090" y="5567"/>
                    <a:pt x="12948" y="5387"/>
                    <a:pt x="12787" y="5255"/>
                  </a:cubicBezTo>
                  <a:cubicBezTo>
                    <a:pt x="12466" y="5009"/>
                    <a:pt x="12126" y="4953"/>
                    <a:pt x="11719" y="4915"/>
                  </a:cubicBezTo>
                  <a:cubicBezTo>
                    <a:pt x="11105" y="4858"/>
                    <a:pt x="10604" y="4679"/>
                    <a:pt x="10018" y="4546"/>
                  </a:cubicBezTo>
                  <a:cubicBezTo>
                    <a:pt x="9957" y="4533"/>
                    <a:pt x="9892" y="4529"/>
                    <a:pt x="9825" y="4529"/>
                  </a:cubicBezTo>
                  <a:cubicBezTo>
                    <a:pt x="9716" y="4529"/>
                    <a:pt x="9602" y="4539"/>
                    <a:pt x="9491" y="4539"/>
                  </a:cubicBezTo>
                  <a:cubicBezTo>
                    <a:pt x="9328" y="4539"/>
                    <a:pt x="9171" y="4517"/>
                    <a:pt x="9045" y="4404"/>
                  </a:cubicBezTo>
                  <a:cubicBezTo>
                    <a:pt x="8884" y="4263"/>
                    <a:pt x="8903" y="3989"/>
                    <a:pt x="8771" y="3894"/>
                  </a:cubicBezTo>
                  <a:cubicBezTo>
                    <a:pt x="8639" y="3781"/>
                    <a:pt x="8289" y="3705"/>
                    <a:pt x="8119" y="3639"/>
                  </a:cubicBezTo>
                  <a:cubicBezTo>
                    <a:pt x="7703" y="3450"/>
                    <a:pt x="7297" y="3384"/>
                    <a:pt x="6852" y="3280"/>
                  </a:cubicBezTo>
                  <a:cubicBezTo>
                    <a:pt x="5936" y="3062"/>
                    <a:pt x="5057" y="3384"/>
                    <a:pt x="4187" y="2807"/>
                  </a:cubicBezTo>
                  <a:cubicBezTo>
                    <a:pt x="3904" y="2618"/>
                    <a:pt x="3639" y="2420"/>
                    <a:pt x="3535" y="2089"/>
                  </a:cubicBezTo>
                  <a:cubicBezTo>
                    <a:pt x="3488" y="1947"/>
                    <a:pt x="3564" y="1843"/>
                    <a:pt x="3441" y="1711"/>
                  </a:cubicBezTo>
                  <a:cubicBezTo>
                    <a:pt x="3327" y="1588"/>
                    <a:pt x="2968" y="1494"/>
                    <a:pt x="2817" y="1428"/>
                  </a:cubicBezTo>
                  <a:cubicBezTo>
                    <a:pt x="2647" y="1342"/>
                    <a:pt x="2439" y="1182"/>
                    <a:pt x="2297" y="1116"/>
                  </a:cubicBezTo>
                  <a:cubicBezTo>
                    <a:pt x="2210" y="1084"/>
                    <a:pt x="2118" y="1078"/>
                    <a:pt x="2028" y="1078"/>
                  </a:cubicBezTo>
                  <a:cubicBezTo>
                    <a:pt x="1987" y="1078"/>
                    <a:pt x="1946" y="1080"/>
                    <a:pt x="1906" y="1080"/>
                  </a:cubicBezTo>
                  <a:cubicBezTo>
                    <a:pt x="1749" y="1080"/>
                    <a:pt x="1603" y="1064"/>
                    <a:pt x="1494" y="908"/>
                  </a:cubicBezTo>
                  <a:cubicBezTo>
                    <a:pt x="1305" y="662"/>
                    <a:pt x="1390" y="312"/>
                    <a:pt x="1437" y="0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7"/>
            <p:cNvSpPr/>
            <p:nvPr/>
          </p:nvSpPr>
          <p:spPr>
            <a:xfrm>
              <a:off x="3524022" y="2714576"/>
              <a:ext cx="308496" cy="198048"/>
            </a:xfrm>
            <a:custGeom>
              <a:avLst/>
              <a:gdLst/>
              <a:ahLst/>
              <a:cxnLst/>
              <a:rect l="l" t="t" r="r" b="b"/>
              <a:pathLst>
                <a:path w="3148" h="2021" extrusionOk="0">
                  <a:moveTo>
                    <a:pt x="1235" y="1"/>
                  </a:moveTo>
                  <a:cubicBezTo>
                    <a:pt x="438" y="1"/>
                    <a:pt x="48" y="688"/>
                    <a:pt x="29" y="1118"/>
                  </a:cubicBezTo>
                  <a:cubicBezTo>
                    <a:pt x="1" y="1572"/>
                    <a:pt x="672" y="1968"/>
                    <a:pt x="1522" y="2016"/>
                  </a:cubicBezTo>
                  <a:cubicBezTo>
                    <a:pt x="1578" y="2019"/>
                    <a:pt x="1633" y="2020"/>
                    <a:pt x="1687" y="2020"/>
                  </a:cubicBezTo>
                  <a:cubicBezTo>
                    <a:pt x="2480" y="2020"/>
                    <a:pt x="3102" y="1704"/>
                    <a:pt x="3120" y="1288"/>
                  </a:cubicBezTo>
                  <a:cubicBezTo>
                    <a:pt x="3148" y="834"/>
                    <a:pt x="2175" y="50"/>
                    <a:pt x="1315" y="3"/>
                  </a:cubicBezTo>
                  <a:cubicBezTo>
                    <a:pt x="1288" y="1"/>
                    <a:pt x="1261" y="1"/>
                    <a:pt x="1235" y="1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7"/>
            <p:cNvSpPr/>
            <p:nvPr/>
          </p:nvSpPr>
          <p:spPr>
            <a:xfrm>
              <a:off x="3525002" y="2707128"/>
              <a:ext cx="304772" cy="197754"/>
            </a:xfrm>
            <a:custGeom>
              <a:avLst/>
              <a:gdLst/>
              <a:ahLst/>
              <a:cxnLst/>
              <a:rect l="l" t="t" r="r" b="b"/>
              <a:pathLst>
                <a:path w="3110" h="2018" extrusionOk="0">
                  <a:moveTo>
                    <a:pt x="1224" y="1"/>
                  </a:moveTo>
                  <a:cubicBezTo>
                    <a:pt x="428" y="1"/>
                    <a:pt x="47" y="679"/>
                    <a:pt x="29" y="1118"/>
                  </a:cubicBezTo>
                  <a:cubicBezTo>
                    <a:pt x="0" y="1562"/>
                    <a:pt x="662" y="1969"/>
                    <a:pt x="1512" y="2016"/>
                  </a:cubicBezTo>
                  <a:cubicBezTo>
                    <a:pt x="1546" y="2017"/>
                    <a:pt x="1580" y="2018"/>
                    <a:pt x="1613" y="2018"/>
                  </a:cubicBezTo>
                  <a:cubicBezTo>
                    <a:pt x="2409" y="2018"/>
                    <a:pt x="3063" y="1696"/>
                    <a:pt x="3091" y="1279"/>
                  </a:cubicBezTo>
                  <a:cubicBezTo>
                    <a:pt x="3110" y="835"/>
                    <a:pt x="2146" y="50"/>
                    <a:pt x="1305" y="3"/>
                  </a:cubicBezTo>
                  <a:cubicBezTo>
                    <a:pt x="1277" y="2"/>
                    <a:pt x="1251" y="1"/>
                    <a:pt x="1224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7"/>
            <p:cNvSpPr/>
            <p:nvPr/>
          </p:nvSpPr>
          <p:spPr>
            <a:xfrm>
              <a:off x="3461990" y="3020422"/>
              <a:ext cx="276059" cy="204320"/>
            </a:xfrm>
            <a:custGeom>
              <a:avLst/>
              <a:gdLst/>
              <a:ahLst/>
              <a:cxnLst/>
              <a:rect l="l" t="t" r="r" b="b"/>
              <a:pathLst>
                <a:path w="2817" h="2085" extrusionOk="0">
                  <a:moveTo>
                    <a:pt x="584" y="1"/>
                  </a:moveTo>
                  <a:cubicBezTo>
                    <a:pt x="547" y="1"/>
                    <a:pt x="514" y="4"/>
                    <a:pt x="483" y="10"/>
                  </a:cubicBezTo>
                  <a:cubicBezTo>
                    <a:pt x="171" y="67"/>
                    <a:pt x="1" y="719"/>
                    <a:pt x="435" y="1333"/>
                  </a:cubicBezTo>
                  <a:cubicBezTo>
                    <a:pt x="831" y="1893"/>
                    <a:pt x="1426" y="2084"/>
                    <a:pt x="1895" y="2084"/>
                  </a:cubicBezTo>
                  <a:cubicBezTo>
                    <a:pt x="2155" y="2084"/>
                    <a:pt x="2377" y="2025"/>
                    <a:pt x="2505" y="1938"/>
                  </a:cubicBezTo>
                  <a:cubicBezTo>
                    <a:pt x="2817" y="1711"/>
                    <a:pt x="2382" y="1040"/>
                    <a:pt x="1768" y="539"/>
                  </a:cubicBezTo>
                  <a:cubicBezTo>
                    <a:pt x="1339" y="202"/>
                    <a:pt x="879" y="1"/>
                    <a:pt x="584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7"/>
            <p:cNvSpPr/>
            <p:nvPr/>
          </p:nvSpPr>
          <p:spPr>
            <a:xfrm>
              <a:off x="3941783" y="2876074"/>
              <a:ext cx="233430" cy="203634"/>
            </a:xfrm>
            <a:custGeom>
              <a:avLst/>
              <a:gdLst/>
              <a:ahLst/>
              <a:cxnLst/>
              <a:rect l="l" t="t" r="r" b="b"/>
              <a:pathLst>
                <a:path w="2382" h="2078" extrusionOk="0">
                  <a:moveTo>
                    <a:pt x="998" y="1"/>
                  </a:moveTo>
                  <a:cubicBezTo>
                    <a:pt x="529" y="1"/>
                    <a:pt x="80" y="330"/>
                    <a:pt x="38" y="623"/>
                  </a:cubicBezTo>
                  <a:cubicBezTo>
                    <a:pt x="0" y="888"/>
                    <a:pt x="284" y="1341"/>
                    <a:pt x="539" y="1634"/>
                  </a:cubicBezTo>
                  <a:cubicBezTo>
                    <a:pt x="761" y="1898"/>
                    <a:pt x="1074" y="2078"/>
                    <a:pt x="1386" y="2078"/>
                  </a:cubicBezTo>
                  <a:cubicBezTo>
                    <a:pt x="1567" y="2078"/>
                    <a:pt x="1747" y="2018"/>
                    <a:pt x="1909" y="1880"/>
                  </a:cubicBezTo>
                  <a:cubicBezTo>
                    <a:pt x="2382" y="1502"/>
                    <a:pt x="2127" y="207"/>
                    <a:pt x="1181" y="18"/>
                  </a:cubicBezTo>
                  <a:cubicBezTo>
                    <a:pt x="1121" y="6"/>
                    <a:pt x="1059" y="1"/>
                    <a:pt x="998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7"/>
            <p:cNvSpPr/>
            <p:nvPr/>
          </p:nvSpPr>
          <p:spPr>
            <a:xfrm>
              <a:off x="4035664" y="3172806"/>
              <a:ext cx="232156" cy="170413"/>
            </a:xfrm>
            <a:custGeom>
              <a:avLst/>
              <a:gdLst/>
              <a:ahLst/>
              <a:cxnLst/>
              <a:rect l="l" t="t" r="r" b="b"/>
              <a:pathLst>
                <a:path w="2369" h="1739" extrusionOk="0">
                  <a:moveTo>
                    <a:pt x="636" y="1"/>
                  </a:moveTo>
                  <a:cubicBezTo>
                    <a:pt x="254" y="1"/>
                    <a:pt x="0" y="427"/>
                    <a:pt x="53" y="884"/>
                  </a:cubicBezTo>
                  <a:cubicBezTo>
                    <a:pt x="111" y="1470"/>
                    <a:pt x="697" y="1739"/>
                    <a:pt x="1265" y="1739"/>
                  </a:cubicBezTo>
                  <a:cubicBezTo>
                    <a:pt x="1622" y="1739"/>
                    <a:pt x="1972" y="1632"/>
                    <a:pt x="2180" y="1432"/>
                  </a:cubicBezTo>
                  <a:cubicBezTo>
                    <a:pt x="2369" y="1243"/>
                    <a:pt x="2255" y="770"/>
                    <a:pt x="932" y="80"/>
                  </a:cubicBezTo>
                  <a:cubicBezTo>
                    <a:pt x="828" y="25"/>
                    <a:pt x="728" y="1"/>
                    <a:pt x="636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7"/>
            <p:cNvSpPr/>
            <p:nvPr/>
          </p:nvSpPr>
          <p:spPr>
            <a:xfrm>
              <a:off x="4180700" y="3091175"/>
              <a:ext cx="255283" cy="96917"/>
            </a:xfrm>
            <a:custGeom>
              <a:avLst/>
              <a:gdLst/>
              <a:ahLst/>
              <a:cxnLst/>
              <a:rect l="l" t="t" r="r" b="b"/>
              <a:pathLst>
                <a:path w="2605" h="989" extrusionOk="0">
                  <a:moveTo>
                    <a:pt x="934" y="1"/>
                  </a:moveTo>
                  <a:cubicBezTo>
                    <a:pt x="891" y="1"/>
                    <a:pt x="850" y="5"/>
                    <a:pt x="813" y="16"/>
                  </a:cubicBezTo>
                  <a:cubicBezTo>
                    <a:pt x="142" y="205"/>
                    <a:pt x="0" y="583"/>
                    <a:pt x="104" y="847"/>
                  </a:cubicBezTo>
                  <a:cubicBezTo>
                    <a:pt x="146" y="959"/>
                    <a:pt x="441" y="988"/>
                    <a:pt x="763" y="988"/>
                  </a:cubicBezTo>
                  <a:cubicBezTo>
                    <a:pt x="878" y="988"/>
                    <a:pt x="995" y="984"/>
                    <a:pt x="1106" y="980"/>
                  </a:cubicBezTo>
                  <a:cubicBezTo>
                    <a:pt x="2604" y="909"/>
                    <a:pt x="1531" y="1"/>
                    <a:pt x="934" y="1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7"/>
            <p:cNvSpPr/>
            <p:nvPr/>
          </p:nvSpPr>
          <p:spPr>
            <a:xfrm>
              <a:off x="4181582" y="3084708"/>
              <a:ext cx="254402" cy="96525"/>
            </a:xfrm>
            <a:custGeom>
              <a:avLst/>
              <a:gdLst/>
              <a:ahLst/>
              <a:cxnLst/>
              <a:rect l="l" t="t" r="r" b="b"/>
              <a:pathLst>
                <a:path w="2596" h="985" extrusionOk="0">
                  <a:moveTo>
                    <a:pt x="925" y="0"/>
                  </a:moveTo>
                  <a:cubicBezTo>
                    <a:pt x="882" y="0"/>
                    <a:pt x="841" y="5"/>
                    <a:pt x="804" y="15"/>
                  </a:cubicBezTo>
                  <a:cubicBezTo>
                    <a:pt x="143" y="204"/>
                    <a:pt x="1" y="582"/>
                    <a:pt x="95" y="838"/>
                  </a:cubicBezTo>
                  <a:cubicBezTo>
                    <a:pt x="135" y="951"/>
                    <a:pt x="405" y="984"/>
                    <a:pt x="709" y="984"/>
                  </a:cubicBezTo>
                  <a:cubicBezTo>
                    <a:pt x="837" y="984"/>
                    <a:pt x="971" y="978"/>
                    <a:pt x="1097" y="970"/>
                  </a:cubicBezTo>
                  <a:cubicBezTo>
                    <a:pt x="2595" y="908"/>
                    <a:pt x="1522" y="0"/>
                    <a:pt x="925" y="0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7"/>
            <p:cNvSpPr/>
            <p:nvPr/>
          </p:nvSpPr>
          <p:spPr>
            <a:xfrm>
              <a:off x="4137875" y="3186820"/>
              <a:ext cx="441185" cy="151696"/>
            </a:xfrm>
            <a:custGeom>
              <a:avLst/>
              <a:gdLst/>
              <a:ahLst/>
              <a:cxnLst/>
              <a:rect l="l" t="t" r="r" b="b"/>
              <a:pathLst>
                <a:path w="4502" h="1548" extrusionOk="0">
                  <a:moveTo>
                    <a:pt x="3415" y="1"/>
                  </a:moveTo>
                  <a:cubicBezTo>
                    <a:pt x="1" y="1"/>
                    <a:pt x="2232" y="1547"/>
                    <a:pt x="3624" y="1547"/>
                  </a:cubicBezTo>
                  <a:cubicBezTo>
                    <a:pt x="3935" y="1547"/>
                    <a:pt x="4205" y="1469"/>
                    <a:pt x="4359" y="1279"/>
                  </a:cubicBezTo>
                  <a:cubicBezTo>
                    <a:pt x="4473" y="1138"/>
                    <a:pt x="4501" y="864"/>
                    <a:pt x="4473" y="760"/>
                  </a:cubicBezTo>
                  <a:cubicBezTo>
                    <a:pt x="4454" y="675"/>
                    <a:pt x="4378" y="542"/>
                    <a:pt x="4322" y="438"/>
                  </a:cubicBezTo>
                  <a:cubicBezTo>
                    <a:pt x="4218" y="268"/>
                    <a:pt x="3972" y="13"/>
                    <a:pt x="3670" y="4"/>
                  </a:cubicBezTo>
                  <a:cubicBezTo>
                    <a:pt x="3581" y="2"/>
                    <a:pt x="3496" y="1"/>
                    <a:pt x="3415" y="1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7"/>
            <p:cNvSpPr/>
            <p:nvPr/>
          </p:nvSpPr>
          <p:spPr>
            <a:xfrm>
              <a:off x="4143559" y="3183194"/>
              <a:ext cx="440989" cy="151598"/>
            </a:xfrm>
            <a:custGeom>
              <a:avLst/>
              <a:gdLst/>
              <a:ahLst/>
              <a:cxnLst/>
              <a:rect l="l" t="t" r="r" b="b"/>
              <a:pathLst>
                <a:path w="4500" h="1547" extrusionOk="0">
                  <a:moveTo>
                    <a:pt x="3422" y="0"/>
                  </a:moveTo>
                  <a:cubicBezTo>
                    <a:pt x="1" y="0"/>
                    <a:pt x="2231" y="1546"/>
                    <a:pt x="3622" y="1546"/>
                  </a:cubicBezTo>
                  <a:cubicBezTo>
                    <a:pt x="3934" y="1546"/>
                    <a:pt x="4204" y="1469"/>
                    <a:pt x="4358" y="1279"/>
                  </a:cubicBezTo>
                  <a:cubicBezTo>
                    <a:pt x="4481" y="1137"/>
                    <a:pt x="4500" y="863"/>
                    <a:pt x="4481" y="759"/>
                  </a:cubicBezTo>
                  <a:cubicBezTo>
                    <a:pt x="4453" y="674"/>
                    <a:pt x="4386" y="541"/>
                    <a:pt x="4320" y="437"/>
                  </a:cubicBezTo>
                  <a:cubicBezTo>
                    <a:pt x="4216" y="277"/>
                    <a:pt x="3971" y="12"/>
                    <a:pt x="3678" y="3"/>
                  </a:cubicBezTo>
                  <a:cubicBezTo>
                    <a:pt x="3589" y="1"/>
                    <a:pt x="3504" y="0"/>
                    <a:pt x="3422" y="0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7"/>
            <p:cNvSpPr/>
            <p:nvPr/>
          </p:nvSpPr>
          <p:spPr>
            <a:xfrm>
              <a:off x="4221271" y="3188094"/>
              <a:ext cx="363277" cy="147090"/>
            </a:xfrm>
            <a:custGeom>
              <a:avLst/>
              <a:gdLst/>
              <a:ahLst/>
              <a:cxnLst/>
              <a:rect l="l" t="t" r="r" b="b"/>
              <a:pathLst>
                <a:path w="3707" h="1501" extrusionOk="0">
                  <a:moveTo>
                    <a:pt x="3083" y="0"/>
                  </a:moveTo>
                  <a:cubicBezTo>
                    <a:pt x="3074" y="9"/>
                    <a:pt x="3055" y="28"/>
                    <a:pt x="3045" y="47"/>
                  </a:cubicBezTo>
                  <a:cubicBezTo>
                    <a:pt x="2889" y="235"/>
                    <a:pt x="2620" y="312"/>
                    <a:pt x="2310" y="312"/>
                  </a:cubicBezTo>
                  <a:cubicBezTo>
                    <a:pt x="1982" y="312"/>
                    <a:pt x="1609" y="226"/>
                    <a:pt x="1278" y="95"/>
                  </a:cubicBezTo>
                  <a:lnTo>
                    <a:pt x="1278" y="95"/>
                  </a:lnTo>
                  <a:cubicBezTo>
                    <a:pt x="0" y="473"/>
                    <a:pt x="1706" y="1500"/>
                    <a:pt x="2844" y="1500"/>
                  </a:cubicBezTo>
                  <a:cubicBezTo>
                    <a:pt x="3153" y="1500"/>
                    <a:pt x="3421" y="1424"/>
                    <a:pt x="3575" y="1238"/>
                  </a:cubicBezTo>
                  <a:cubicBezTo>
                    <a:pt x="3688" y="1087"/>
                    <a:pt x="3707" y="822"/>
                    <a:pt x="3688" y="709"/>
                  </a:cubicBezTo>
                  <a:cubicBezTo>
                    <a:pt x="3660" y="624"/>
                    <a:pt x="3593" y="491"/>
                    <a:pt x="3527" y="387"/>
                  </a:cubicBezTo>
                  <a:cubicBezTo>
                    <a:pt x="3452" y="255"/>
                    <a:pt x="3282" y="76"/>
                    <a:pt x="3083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7"/>
            <p:cNvSpPr/>
            <p:nvPr/>
          </p:nvSpPr>
          <p:spPr>
            <a:xfrm>
              <a:off x="3813897" y="2917918"/>
              <a:ext cx="95744" cy="102993"/>
            </a:xfrm>
            <a:custGeom>
              <a:avLst/>
              <a:gdLst/>
              <a:ahLst/>
              <a:cxnLst/>
              <a:rect l="l" t="t" r="r" b="b"/>
              <a:pathLst>
                <a:path w="977" h="1051" extrusionOk="0">
                  <a:moveTo>
                    <a:pt x="441" y="0"/>
                  </a:moveTo>
                  <a:cubicBezTo>
                    <a:pt x="395" y="0"/>
                    <a:pt x="346" y="8"/>
                    <a:pt x="294" y="26"/>
                  </a:cubicBezTo>
                  <a:cubicBezTo>
                    <a:pt x="67" y="101"/>
                    <a:pt x="1" y="366"/>
                    <a:pt x="20" y="574"/>
                  </a:cubicBezTo>
                  <a:cubicBezTo>
                    <a:pt x="48" y="697"/>
                    <a:pt x="152" y="924"/>
                    <a:pt x="247" y="1009"/>
                  </a:cubicBezTo>
                  <a:cubicBezTo>
                    <a:pt x="281" y="1037"/>
                    <a:pt x="322" y="1050"/>
                    <a:pt x="365" y="1050"/>
                  </a:cubicBezTo>
                  <a:cubicBezTo>
                    <a:pt x="466" y="1050"/>
                    <a:pt x="583" y="982"/>
                    <a:pt x="681" y="876"/>
                  </a:cubicBezTo>
                  <a:cubicBezTo>
                    <a:pt x="977" y="547"/>
                    <a:pt x="820" y="0"/>
                    <a:pt x="441" y="0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7"/>
            <p:cNvSpPr/>
            <p:nvPr/>
          </p:nvSpPr>
          <p:spPr>
            <a:xfrm>
              <a:off x="3816739" y="2908609"/>
              <a:ext cx="96626" cy="102993"/>
            </a:xfrm>
            <a:custGeom>
              <a:avLst/>
              <a:gdLst/>
              <a:ahLst/>
              <a:cxnLst/>
              <a:rect l="l" t="t" r="r" b="b"/>
              <a:pathLst>
                <a:path w="986" h="1051" extrusionOk="0">
                  <a:moveTo>
                    <a:pt x="450" y="1"/>
                  </a:moveTo>
                  <a:cubicBezTo>
                    <a:pt x="404" y="1"/>
                    <a:pt x="355" y="9"/>
                    <a:pt x="303" y="26"/>
                  </a:cubicBezTo>
                  <a:cubicBezTo>
                    <a:pt x="66" y="102"/>
                    <a:pt x="0" y="366"/>
                    <a:pt x="29" y="574"/>
                  </a:cubicBezTo>
                  <a:cubicBezTo>
                    <a:pt x="48" y="697"/>
                    <a:pt x="161" y="924"/>
                    <a:pt x="255" y="1009"/>
                  </a:cubicBezTo>
                  <a:cubicBezTo>
                    <a:pt x="290" y="1038"/>
                    <a:pt x="330" y="1051"/>
                    <a:pt x="374" y="1051"/>
                  </a:cubicBezTo>
                  <a:cubicBezTo>
                    <a:pt x="474" y="1051"/>
                    <a:pt x="591" y="982"/>
                    <a:pt x="690" y="877"/>
                  </a:cubicBezTo>
                  <a:cubicBezTo>
                    <a:pt x="985" y="548"/>
                    <a:pt x="829" y="1"/>
                    <a:pt x="450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7"/>
            <p:cNvSpPr/>
            <p:nvPr/>
          </p:nvSpPr>
          <p:spPr>
            <a:xfrm>
              <a:off x="3878771" y="2829232"/>
              <a:ext cx="117107" cy="53897"/>
            </a:xfrm>
            <a:custGeom>
              <a:avLst/>
              <a:gdLst/>
              <a:ahLst/>
              <a:cxnLst/>
              <a:rect l="l" t="t" r="r" b="b"/>
              <a:pathLst>
                <a:path w="1195" h="550" extrusionOk="0">
                  <a:moveTo>
                    <a:pt x="518" y="0"/>
                  </a:moveTo>
                  <a:cubicBezTo>
                    <a:pt x="383" y="0"/>
                    <a:pt x="252" y="43"/>
                    <a:pt x="171" y="90"/>
                  </a:cubicBezTo>
                  <a:cubicBezTo>
                    <a:pt x="95" y="156"/>
                    <a:pt x="0" y="279"/>
                    <a:pt x="0" y="354"/>
                  </a:cubicBezTo>
                  <a:cubicBezTo>
                    <a:pt x="0" y="449"/>
                    <a:pt x="171" y="515"/>
                    <a:pt x="388" y="543"/>
                  </a:cubicBezTo>
                  <a:cubicBezTo>
                    <a:pt x="426" y="548"/>
                    <a:pt x="464" y="550"/>
                    <a:pt x="500" y="550"/>
                  </a:cubicBezTo>
                  <a:cubicBezTo>
                    <a:pt x="944" y="550"/>
                    <a:pt x="1194" y="245"/>
                    <a:pt x="766" y="61"/>
                  </a:cubicBezTo>
                  <a:cubicBezTo>
                    <a:pt x="689" y="17"/>
                    <a:pt x="603" y="0"/>
                    <a:pt x="518" y="0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7"/>
            <p:cNvSpPr/>
            <p:nvPr/>
          </p:nvSpPr>
          <p:spPr>
            <a:xfrm>
              <a:off x="3881515" y="2822666"/>
              <a:ext cx="116813" cy="53211"/>
            </a:xfrm>
            <a:custGeom>
              <a:avLst/>
              <a:gdLst/>
              <a:ahLst/>
              <a:cxnLst/>
              <a:rect l="l" t="t" r="r" b="b"/>
              <a:pathLst>
                <a:path w="1192" h="543" extrusionOk="0">
                  <a:moveTo>
                    <a:pt x="522" y="1"/>
                  </a:moveTo>
                  <a:cubicBezTo>
                    <a:pt x="388" y="1"/>
                    <a:pt x="261" y="39"/>
                    <a:pt x="180" y="91"/>
                  </a:cubicBezTo>
                  <a:cubicBezTo>
                    <a:pt x="95" y="147"/>
                    <a:pt x="1" y="280"/>
                    <a:pt x="1" y="346"/>
                  </a:cubicBezTo>
                  <a:cubicBezTo>
                    <a:pt x="1" y="440"/>
                    <a:pt x="180" y="516"/>
                    <a:pt x="398" y="535"/>
                  </a:cubicBezTo>
                  <a:cubicBezTo>
                    <a:pt x="440" y="540"/>
                    <a:pt x="481" y="543"/>
                    <a:pt x="521" y="543"/>
                  </a:cubicBezTo>
                  <a:cubicBezTo>
                    <a:pt x="949" y="543"/>
                    <a:pt x="1191" y="234"/>
                    <a:pt x="776" y="53"/>
                  </a:cubicBezTo>
                  <a:cubicBezTo>
                    <a:pt x="695" y="16"/>
                    <a:pt x="607" y="1"/>
                    <a:pt x="522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7"/>
            <p:cNvSpPr/>
            <p:nvPr/>
          </p:nvSpPr>
          <p:spPr>
            <a:xfrm>
              <a:off x="3379575" y="2835993"/>
              <a:ext cx="145330" cy="204124"/>
            </a:xfrm>
            <a:custGeom>
              <a:avLst/>
              <a:gdLst/>
              <a:ahLst/>
              <a:cxnLst/>
              <a:rect l="l" t="t" r="r" b="b"/>
              <a:pathLst>
                <a:path w="1483" h="2083" extrusionOk="0">
                  <a:moveTo>
                    <a:pt x="826" y="1"/>
                  </a:moveTo>
                  <a:cubicBezTo>
                    <a:pt x="717" y="1"/>
                    <a:pt x="579" y="47"/>
                    <a:pt x="407" y="153"/>
                  </a:cubicBezTo>
                  <a:cubicBezTo>
                    <a:pt x="1" y="418"/>
                    <a:pt x="57" y="1297"/>
                    <a:pt x="142" y="1618"/>
                  </a:cubicBezTo>
                  <a:cubicBezTo>
                    <a:pt x="190" y="1788"/>
                    <a:pt x="294" y="1986"/>
                    <a:pt x="369" y="2043"/>
                  </a:cubicBezTo>
                  <a:cubicBezTo>
                    <a:pt x="396" y="2070"/>
                    <a:pt x="430" y="2083"/>
                    <a:pt x="468" y="2083"/>
                  </a:cubicBezTo>
                  <a:cubicBezTo>
                    <a:pt x="536" y="2083"/>
                    <a:pt x="619" y="2043"/>
                    <a:pt x="709" y="1977"/>
                  </a:cubicBezTo>
                  <a:cubicBezTo>
                    <a:pt x="1082" y="1677"/>
                    <a:pt x="1483" y="1"/>
                    <a:pt x="826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7"/>
            <p:cNvSpPr/>
            <p:nvPr/>
          </p:nvSpPr>
          <p:spPr>
            <a:xfrm>
              <a:off x="3399076" y="3162125"/>
              <a:ext cx="72322" cy="75260"/>
            </a:xfrm>
            <a:custGeom>
              <a:avLst/>
              <a:gdLst/>
              <a:ahLst/>
              <a:cxnLst/>
              <a:rect l="l" t="t" r="r" b="b"/>
              <a:pathLst>
                <a:path w="738" h="768" extrusionOk="0">
                  <a:moveTo>
                    <a:pt x="321" y="0"/>
                  </a:moveTo>
                  <a:cubicBezTo>
                    <a:pt x="142" y="19"/>
                    <a:pt x="38" y="189"/>
                    <a:pt x="9" y="350"/>
                  </a:cubicBezTo>
                  <a:cubicBezTo>
                    <a:pt x="0" y="454"/>
                    <a:pt x="28" y="634"/>
                    <a:pt x="76" y="700"/>
                  </a:cubicBezTo>
                  <a:cubicBezTo>
                    <a:pt x="103" y="746"/>
                    <a:pt x="151" y="767"/>
                    <a:pt x="209" y="767"/>
                  </a:cubicBezTo>
                  <a:cubicBezTo>
                    <a:pt x="270" y="767"/>
                    <a:pt x="343" y="743"/>
                    <a:pt x="416" y="700"/>
                  </a:cubicBezTo>
                  <a:cubicBezTo>
                    <a:pt x="737" y="511"/>
                    <a:pt x="709" y="0"/>
                    <a:pt x="321" y="0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7"/>
            <p:cNvSpPr/>
            <p:nvPr/>
          </p:nvSpPr>
          <p:spPr>
            <a:xfrm>
              <a:off x="3376831" y="3230330"/>
              <a:ext cx="272335" cy="113576"/>
            </a:xfrm>
            <a:custGeom>
              <a:avLst/>
              <a:gdLst/>
              <a:ahLst/>
              <a:cxnLst/>
              <a:rect l="l" t="t" r="r" b="b"/>
              <a:pathLst>
                <a:path w="2779" h="1159" extrusionOk="0">
                  <a:moveTo>
                    <a:pt x="1674" y="1"/>
                  </a:moveTo>
                  <a:cubicBezTo>
                    <a:pt x="1138" y="1"/>
                    <a:pt x="501" y="215"/>
                    <a:pt x="255" y="486"/>
                  </a:cubicBezTo>
                  <a:cubicBezTo>
                    <a:pt x="0" y="788"/>
                    <a:pt x="615" y="1072"/>
                    <a:pt x="1229" y="1138"/>
                  </a:cubicBezTo>
                  <a:cubicBezTo>
                    <a:pt x="1352" y="1152"/>
                    <a:pt x="1500" y="1159"/>
                    <a:pt x="1652" y="1159"/>
                  </a:cubicBezTo>
                  <a:cubicBezTo>
                    <a:pt x="2001" y="1159"/>
                    <a:pt x="2375" y="1124"/>
                    <a:pt x="2533" y="1072"/>
                  </a:cubicBezTo>
                  <a:cubicBezTo>
                    <a:pt x="2779" y="977"/>
                    <a:pt x="2590" y="363"/>
                    <a:pt x="2306" y="155"/>
                  </a:cubicBezTo>
                  <a:cubicBezTo>
                    <a:pt x="2150" y="47"/>
                    <a:pt x="1923" y="1"/>
                    <a:pt x="1674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7"/>
            <p:cNvSpPr/>
            <p:nvPr/>
          </p:nvSpPr>
          <p:spPr>
            <a:xfrm>
              <a:off x="3603008" y="2940555"/>
              <a:ext cx="150818" cy="116516"/>
            </a:xfrm>
            <a:custGeom>
              <a:avLst/>
              <a:gdLst/>
              <a:ahLst/>
              <a:cxnLst/>
              <a:rect l="l" t="t" r="r" b="b"/>
              <a:pathLst>
                <a:path w="1539" h="1189" extrusionOk="0">
                  <a:moveTo>
                    <a:pt x="837" y="0"/>
                  </a:moveTo>
                  <a:cubicBezTo>
                    <a:pt x="510" y="0"/>
                    <a:pt x="142" y="134"/>
                    <a:pt x="83" y="362"/>
                  </a:cubicBezTo>
                  <a:cubicBezTo>
                    <a:pt x="1" y="684"/>
                    <a:pt x="758" y="1188"/>
                    <a:pt x="1068" y="1188"/>
                  </a:cubicBezTo>
                  <a:cubicBezTo>
                    <a:pt x="1113" y="1188"/>
                    <a:pt x="1148" y="1178"/>
                    <a:pt x="1170" y="1156"/>
                  </a:cubicBezTo>
                  <a:cubicBezTo>
                    <a:pt x="1369" y="957"/>
                    <a:pt x="1539" y="447"/>
                    <a:pt x="1312" y="163"/>
                  </a:cubicBezTo>
                  <a:cubicBezTo>
                    <a:pt x="1225" y="51"/>
                    <a:pt x="1039" y="0"/>
                    <a:pt x="837" y="0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7"/>
            <p:cNvSpPr/>
            <p:nvPr/>
          </p:nvSpPr>
          <p:spPr>
            <a:xfrm>
              <a:off x="3603008" y="2930854"/>
              <a:ext cx="150818" cy="116908"/>
            </a:xfrm>
            <a:custGeom>
              <a:avLst/>
              <a:gdLst/>
              <a:ahLst/>
              <a:cxnLst/>
              <a:rect l="l" t="t" r="r" b="b"/>
              <a:pathLst>
                <a:path w="1539" h="1193" extrusionOk="0">
                  <a:moveTo>
                    <a:pt x="839" y="1"/>
                  </a:moveTo>
                  <a:cubicBezTo>
                    <a:pt x="512" y="1"/>
                    <a:pt x="142" y="138"/>
                    <a:pt x="83" y="366"/>
                  </a:cubicBezTo>
                  <a:cubicBezTo>
                    <a:pt x="0" y="681"/>
                    <a:pt x="760" y="1192"/>
                    <a:pt x="1070" y="1192"/>
                  </a:cubicBezTo>
                  <a:cubicBezTo>
                    <a:pt x="1113" y="1192"/>
                    <a:pt x="1148" y="1182"/>
                    <a:pt x="1170" y="1160"/>
                  </a:cubicBezTo>
                  <a:cubicBezTo>
                    <a:pt x="1369" y="962"/>
                    <a:pt x="1539" y="451"/>
                    <a:pt x="1312" y="168"/>
                  </a:cubicBezTo>
                  <a:cubicBezTo>
                    <a:pt x="1225" y="53"/>
                    <a:pt x="1040" y="1"/>
                    <a:pt x="839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7"/>
            <p:cNvSpPr/>
            <p:nvPr/>
          </p:nvSpPr>
          <p:spPr>
            <a:xfrm>
              <a:off x="3726876" y="3034534"/>
              <a:ext cx="310358" cy="172177"/>
            </a:xfrm>
            <a:custGeom>
              <a:avLst/>
              <a:gdLst/>
              <a:ahLst/>
              <a:cxnLst/>
              <a:rect l="l" t="t" r="r" b="b"/>
              <a:pathLst>
                <a:path w="3167" h="1757" extrusionOk="0">
                  <a:moveTo>
                    <a:pt x="1783" y="0"/>
                  </a:moveTo>
                  <a:cubicBezTo>
                    <a:pt x="1241" y="0"/>
                    <a:pt x="557" y="233"/>
                    <a:pt x="331" y="565"/>
                  </a:cubicBezTo>
                  <a:cubicBezTo>
                    <a:pt x="1" y="1057"/>
                    <a:pt x="587" y="1567"/>
                    <a:pt x="1040" y="1699"/>
                  </a:cubicBezTo>
                  <a:cubicBezTo>
                    <a:pt x="1185" y="1738"/>
                    <a:pt x="1366" y="1757"/>
                    <a:pt x="1558" y="1757"/>
                  </a:cubicBezTo>
                  <a:cubicBezTo>
                    <a:pt x="2116" y="1757"/>
                    <a:pt x="2771" y="1598"/>
                    <a:pt x="2940" y="1302"/>
                  </a:cubicBezTo>
                  <a:cubicBezTo>
                    <a:pt x="3167" y="924"/>
                    <a:pt x="2789" y="612"/>
                    <a:pt x="2420" y="197"/>
                  </a:cubicBezTo>
                  <a:cubicBezTo>
                    <a:pt x="2296" y="60"/>
                    <a:pt x="2058" y="0"/>
                    <a:pt x="1783" y="0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7"/>
            <p:cNvSpPr/>
            <p:nvPr/>
          </p:nvSpPr>
          <p:spPr>
            <a:xfrm>
              <a:off x="3735206" y="3028948"/>
              <a:ext cx="310358" cy="172079"/>
            </a:xfrm>
            <a:custGeom>
              <a:avLst/>
              <a:gdLst/>
              <a:ahLst/>
              <a:cxnLst/>
              <a:rect l="l" t="t" r="r" b="b"/>
              <a:pathLst>
                <a:path w="3167" h="1756" extrusionOk="0">
                  <a:moveTo>
                    <a:pt x="1781" y="0"/>
                  </a:moveTo>
                  <a:cubicBezTo>
                    <a:pt x="1239" y="0"/>
                    <a:pt x="557" y="230"/>
                    <a:pt x="331" y="556"/>
                  </a:cubicBezTo>
                  <a:cubicBezTo>
                    <a:pt x="1" y="1057"/>
                    <a:pt x="587" y="1567"/>
                    <a:pt x="1040" y="1690"/>
                  </a:cubicBezTo>
                  <a:cubicBezTo>
                    <a:pt x="1189" y="1735"/>
                    <a:pt x="1374" y="1756"/>
                    <a:pt x="1571" y="1756"/>
                  </a:cubicBezTo>
                  <a:cubicBezTo>
                    <a:pt x="2123" y="1756"/>
                    <a:pt x="2766" y="1588"/>
                    <a:pt x="2940" y="1303"/>
                  </a:cubicBezTo>
                  <a:cubicBezTo>
                    <a:pt x="3167" y="925"/>
                    <a:pt x="2789" y="603"/>
                    <a:pt x="2420" y="197"/>
                  </a:cubicBezTo>
                  <a:cubicBezTo>
                    <a:pt x="2296" y="60"/>
                    <a:pt x="2056" y="0"/>
                    <a:pt x="1781" y="0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7"/>
            <p:cNvSpPr/>
            <p:nvPr/>
          </p:nvSpPr>
          <p:spPr>
            <a:xfrm>
              <a:off x="4108378" y="3102641"/>
              <a:ext cx="69676" cy="49389"/>
            </a:xfrm>
            <a:custGeom>
              <a:avLst/>
              <a:gdLst/>
              <a:ahLst/>
              <a:cxnLst/>
              <a:rect l="l" t="t" r="r" b="b"/>
              <a:pathLst>
                <a:path w="711" h="504" extrusionOk="0">
                  <a:moveTo>
                    <a:pt x="366" y="0"/>
                  </a:moveTo>
                  <a:cubicBezTo>
                    <a:pt x="234" y="0"/>
                    <a:pt x="34" y="124"/>
                    <a:pt x="20" y="296"/>
                  </a:cubicBezTo>
                  <a:cubicBezTo>
                    <a:pt x="1" y="443"/>
                    <a:pt x="151" y="503"/>
                    <a:pt x="315" y="503"/>
                  </a:cubicBezTo>
                  <a:cubicBezTo>
                    <a:pt x="393" y="503"/>
                    <a:pt x="473" y="490"/>
                    <a:pt x="540" y="466"/>
                  </a:cubicBezTo>
                  <a:cubicBezTo>
                    <a:pt x="710" y="399"/>
                    <a:pt x="559" y="154"/>
                    <a:pt x="464" y="40"/>
                  </a:cubicBezTo>
                  <a:cubicBezTo>
                    <a:pt x="444" y="13"/>
                    <a:pt x="408" y="0"/>
                    <a:pt x="366" y="0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7"/>
            <p:cNvSpPr/>
            <p:nvPr/>
          </p:nvSpPr>
          <p:spPr>
            <a:xfrm>
              <a:off x="4111808" y="3097055"/>
              <a:ext cx="69872" cy="49389"/>
            </a:xfrm>
            <a:custGeom>
              <a:avLst/>
              <a:gdLst/>
              <a:ahLst/>
              <a:cxnLst/>
              <a:rect l="l" t="t" r="r" b="b"/>
              <a:pathLst>
                <a:path w="713" h="504" extrusionOk="0">
                  <a:moveTo>
                    <a:pt x="368" y="1"/>
                  </a:moveTo>
                  <a:cubicBezTo>
                    <a:pt x="235" y="1"/>
                    <a:pt x="35" y="122"/>
                    <a:pt x="13" y="286"/>
                  </a:cubicBezTo>
                  <a:cubicBezTo>
                    <a:pt x="1" y="441"/>
                    <a:pt x="155" y="503"/>
                    <a:pt x="317" y="503"/>
                  </a:cubicBezTo>
                  <a:cubicBezTo>
                    <a:pt x="393" y="503"/>
                    <a:pt x="470" y="490"/>
                    <a:pt x="533" y="466"/>
                  </a:cubicBezTo>
                  <a:cubicBezTo>
                    <a:pt x="713" y="400"/>
                    <a:pt x="562" y="145"/>
                    <a:pt x="467" y="41"/>
                  </a:cubicBezTo>
                  <a:cubicBezTo>
                    <a:pt x="446" y="13"/>
                    <a:pt x="411" y="1"/>
                    <a:pt x="368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7"/>
            <p:cNvSpPr/>
            <p:nvPr/>
          </p:nvSpPr>
          <p:spPr>
            <a:xfrm>
              <a:off x="3937275" y="3219256"/>
              <a:ext cx="99075" cy="104169"/>
            </a:xfrm>
            <a:custGeom>
              <a:avLst/>
              <a:gdLst/>
              <a:ahLst/>
              <a:cxnLst/>
              <a:rect l="l" t="t" r="r" b="b"/>
              <a:pathLst>
                <a:path w="1011" h="1063" extrusionOk="0">
                  <a:moveTo>
                    <a:pt x="505" y="1"/>
                  </a:moveTo>
                  <a:cubicBezTo>
                    <a:pt x="332" y="1"/>
                    <a:pt x="100" y="148"/>
                    <a:pt x="65" y="438"/>
                  </a:cubicBezTo>
                  <a:cubicBezTo>
                    <a:pt x="0" y="845"/>
                    <a:pt x="479" y="1062"/>
                    <a:pt x="721" y="1062"/>
                  </a:cubicBezTo>
                  <a:cubicBezTo>
                    <a:pt x="726" y="1062"/>
                    <a:pt x="731" y="1062"/>
                    <a:pt x="736" y="1062"/>
                  </a:cubicBezTo>
                  <a:cubicBezTo>
                    <a:pt x="1010" y="1043"/>
                    <a:pt x="793" y="173"/>
                    <a:pt x="651" y="51"/>
                  </a:cubicBezTo>
                  <a:cubicBezTo>
                    <a:pt x="615" y="17"/>
                    <a:pt x="564" y="1"/>
                    <a:pt x="505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7"/>
            <p:cNvSpPr/>
            <p:nvPr/>
          </p:nvSpPr>
          <p:spPr>
            <a:xfrm>
              <a:off x="3689637" y="3234740"/>
              <a:ext cx="226276" cy="98975"/>
            </a:xfrm>
            <a:custGeom>
              <a:avLst/>
              <a:gdLst/>
              <a:ahLst/>
              <a:cxnLst/>
              <a:rect l="l" t="t" r="r" b="b"/>
              <a:pathLst>
                <a:path w="2309" h="1010" extrusionOk="0">
                  <a:moveTo>
                    <a:pt x="1250" y="1"/>
                  </a:moveTo>
                  <a:cubicBezTo>
                    <a:pt x="735" y="1"/>
                    <a:pt x="48" y="256"/>
                    <a:pt x="21" y="535"/>
                  </a:cubicBezTo>
                  <a:cubicBezTo>
                    <a:pt x="1" y="765"/>
                    <a:pt x="508" y="1010"/>
                    <a:pt x="1014" y="1010"/>
                  </a:cubicBezTo>
                  <a:cubicBezTo>
                    <a:pt x="1195" y="1010"/>
                    <a:pt x="1377" y="979"/>
                    <a:pt x="1534" y="904"/>
                  </a:cubicBezTo>
                  <a:cubicBezTo>
                    <a:pt x="2309" y="554"/>
                    <a:pt x="1893" y="63"/>
                    <a:pt x="1373" y="6"/>
                  </a:cubicBezTo>
                  <a:cubicBezTo>
                    <a:pt x="1333" y="2"/>
                    <a:pt x="1292" y="1"/>
                    <a:pt x="1250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7"/>
            <p:cNvSpPr/>
            <p:nvPr/>
          </p:nvSpPr>
          <p:spPr>
            <a:xfrm>
              <a:off x="3771955" y="2737115"/>
              <a:ext cx="208833" cy="75358"/>
            </a:xfrm>
            <a:custGeom>
              <a:avLst/>
              <a:gdLst/>
              <a:ahLst/>
              <a:cxnLst/>
              <a:rect l="l" t="t" r="r" b="b"/>
              <a:pathLst>
                <a:path w="2131" h="769" extrusionOk="0">
                  <a:moveTo>
                    <a:pt x="269" y="1"/>
                  </a:moveTo>
                  <a:cubicBezTo>
                    <a:pt x="98" y="1"/>
                    <a:pt x="0" y="30"/>
                    <a:pt x="70" y="104"/>
                  </a:cubicBezTo>
                  <a:cubicBezTo>
                    <a:pt x="488" y="557"/>
                    <a:pt x="1318" y="768"/>
                    <a:pt x="1759" y="768"/>
                  </a:cubicBezTo>
                  <a:cubicBezTo>
                    <a:pt x="1915" y="768"/>
                    <a:pt x="2023" y="741"/>
                    <a:pt x="2045" y="689"/>
                  </a:cubicBezTo>
                  <a:cubicBezTo>
                    <a:pt x="2130" y="491"/>
                    <a:pt x="1639" y="302"/>
                    <a:pt x="1232" y="160"/>
                  </a:cubicBezTo>
                  <a:cubicBezTo>
                    <a:pt x="984" y="73"/>
                    <a:pt x="537" y="1"/>
                    <a:pt x="269" y="1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7"/>
            <p:cNvSpPr/>
            <p:nvPr/>
          </p:nvSpPr>
          <p:spPr>
            <a:xfrm>
              <a:off x="3768329" y="2728492"/>
              <a:ext cx="213341" cy="74868"/>
            </a:xfrm>
            <a:custGeom>
              <a:avLst/>
              <a:gdLst/>
              <a:ahLst/>
              <a:cxnLst/>
              <a:rect l="l" t="t" r="r" b="b"/>
              <a:pathLst>
                <a:path w="2177" h="764" extrusionOk="0">
                  <a:moveTo>
                    <a:pt x="304" y="1"/>
                  </a:moveTo>
                  <a:cubicBezTo>
                    <a:pt x="116" y="1"/>
                    <a:pt x="1" y="31"/>
                    <a:pt x="69" y="106"/>
                  </a:cubicBezTo>
                  <a:cubicBezTo>
                    <a:pt x="485" y="557"/>
                    <a:pt x="1332" y="763"/>
                    <a:pt x="1788" y="763"/>
                  </a:cubicBezTo>
                  <a:cubicBezTo>
                    <a:pt x="1954" y="763"/>
                    <a:pt x="2069" y="736"/>
                    <a:pt x="2091" y="683"/>
                  </a:cubicBezTo>
                  <a:cubicBezTo>
                    <a:pt x="2177" y="484"/>
                    <a:pt x="1695" y="295"/>
                    <a:pt x="1279" y="154"/>
                  </a:cubicBezTo>
                  <a:cubicBezTo>
                    <a:pt x="1035" y="69"/>
                    <a:pt x="587" y="1"/>
                    <a:pt x="304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7"/>
            <p:cNvSpPr/>
            <p:nvPr/>
          </p:nvSpPr>
          <p:spPr>
            <a:xfrm>
              <a:off x="4163060" y="2924190"/>
              <a:ext cx="179629" cy="163358"/>
            </a:xfrm>
            <a:custGeom>
              <a:avLst/>
              <a:gdLst/>
              <a:ahLst/>
              <a:cxnLst/>
              <a:rect l="l" t="t" r="r" b="b"/>
              <a:pathLst>
                <a:path w="1833" h="1667" extrusionOk="0">
                  <a:moveTo>
                    <a:pt x="213" y="0"/>
                  </a:moveTo>
                  <a:cubicBezTo>
                    <a:pt x="156" y="0"/>
                    <a:pt x="117" y="29"/>
                    <a:pt x="105" y="94"/>
                  </a:cubicBezTo>
                  <a:cubicBezTo>
                    <a:pt x="1" y="623"/>
                    <a:pt x="388" y="850"/>
                    <a:pt x="625" y="1068"/>
                  </a:cubicBezTo>
                  <a:cubicBezTo>
                    <a:pt x="856" y="1282"/>
                    <a:pt x="1591" y="1666"/>
                    <a:pt x="1735" y="1666"/>
                  </a:cubicBezTo>
                  <a:cubicBezTo>
                    <a:pt x="1749" y="1666"/>
                    <a:pt x="1758" y="1662"/>
                    <a:pt x="1759" y="1653"/>
                  </a:cubicBezTo>
                  <a:cubicBezTo>
                    <a:pt x="1833" y="1292"/>
                    <a:pt x="598" y="0"/>
                    <a:pt x="213" y="0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7"/>
            <p:cNvSpPr/>
            <p:nvPr/>
          </p:nvSpPr>
          <p:spPr>
            <a:xfrm>
              <a:off x="4166784" y="2920172"/>
              <a:ext cx="181589" cy="163652"/>
            </a:xfrm>
            <a:custGeom>
              <a:avLst/>
              <a:gdLst/>
              <a:ahLst/>
              <a:cxnLst/>
              <a:rect l="l" t="t" r="r" b="b"/>
              <a:pathLst>
                <a:path w="1853" h="1670" extrusionOk="0">
                  <a:moveTo>
                    <a:pt x="178" y="1"/>
                  </a:moveTo>
                  <a:cubicBezTo>
                    <a:pt x="113" y="1"/>
                    <a:pt x="70" y="33"/>
                    <a:pt x="57" y="107"/>
                  </a:cubicBezTo>
                  <a:cubicBezTo>
                    <a:pt x="1" y="475"/>
                    <a:pt x="379" y="834"/>
                    <a:pt x="634" y="1080"/>
                  </a:cubicBezTo>
                  <a:cubicBezTo>
                    <a:pt x="873" y="1294"/>
                    <a:pt x="1600" y="1670"/>
                    <a:pt x="1757" y="1670"/>
                  </a:cubicBezTo>
                  <a:cubicBezTo>
                    <a:pt x="1774" y="1670"/>
                    <a:pt x="1784" y="1666"/>
                    <a:pt x="1787" y="1657"/>
                  </a:cubicBezTo>
                  <a:cubicBezTo>
                    <a:pt x="1852" y="1298"/>
                    <a:pt x="585" y="1"/>
                    <a:pt x="178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7"/>
            <p:cNvSpPr/>
            <p:nvPr/>
          </p:nvSpPr>
          <p:spPr>
            <a:xfrm>
              <a:off x="3417500" y="2742995"/>
              <a:ext cx="115931" cy="76142"/>
            </a:xfrm>
            <a:custGeom>
              <a:avLst/>
              <a:gdLst/>
              <a:ahLst/>
              <a:cxnLst/>
              <a:rect l="l" t="t" r="r" b="b"/>
              <a:pathLst>
                <a:path w="1183" h="777" extrusionOk="0">
                  <a:moveTo>
                    <a:pt x="842" y="0"/>
                  </a:moveTo>
                  <a:cubicBezTo>
                    <a:pt x="339" y="0"/>
                    <a:pt x="76" y="316"/>
                    <a:pt x="11" y="667"/>
                  </a:cubicBezTo>
                  <a:cubicBezTo>
                    <a:pt x="1" y="735"/>
                    <a:pt x="157" y="776"/>
                    <a:pt x="343" y="776"/>
                  </a:cubicBezTo>
                  <a:cubicBezTo>
                    <a:pt x="517" y="776"/>
                    <a:pt x="718" y="740"/>
                    <a:pt x="833" y="658"/>
                  </a:cubicBezTo>
                  <a:cubicBezTo>
                    <a:pt x="1088" y="469"/>
                    <a:pt x="1182" y="44"/>
                    <a:pt x="1097" y="25"/>
                  </a:cubicBezTo>
                  <a:cubicBezTo>
                    <a:pt x="1006" y="8"/>
                    <a:pt x="921" y="0"/>
                    <a:pt x="842" y="0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7"/>
            <p:cNvSpPr/>
            <p:nvPr/>
          </p:nvSpPr>
          <p:spPr>
            <a:xfrm>
              <a:off x="3412894" y="2737115"/>
              <a:ext cx="115931" cy="77024"/>
            </a:xfrm>
            <a:custGeom>
              <a:avLst/>
              <a:gdLst/>
              <a:ahLst/>
              <a:cxnLst/>
              <a:rect l="l" t="t" r="r" b="b"/>
              <a:pathLst>
                <a:path w="1183" h="786" extrusionOk="0">
                  <a:moveTo>
                    <a:pt x="832" y="1"/>
                  </a:moveTo>
                  <a:cubicBezTo>
                    <a:pt x="335" y="1"/>
                    <a:pt x="75" y="322"/>
                    <a:pt x="10" y="671"/>
                  </a:cubicBezTo>
                  <a:cubicBezTo>
                    <a:pt x="1" y="742"/>
                    <a:pt x="154" y="785"/>
                    <a:pt x="337" y="785"/>
                  </a:cubicBezTo>
                  <a:cubicBezTo>
                    <a:pt x="515" y="785"/>
                    <a:pt x="721" y="745"/>
                    <a:pt x="832" y="652"/>
                  </a:cubicBezTo>
                  <a:cubicBezTo>
                    <a:pt x="1088" y="463"/>
                    <a:pt x="1182" y="37"/>
                    <a:pt x="1097" y="28"/>
                  </a:cubicBezTo>
                  <a:cubicBezTo>
                    <a:pt x="1002" y="9"/>
                    <a:pt x="914" y="1"/>
                    <a:pt x="832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7"/>
            <p:cNvSpPr/>
            <p:nvPr/>
          </p:nvSpPr>
          <p:spPr>
            <a:xfrm>
              <a:off x="4440980" y="3127745"/>
              <a:ext cx="258419" cy="241852"/>
            </a:xfrm>
            <a:custGeom>
              <a:avLst/>
              <a:gdLst/>
              <a:ahLst/>
              <a:cxnLst/>
              <a:rect l="l" t="t" r="r" b="b"/>
              <a:pathLst>
                <a:path w="2637" h="2468" extrusionOk="0">
                  <a:moveTo>
                    <a:pt x="1597" y="1"/>
                  </a:moveTo>
                  <a:lnTo>
                    <a:pt x="1597" y="1"/>
                  </a:lnTo>
                  <a:cubicBezTo>
                    <a:pt x="1711" y="502"/>
                    <a:pt x="1323" y="1163"/>
                    <a:pt x="1323" y="1163"/>
                  </a:cubicBezTo>
                  <a:cubicBezTo>
                    <a:pt x="1191" y="842"/>
                    <a:pt x="1276" y="199"/>
                    <a:pt x="1276" y="199"/>
                  </a:cubicBezTo>
                  <a:lnTo>
                    <a:pt x="1276" y="199"/>
                  </a:lnTo>
                  <a:cubicBezTo>
                    <a:pt x="1087" y="454"/>
                    <a:pt x="973" y="1324"/>
                    <a:pt x="973" y="1324"/>
                  </a:cubicBezTo>
                  <a:cubicBezTo>
                    <a:pt x="832" y="880"/>
                    <a:pt x="425" y="606"/>
                    <a:pt x="425" y="605"/>
                  </a:cubicBezTo>
                  <a:lnTo>
                    <a:pt x="425" y="605"/>
                  </a:lnTo>
                  <a:cubicBezTo>
                    <a:pt x="595" y="955"/>
                    <a:pt x="690" y="1664"/>
                    <a:pt x="690" y="1664"/>
                  </a:cubicBezTo>
                  <a:cubicBezTo>
                    <a:pt x="482" y="1362"/>
                    <a:pt x="9" y="1258"/>
                    <a:pt x="0" y="1258"/>
                  </a:cubicBezTo>
                  <a:lnTo>
                    <a:pt x="0" y="1258"/>
                  </a:lnTo>
                  <a:cubicBezTo>
                    <a:pt x="473" y="1787"/>
                    <a:pt x="671" y="2467"/>
                    <a:pt x="671" y="2467"/>
                  </a:cubicBezTo>
                  <a:lnTo>
                    <a:pt x="2571" y="2467"/>
                  </a:lnTo>
                  <a:cubicBezTo>
                    <a:pt x="2467" y="1702"/>
                    <a:pt x="2627" y="1182"/>
                    <a:pt x="2627" y="1182"/>
                  </a:cubicBezTo>
                  <a:lnTo>
                    <a:pt x="2627" y="1182"/>
                  </a:lnTo>
                  <a:cubicBezTo>
                    <a:pt x="2372" y="1352"/>
                    <a:pt x="2060" y="1796"/>
                    <a:pt x="2060" y="1796"/>
                  </a:cubicBezTo>
                  <a:lnTo>
                    <a:pt x="2060" y="1796"/>
                  </a:lnTo>
                  <a:cubicBezTo>
                    <a:pt x="2164" y="795"/>
                    <a:pt x="2637" y="284"/>
                    <a:pt x="2637" y="284"/>
                  </a:cubicBezTo>
                  <a:lnTo>
                    <a:pt x="2637" y="284"/>
                  </a:lnTo>
                  <a:cubicBezTo>
                    <a:pt x="2202" y="331"/>
                    <a:pt x="1701" y="1286"/>
                    <a:pt x="1701" y="1286"/>
                  </a:cubicBezTo>
                  <a:cubicBezTo>
                    <a:pt x="1862" y="379"/>
                    <a:pt x="1597" y="1"/>
                    <a:pt x="1597" y="1"/>
                  </a:cubicBezTo>
                  <a:close/>
                </a:path>
              </a:pathLst>
            </a:custGeom>
            <a:solidFill>
              <a:srgbClr val="C9D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7"/>
            <p:cNvSpPr/>
            <p:nvPr/>
          </p:nvSpPr>
          <p:spPr>
            <a:xfrm>
              <a:off x="4566906" y="3160263"/>
              <a:ext cx="216770" cy="203830"/>
            </a:xfrm>
            <a:custGeom>
              <a:avLst/>
              <a:gdLst/>
              <a:ahLst/>
              <a:cxnLst/>
              <a:rect l="l" t="t" r="r" b="b"/>
              <a:pathLst>
                <a:path w="2212" h="2080" extrusionOk="0">
                  <a:moveTo>
                    <a:pt x="2212" y="0"/>
                  </a:moveTo>
                  <a:lnTo>
                    <a:pt x="2212" y="0"/>
                  </a:lnTo>
                  <a:cubicBezTo>
                    <a:pt x="1966" y="293"/>
                    <a:pt x="1550" y="1286"/>
                    <a:pt x="1550" y="1286"/>
                  </a:cubicBezTo>
                  <a:cubicBezTo>
                    <a:pt x="1635" y="993"/>
                    <a:pt x="1465" y="435"/>
                    <a:pt x="1465" y="435"/>
                  </a:cubicBezTo>
                  <a:cubicBezTo>
                    <a:pt x="1465" y="851"/>
                    <a:pt x="1163" y="1465"/>
                    <a:pt x="1163" y="1465"/>
                  </a:cubicBezTo>
                  <a:cubicBezTo>
                    <a:pt x="1267" y="870"/>
                    <a:pt x="1115" y="76"/>
                    <a:pt x="1115" y="76"/>
                  </a:cubicBezTo>
                  <a:cubicBezTo>
                    <a:pt x="1115" y="634"/>
                    <a:pt x="785" y="1333"/>
                    <a:pt x="785" y="1333"/>
                  </a:cubicBezTo>
                  <a:cubicBezTo>
                    <a:pt x="832" y="851"/>
                    <a:pt x="605" y="473"/>
                    <a:pt x="605" y="473"/>
                  </a:cubicBezTo>
                  <a:lnTo>
                    <a:pt x="605" y="473"/>
                  </a:lnTo>
                  <a:cubicBezTo>
                    <a:pt x="700" y="946"/>
                    <a:pt x="378" y="1787"/>
                    <a:pt x="378" y="1787"/>
                  </a:cubicBezTo>
                  <a:cubicBezTo>
                    <a:pt x="444" y="1607"/>
                    <a:pt x="416" y="1173"/>
                    <a:pt x="416" y="1172"/>
                  </a:cubicBezTo>
                  <a:lnTo>
                    <a:pt x="416" y="1172"/>
                  </a:lnTo>
                  <a:cubicBezTo>
                    <a:pt x="312" y="1654"/>
                    <a:pt x="0" y="2080"/>
                    <a:pt x="0" y="2080"/>
                  </a:cubicBezTo>
                  <a:lnTo>
                    <a:pt x="1834" y="2080"/>
                  </a:lnTo>
                  <a:cubicBezTo>
                    <a:pt x="1758" y="1295"/>
                    <a:pt x="2212" y="1"/>
                    <a:pt x="2212" y="0"/>
                  </a:cubicBezTo>
                  <a:close/>
                </a:path>
              </a:pathLst>
            </a:custGeom>
            <a:solidFill>
              <a:srgbClr val="C9D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7"/>
            <p:cNvSpPr/>
            <p:nvPr/>
          </p:nvSpPr>
          <p:spPr>
            <a:xfrm>
              <a:off x="4352978" y="3250926"/>
              <a:ext cx="179727" cy="121416"/>
            </a:xfrm>
            <a:custGeom>
              <a:avLst/>
              <a:gdLst/>
              <a:ahLst/>
              <a:cxnLst/>
              <a:rect l="l" t="t" r="r" b="b"/>
              <a:pathLst>
                <a:path w="1834" h="1239" extrusionOk="0">
                  <a:moveTo>
                    <a:pt x="1730" y="1"/>
                  </a:moveTo>
                  <a:cubicBezTo>
                    <a:pt x="1541" y="171"/>
                    <a:pt x="1371" y="766"/>
                    <a:pt x="1371" y="766"/>
                  </a:cubicBezTo>
                  <a:cubicBezTo>
                    <a:pt x="1380" y="587"/>
                    <a:pt x="1087" y="256"/>
                    <a:pt x="1087" y="256"/>
                  </a:cubicBezTo>
                  <a:lnTo>
                    <a:pt x="1087" y="256"/>
                  </a:lnTo>
                  <a:cubicBezTo>
                    <a:pt x="1182" y="501"/>
                    <a:pt x="1030" y="870"/>
                    <a:pt x="1030" y="870"/>
                  </a:cubicBezTo>
                  <a:cubicBezTo>
                    <a:pt x="1002" y="520"/>
                    <a:pt x="652" y="48"/>
                    <a:pt x="652" y="48"/>
                  </a:cubicBezTo>
                  <a:lnTo>
                    <a:pt x="652" y="48"/>
                  </a:lnTo>
                  <a:cubicBezTo>
                    <a:pt x="785" y="379"/>
                    <a:pt x="605" y="785"/>
                    <a:pt x="605" y="785"/>
                  </a:cubicBezTo>
                  <a:cubicBezTo>
                    <a:pt x="548" y="502"/>
                    <a:pt x="227" y="284"/>
                    <a:pt x="227" y="284"/>
                  </a:cubicBezTo>
                  <a:lnTo>
                    <a:pt x="227" y="284"/>
                  </a:lnTo>
                  <a:cubicBezTo>
                    <a:pt x="425" y="549"/>
                    <a:pt x="312" y="1059"/>
                    <a:pt x="312" y="1059"/>
                  </a:cubicBezTo>
                  <a:cubicBezTo>
                    <a:pt x="331" y="955"/>
                    <a:pt x="199" y="691"/>
                    <a:pt x="199" y="690"/>
                  </a:cubicBezTo>
                  <a:lnTo>
                    <a:pt x="199" y="690"/>
                  </a:lnTo>
                  <a:cubicBezTo>
                    <a:pt x="218" y="974"/>
                    <a:pt x="0" y="1239"/>
                    <a:pt x="0" y="1239"/>
                  </a:cubicBezTo>
                  <a:lnTo>
                    <a:pt x="1834" y="1239"/>
                  </a:lnTo>
                  <a:cubicBezTo>
                    <a:pt x="1569" y="766"/>
                    <a:pt x="1730" y="1"/>
                    <a:pt x="1730" y="1"/>
                  </a:cubicBezTo>
                  <a:close/>
                </a:path>
              </a:pathLst>
            </a:custGeom>
            <a:solidFill>
              <a:srgbClr val="C9D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7"/>
            <p:cNvSpPr/>
            <p:nvPr/>
          </p:nvSpPr>
          <p:spPr>
            <a:xfrm>
              <a:off x="3941783" y="2892635"/>
              <a:ext cx="208441" cy="187072"/>
            </a:xfrm>
            <a:custGeom>
              <a:avLst/>
              <a:gdLst/>
              <a:ahLst/>
              <a:cxnLst/>
              <a:rect l="l" t="t" r="r" b="b"/>
              <a:pathLst>
                <a:path w="2127" h="1909" extrusionOk="0">
                  <a:moveTo>
                    <a:pt x="397" y="0"/>
                  </a:moveTo>
                  <a:cubicBezTo>
                    <a:pt x="189" y="123"/>
                    <a:pt x="66" y="293"/>
                    <a:pt x="38" y="444"/>
                  </a:cubicBezTo>
                  <a:cubicBezTo>
                    <a:pt x="0" y="719"/>
                    <a:pt x="284" y="1172"/>
                    <a:pt x="539" y="1465"/>
                  </a:cubicBezTo>
                  <a:cubicBezTo>
                    <a:pt x="761" y="1729"/>
                    <a:pt x="1074" y="1909"/>
                    <a:pt x="1386" y="1909"/>
                  </a:cubicBezTo>
                  <a:cubicBezTo>
                    <a:pt x="1567" y="1909"/>
                    <a:pt x="1747" y="1849"/>
                    <a:pt x="1909" y="1711"/>
                  </a:cubicBezTo>
                  <a:cubicBezTo>
                    <a:pt x="2051" y="1597"/>
                    <a:pt x="2127" y="1380"/>
                    <a:pt x="2127" y="1134"/>
                  </a:cubicBezTo>
                  <a:lnTo>
                    <a:pt x="2127" y="1134"/>
                  </a:lnTo>
                  <a:cubicBezTo>
                    <a:pt x="2056" y="1153"/>
                    <a:pt x="1982" y="1162"/>
                    <a:pt x="1907" y="1162"/>
                  </a:cubicBezTo>
                  <a:cubicBezTo>
                    <a:pt x="1610" y="1162"/>
                    <a:pt x="1287" y="1020"/>
                    <a:pt x="1030" y="794"/>
                  </a:cubicBezTo>
                  <a:cubicBezTo>
                    <a:pt x="785" y="577"/>
                    <a:pt x="520" y="274"/>
                    <a:pt x="397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7"/>
            <p:cNvSpPr/>
            <p:nvPr/>
          </p:nvSpPr>
          <p:spPr>
            <a:xfrm>
              <a:off x="3818601" y="2925072"/>
              <a:ext cx="80652" cy="86530"/>
            </a:xfrm>
            <a:custGeom>
              <a:avLst/>
              <a:gdLst/>
              <a:ahLst/>
              <a:cxnLst/>
              <a:rect l="l" t="t" r="r" b="b"/>
              <a:pathLst>
                <a:path w="823" h="883" extrusionOk="0">
                  <a:moveTo>
                    <a:pt x="95" y="0"/>
                  </a:moveTo>
                  <a:cubicBezTo>
                    <a:pt x="10" y="123"/>
                    <a:pt x="0" y="274"/>
                    <a:pt x="10" y="406"/>
                  </a:cubicBezTo>
                  <a:cubicBezTo>
                    <a:pt x="29" y="529"/>
                    <a:pt x="142" y="756"/>
                    <a:pt x="227" y="841"/>
                  </a:cubicBezTo>
                  <a:cubicBezTo>
                    <a:pt x="264" y="870"/>
                    <a:pt x="307" y="883"/>
                    <a:pt x="352" y="883"/>
                  </a:cubicBezTo>
                  <a:cubicBezTo>
                    <a:pt x="455" y="883"/>
                    <a:pt x="572" y="814"/>
                    <a:pt x="671" y="709"/>
                  </a:cubicBezTo>
                  <a:cubicBezTo>
                    <a:pt x="775" y="605"/>
                    <a:pt x="822" y="463"/>
                    <a:pt x="822" y="331"/>
                  </a:cubicBezTo>
                  <a:lnTo>
                    <a:pt x="822" y="331"/>
                  </a:lnTo>
                  <a:cubicBezTo>
                    <a:pt x="745" y="377"/>
                    <a:pt x="641" y="411"/>
                    <a:pt x="539" y="411"/>
                  </a:cubicBezTo>
                  <a:cubicBezTo>
                    <a:pt x="517" y="411"/>
                    <a:pt x="494" y="410"/>
                    <a:pt x="473" y="406"/>
                  </a:cubicBezTo>
                  <a:cubicBezTo>
                    <a:pt x="255" y="369"/>
                    <a:pt x="104" y="189"/>
                    <a:pt x="95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7"/>
            <p:cNvSpPr/>
            <p:nvPr/>
          </p:nvSpPr>
          <p:spPr>
            <a:xfrm>
              <a:off x="3881515" y="2839815"/>
              <a:ext cx="104465" cy="35082"/>
            </a:xfrm>
            <a:custGeom>
              <a:avLst/>
              <a:gdLst/>
              <a:ahLst/>
              <a:cxnLst/>
              <a:rect l="l" t="t" r="r" b="b"/>
              <a:pathLst>
                <a:path w="1066" h="358" extrusionOk="0">
                  <a:moveTo>
                    <a:pt x="86" y="1"/>
                  </a:moveTo>
                  <a:cubicBezTo>
                    <a:pt x="39" y="57"/>
                    <a:pt x="1" y="123"/>
                    <a:pt x="1" y="161"/>
                  </a:cubicBezTo>
                  <a:cubicBezTo>
                    <a:pt x="1" y="256"/>
                    <a:pt x="180" y="322"/>
                    <a:pt x="388" y="350"/>
                  </a:cubicBezTo>
                  <a:cubicBezTo>
                    <a:pt x="429" y="355"/>
                    <a:pt x="468" y="357"/>
                    <a:pt x="506" y="357"/>
                  </a:cubicBezTo>
                  <a:cubicBezTo>
                    <a:pt x="840" y="357"/>
                    <a:pt x="1066" y="180"/>
                    <a:pt x="955" y="10"/>
                  </a:cubicBezTo>
                  <a:lnTo>
                    <a:pt x="955" y="10"/>
                  </a:lnTo>
                  <a:cubicBezTo>
                    <a:pt x="887" y="86"/>
                    <a:pt x="751" y="132"/>
                    <a:pt x="582" y="132"/>
                  </a:cubicBezTo>
                  <a:cubicBezTo>
                    <a:pt x="541" y="132"/>
                    <a:pt x="499" y="129"/>
                    <a:pt x="454" y="123"/>
                  </a:cubicBezTo>
                  <a:cubicBezTo>
                    <a:pt x="284" y="105"/>
                    <a:pt x="143" y="67"/>
                    <a:pt x="86" y="1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7"/>
            <p:cNvSpPr/>
            <p:nvPr/>
          </p:nvSpPr>
          <p:spPr>
            <a:xfrm>
              <a:off x="3769505" y="2728688"/>
              <a:ext cx="203835" cy="73692"/>
            </a:xfrm>
            <a:custGeom>
              <a:avLst/>
              <a:gdLst/>
              <a:ahLst/>
              <a:cxnLst/>
              <a:rect l="l" t="t" r="r" b="b"/>
              <a:pathLst>
                <a:path w="2080" h="752" extrusionOk="0">
                  <a:moveTo>
                    <a:pt x="170" y="1"/>
                  </a:moveTo>
                  <a:cubicBezTo>
                    <a:pt x="48" y="10"/>
                    <a:pt x="0" y="48"/>
                    <a:pt x="48" y="95"/>
                  </a:cubicBezTo>
                  <a:cubicBezTo>
                    <a:pt x="463" y="545"/>
                    <a:pt x="1311" y="752"/>
                    <a:pt x="1767" y="752"/>
                  </a:cubicBezTo>
                  <a:cubicBezTo>
                    <a:pt x="1933" y="752"/>
                    <a:pt x="2047" y="724"/>
                    <a:pt x="2070" y="671"/>
                  </a:cubicBezTo>
                  <a:cubicBezTo>
                    <a:pt x="2079" y="624"/>
                    <a:pt x="2079" y="586"/>
                    <a:pt x="2061" y="549"/>
                  </a:cubicBezTo>
                  <a:cubicBezTo>
                    <a:pt x="2006" y="574"/>
                    <a:pt x="1916" y="587"/>
                    <a:pt x="1803" y="587"/>
                  </a:cubicBezTo>
                  <a:cubicBezTo>
                    <a:pt x="1370" y="587"/>
                    <a:pt x="598" y="398"/>
                    <a:pt x="170" y="1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7"/>
            <p:cNvSpPr/>
            <p:nvPr/>
          </p:nvSpPr>
          <p:spPr>
            <a:xfrm>
              <a:off x="4167764" y="2921348"/>
              <a:ext cx="176004" cy="163456"/>
            </a:xfrm>
            <a:custGeom>
              <a:avLst/>
              <a:gdLst/>
              <a:ahLst/>
              <a:cxnLst/>
              <a:rect l="l" t="t" r="r" b="b"/>
              <a:pathLst>
                <a:path w="1796" h="1668" extrusionOk="0">
                  <a:moveTo>
                    <a:pt x="132" y="0"/>
                  </a:moveTo>
                  <a:cubicBezTo>
                    <a:pt x="95" y="19"/>
                    <a:pt x="57" y="47"/>
                    <a:pt x="57" y="114"/>
                  </a:cubicBezTo>
                  <a:cubicBezTo>
                    <a:pt x="0" y="473"/>
                    <a:pt x="378" y="832"/>
                    <a:pt x="643" y="1078"/>
                  </a:cubicBezTo>
                  <a:cubicBezTo>
                    <a:pt x="874" y="1291"/>
                    <a:pt x="1599" y="1667"/>
                    <a:pt x="1757" y="1667"/>
                  </a:cubicBezTo>
                  <a:cubicBezTo>
                    <a:pt x="1773" y="1667"/>
                    <a:pt x="1784" y="1663"/>
                    <a:pt x="1786" y="1654"/>
                  </a:cubicBezTo>
                  <a:cubicBezTo>
                    <a:pt x="1796" y="1588"/>
                    <a:pt x="1758" y="1465"/>
                    <a:pt x="1682" y="1333"/>
                  </a:cubicBezTo>
                  <a:cubicBezTo>
                    <a:pt x="1380" y="1219"/>
                    <a:pt x="888" y="936"/>
                    <a:pt x="699" y="775"/>
                  </a:cubicBezTo>
                  <a:cubicBezTo>
                    <a:pt x="482" y="567"/>
                    <a:pt x="199" y="303"/>
                    <a:pt x="132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7"/>
            <p:cNvSpPr/>
            <p:nvPr/>
          </p:nvSpPr>
          <p:spPr>
            <a:xfrm>
              <a:off x="4186286" y="3122338"/>
              <a:ext cx="189037" cy="58895"/>
            </a:xfrm>
            <a:custGeom>
              <a:avLst/>
              <a:gdLst/>
              <a:ahLst/>
              <a:cxnLst/>
              <a:rect l="l" t="t" r="r" b="b"/>
              <a:pathLst>
                <a:path w="1929" h="601" extrusionOk="0">
                  <a:moveTo>
                    <a:pt x="1692" y="0"/>
                  </a:moveTo>
                  <a:lnTo>
                    <a:pt x="1692" y="0"/>
                  </a:lnTo>
                  <a:cubicBezTo>
                    <a:pt x="1569" y="57"/>
                    <a:pt x="1380" y="104"/>
                    <a:pt x="1096" y="113"/>
                  </a:cubicBezTo>
                  <a:cubicBezTo>
                    <a:pt x="971" y="123"/>
                    <a:pt x="836" y="129"/>
                    <a:pt x="707" y="129"/>
                  </a:cubicBezTo>
                  <a:cubicBezTo>
                    <a:pt x="440" y="129"/>
                    <a:pt x="200" y="102"/>
                    <a:pt x="123" y="19"/>
                  </a:cubicBezTo>
                  <a:cubicBezTo>
                    <a:pt x="10" y="170"/>
                    <a:pt x="0" y="331"/>
                    <a:pt x="47" y="454"/>
                  </a:cubicBezTo>
                  <a:cubicBezTo>
                    <a:pt x="87" y="567"/>
                    <a:pt x="357" y="600"/>
                    <a:pt x="661" y="600"/>
                  </a:cubicBezTo>
                  <a:cubicBezTo>
                    <a:pt x="789" y="600"/>
                    <a:pt x="923" y="594"/>
                    <a:pt x="1049" y="586"/>
                  </a:cubicBezTo>
                  <a:cubicBezTo>
                    <a:pt x="1890" y="548"/>
                    <a:pt x="1928" y="246"/>
                    <a:pt x="1692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7"/>
            <p:cNvSpPr/>
            <p:nvPr/>
          </p:nvSpPr>
          <p:spPr>
            <a:xfrm>
              <a:off x="3525002" y="2762986"/>
              <a:ext cx="304772" cy="142191"/>
            </a:xfrm>
            <a:custGeom>
              <a:avLst/>
              <a:gdLst/>
              <a:ahLst/>
              <a:cxnLst/>
              <a:rect l="l" t="t" r="r" b="b"/>
              <a:pathLst>
                <a:path w="3110" h="1451" extrusionOk="0">
                  <a:moveTo>
                    <a:pt x="208" y="0"/>
                  </a:moveTo>
                  <a:cubicBezTo>
                    <a:pt x="95" y="180"/>
                    <a:pt x="29" y="378"/>
                    <a:pt x="29" y="548"/>
                  </a:cubicBezTo>
                  <a:cubicBezTo>
                    <a:pt x="0" y="992"/>
                    <a:pt x="662" y="1399"/>
                    <a:pt x="1512" y="1446"/>
                  </a:cubicBezTo>
                  <a:cubicBezTo>
                    <a:pt x="1568" y="1449"/>
                    <a:pt x="1623" y="1451"/>
                    <a:pt x="1678" y="1451"/>
                  </a:cubicBezTo>
                  <a:cubicBezTo>
                    <a:pt x="2453" y="1451"/>
                    <a:pt x="3074" y="1142"/>
                    <a:pt x="3100" y="718"/>
                  </a:cubicBezTo>
                  <a:cubicBezTo>
                    <a:pt x="3110" y="577"/>
                    <a:pt x="3006" y="388"/>
                    <a:pt x="2836" y="218"/>
                  </a:cubicBezTo>
                  <a:cubicBezTo>
                    <a:pt x="2564" y="393"/>
                    <a:pt x="2130" y="503"/>
                    <a:pt x="1646" y="503"/>
                  </a:cubicBezTo>
                  <a:cubicBezTo>
                    <a:pt x="1608" y="503"/>
                    <a:pt x="1570" y="502"/>
                    <a:pt x="1531" y="501"/>
                  </a:cubicBezTo>
                  <a:cubicBezTo>
                    <a:pt x="945" y="463"/>
                    <a:pt x="454" y="265"/>
                    <a:pt x="208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7"/>
            <p:cNvSpPr/>
            <p:nvPr/>
          </p:nvSpPr>
          <p:spPr>
            <a:xfrm>
              <a:off x="3603008" y="2944475"/>
              <a:ext cx="141606" cy="103287"/>
            </a:xfrm>
            <a:custGeom>
              <a:avLst/>
              <a:gdLst/>
              <a:ahLst/>
              <a:cxnLst/>
              <a:rect l="l" t="t" r="r" b="b"/>
              <a:pathLst>
                <a:path w="1445" h="1054" extrusionOk="0">
                  <a:moveTo>
                    <a:pt x="272" y="0"/>
                  </a:moveTo>
                  <a:cubicBezTo>
                    <a:pt x="178" y="67"/>
                    <a:pt x="102" y="133"/>
                    <a:pt x="83" y="227"/>
                  </a:cubicBezTo>
                  <a:cubicBezTo>
                    <a:pt x="1" y="550"/>
                    <a:pt x="765" y="1054"/>
                    <a:pt x="1071" y="1054"/>
                  </a:cubicBezTo>
                  <a:cubicBezTo>
                    <a:pt x="1115" y="1054"/>
                    <a:pt x="1149" y="1044"/>
                    <a:pt x="1170" y="1021"/>
                  </a:cubicBezTo>
                  <a:cubicBezTo>
                    <a:pt x="1312" y="879"/>
                    <a:pt x="1444" y="586"/>
                    <a:pt x="1416" y="312"/>
                  </a:cubicBezTo>
                  <a:lnTo>
                    <a:pt x="1416" y="312"/>
                  </a:lnTo>
                  <a:cubicBezTo>
                    <a:pt x="1369" y="397"/>
                    <a:pt x="1321" y="464"/>
                    <a:pt x="1274" y="520"/>
                  </a:cubicBezTo>
                  <a:cubicBezTo>
                    <a:pt x="1253" y="541"/>
                    <a:pt x="1220" y="551"/>
                    <a:pt x="1178" y="551"/>
                  </a:cubicBezTo>
                  <a:cubicBezTo>
                    <a:pt x="954" y="551"/>
                    <a:pt x="479" y="279"/>
                    <a:pt x="272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7"/>
            <p:cNvSpPr/>
            <p:nvPr/>
          </p:nvSpPr>
          <p:spPr>
            <a:xfrm>
              <a:off x="4111808" y="3104699"/>
              <a:ext cx="63404" cy="41256"/>
            </a:xfrm>
            <a:custGeom>
              <a:avLst/>
              <a:gdLst/>
              <a:ahLst/>
              <a:cxnLst/>
              <a:rect l="l" t="t" r="r" b="b"/>
              <a:pathLst>
                <a:path w="647" h="421" extrusionOk="0">
                  <a:moveTo>
                    <a:pt x="146" y="0"/>
                  </a:moveTo>
                  <a:cubicBezTo>
                    <a:pt x="80" y="48"/>
                    <a:pt x="32" y="114"/>
                    <a:pt x="13" y="199"/>
                  </a:cubicBezTo>
                  <a:cubicBezTo>
                    <a:pt x="1" y="353"/>
                    <a:pt x="159" y="420"/>
                    <a:pt x="321" y="420"/>
                  </a:cubicBezTo>
                  <a:cubicBezTo>
                    <a:pt x="396" y="420"/>
                    <a:pt x="473" y="406"/>
                    <a:pt x="533" y="378"/>
                  </a:cubicBezTo>
                  <a:cubicBezTo>
                    <a:pt x="647" y="341"/>
                    <a:pt x="628" y="246"/>
                    <a:pt x="599" y="152"/>
                  </a:cubicBezTo>
                  <a:lnTo>
                    <a:pt x="599" y="152"/>
                  </a:lnTo>
                  <a:cubicBezTo>
                    <a:pt x="550" y="164"/>
                    <a:pt x="496" y="171"/>
                    <a:pt x="443" y="171"/>
                  </a:cubicBezTo>
                  <a:cubicBezTo>
                    <a:pt x="293" y="171"/>
                    <a:pt x="153" y="119"/>
                    <a:pt x="146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7"/>
            <p:cNvSpPr/>
            <p:nvPr/>
          </p:nvSpPr>
          <p:spPr>
            <a:xfrm>
              <a:off x="3733344" y="3063051"/>
              <a:ext cx="301146" cy="137585"/>
            </a:xfrm>
            <a:custGeom>
              <a:avLst/>
              <a:gdLst/>
              <a:ahLst/>
              <a:cxnLst/>
              <a:rect l="l" t="t" r="r" b="b"/>
              <a:pathLst>
                <a:path w="3073" h="1404" extrusionOk="0">
                  <a:moveTo>
                    <a:pt x="587" y="0"/>
                  </a:moveTo>
                  <a:cubicBezTo>
                    <a:pt x="492" y="66"/>
                    <a:pt x="407" y="142"/>
                    <a:pt x="350" y="208"/>
                  </a:cubicBezTo>
                  <a:cubicBezTo>
                    <a:pt x="1" y="709"/>
                    <a:pt x="596" y="1219"/>
                    <a:pt x="1059" y="1342"/>
                  </a:cubicBezTo>
                  <a:cubicBezTo>
                    <a:pt x="1207" y="1384"/>
                    <a:pt x="1390" y="1404"/>
                    <a:pt x="1586" y="1404"/>
                  </a:cubicBezTo>
                  <a:cubicBezTo>
                    <a:pt x="2142" y="1404"/>
                    <a:pt x="2791" y="1241"/>
                    <a:pt x="2959" y="955"/>
                  </a:cubicBezTo>
                  <a:cubicBezTo>
                    <a:pt x="3072" y="756"/>
                    <a:pt x="3025" y="567"/>
                    <a:pt x="2902" y="378"/>
                  </a:cubicBezTo>
                  <a:cubicBezTo>
                    <a:pt x="2609" y="516"/>
                    <a:pt x="2191" y="591"/>
                    <a:pt x="1820" y="591"/>
                  </a:cubicBezTo>
                  <a:cubicBezTo>
                    <a:pt x="1628" y="591"/>
                    <a:pt x="1449" y="571"/>
                    <a:pt x="1305" y="529"/>
                  </a:cubicBezTo>
                  <a:cubicBezTo>
                    <a:pt x="1040" y="463"/>
                    <a:pt x="728" y="246"/>
                    <a:pt x="587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7"/>
            <p:cNvSpPr/>
            <p:nvPr/>
          </p:nvSpPr>
          <p:spPr>
            <a:xfrm>
              <a:off x="4038016" y="3191720"/>
              <a:ext cx="223336" cy="150618"/>
            </a:xfrm>
            <a:custGeom>
              <a:avLst/>
              <a:gdLst/>
              <a:ahLst/>
              <a:cxnLst/>
              <a:rect l="l" t="t" r="r" b="b"/>
              <a:pathLst>
                <a:path w="2279" h="1537" extrusionOk="0">
                  <a:moveTo>
                    <a:pt x="218" y="1"/>
                  </a:moveTo>
                  <a:cubicBezTo>
                    <a:pt x="77" y="161"/>
                    <a:pt x="1" y="426"/>
                    <a:pt x="29" y="681"/>
                  </a:cubicBezTo>
                  <a:cubicBezTo>
                    <a:pt x="87" y="1267"/>
                    <a:pt x="673" y="1536"/>
                    <a:pt x="1241" y="1536"/>
                  </a:cubicBezTo>
                  <a:cubicBezTo>
                    <a:pt x="1598" y="1536"/>
                    <a:pt x="1948" y="1430"/>
                    <a:pt x="2156" y="1229"/>
                  </a:cubicBezTo>
                  <a:cubicBezTo>
                    <a:pt x="2279" y="1107"/>
                    <a:pt x="2269" y="851"/>
                    <a:pt x="1844" y="483"/>
                  </a:cubicBezTo>
                  <a:cubicBezTo>
                    <a:pt x="1687" y="533"/>
                    <a:pt x="1512" y="558"/>
                    <a:pt x="1336" y="558"/>
                  </a:cubicBezTo>
                  <a:cubicBezTo>
                    <a:pt x="877" y="558"/>
                    <a:pt x="410" y="383"/>
                    <a:pt x="218" y="1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7"/>
            <p:cNvSpPr/>
            <p:nvPr/>
          </p:nvSpPr>
          <p:spPr>
            <a:xfrm>
              <a:off x="3461990" y="3020422"/>
              <a:ext cx="266847" cy="204320"/>
            </a:xfrm>
            <a:custGeom>
              <a:avLst/>
              <a:gdLst/>
              <a:ahLst/>
              <a:cxnLst/>
              <a:rect l="l" t="t" r="r" b="b"/>
              <a:pathLst>
                <a:path w="2723" h="2085" extrusionOk="0">
                  <a:moveTo>
                    <a:pt x="615" y="0"/>
                  </a:moveTo>
                  <a:cubicBezTo>
                    <a:pt x="568" y="0"/>
                    <a:pt x="520" y="0"/>
                    <a:pt x="483" y="10"/>
                  </a:cubicBezTo>
                  <a:cubicBezTo>
                    <a:pt x="171" y="67"/>
                    <a:pt x="1" y="719"/>
                    <a:pt x="435" y="1333"/>
                  </a:cubicBezTo>
                  <a:cubicBezTo>
                    <a:pt x="831" y="1893"/>
                    <a:pt x="1426" y="2084"/>
                    <a:pt x="1895" y="2084"/>
                  </a:cubicBezTo>
                  <a:cubicBezTo>
                    <a:pt x="2155" y="2084"/>
                    <a:pt x="2377" y="2025"/>
                    <a:pt x="2505" y="1938"/>
                  </a:cubicBezTo>
                  <a:cubicBezTo>
                    <a:pt x="2722" y="1768"/>
                    <a:pt x="2571" y="1380"/>
                    <a:pt x="2231" y="993"/>
                  </a:cubicBezTo>
                  <a:cubicBezTo>
                    <a:pt x="1768" y="993"/>
                    <a:pt x="1154" y="804"/>
                    <a:pt x="757" y="237"/>
                  </a:cubicBezTo>
                  <a:cubicBezTo>
                    <a:pt x="691" y="152"/>
                    <a:pt x="643" y="76"/>
                    <a:pt x="615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7"/>
            <p:cNvSpPr/>
            <p:nvPr/>
          </p:nvSpPr>
          <p:spPr>
            <a:xfrm>
              <a:off x="3379575" y="2841677"/>
              <a:ext cx="113089" cy="198440"/>
            </a:xfrm>
            <a:custGeom>
              <a:avLst/>
              <a:gdLst/>
              <a:ahLst/>
              <a:cxnLst/>
              <a:rect l="l" t="t" r="r" b="b"/>
              <a:pathLst>
                <a:path w="1154" h="2025" extrusionOk="0">
                  <a:moveTo>
                    <a:pt x="577" y="0"/>
                  </a:moveTo>
                  <a:cubicBezTo>
                    <a:pt x="520" y="29"/>
                    <a:pt x="473" y="57"/>
                    <a:pt x="398" y="95"/>
                  </a:cubicBezTo>
                  <a:cubicBezTo>
                    <a:pt x="1" y="360"/>
                    <a:pt x="48" y="1229"/>
                    <a:pt x="142" y="1560"/>
                  </a:cubicBezTo>
                  <a:cubicBezTo>
                    <a:pt x="190" y="1720"/>
                    <a:pt x="294" y="1928"/>
                    <a:pt x="369" y="1985"/>
                  </a:cubicBezTo>
                  <a:cubicBezTo>
                    <a:pt x="396" y="2012"/>
                    <a:pt x="429" y="2024"/>
                    <a:pt x="466" y="2024"/>
                  </a:cubicBezTo>
                  <a:cubicBezTo>
                    <a:pt x="534" y="2024"/>
                    <a:pt x="618" y="1983"/>
                    <a:pt x="709" y="1910"/>
                  </a:cubicBezTo>
                  <a:cubicBezTo>
                    <a:pt x="898" y="1758"/>
                    <a:pt x="1097" y="1267"/>
                    <a:pt x="1154" y="804"/>
                  </a:cubicBezTo>
                  <a:cubicBezTo>
                    <a:pt x="1106" y="766"/>
                    <a:pt x="1059" y="738"/>
                    <a:pt x="1031" y="700"/>
                  </a:cubicBezTo>
                  <a:cubicBezTo>
                    <a:pt x="898" y="568"/>
                    <a:pt x="700" y="293"/>
                    <a:pt x="577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7"/>
            <p:cNvSpPr/>
            <p:nvPr/>
          </p:nvSpPr>
          <p:spPr>
            <a:xfrm>
              <a:off x="3412894" y="2747209"/>
              <a:ext cx="107601" cy="66931"/>
            </a:xfrm>
            <a:custGeom>
              <a:avLst/>
              <a:gdLst/>
              <a:ahLst/>
              <a:cxnLst/>
              <a:rect l="l" t="t" r="r" b="b"/>
              <a:pathLst>
                <a:path w="1098" h="683" extrusionOk="0">
                  <a:moveTo>
                    <a:pt x="417" y="1"/>
                  </a:moveTo>
                  <a:cubicBezTo>
                    <a:pt x="180" y="114"/>
                    <a:pt x="58" y="341"/>
                    <a:pt x="10" y="558"/>
                  </a:cubicBezTo>
                  <a:cubicBezTo>
                    <a:pt x="0" y="637"/>
                    <a:pt x="163" y="682"/>
                    <a:pt x="354" y="682"/>
                  </a:cubicBezTo>
                  <a:cubicBezTo>
                    <a:pt x="529" y="682"/>
                    <a:pt x="729" y="644"/>
                    <a:pt x="842" y="558"/>
                  </a:cubicBezTo>
                  <a:cubicBezTo>
                    <a:pt x="974" y="473"/>
                    <a:pt x="1050" y="312"/>
                    <a:pt x="1097" y="180"/>
                  </a:cubicBezTo>
                  <a:lnTo>
                    <a:pt x="1097" y="180"/>
                  </a:lnTo>
                  <a:cubicBezTo>
                    <a:pt x="1078" y="190"/>
                    <a:pt x="1040" y="199"/>
                    <a:pt x="1021" y="199"/>
                  </a:cubicBezTo>
                  <a:cubicBezTo>
                    <a:pt x="1007" y="200"/>
                    <a:pt x="992" y="201"/>
                    <a:pt x="977" y="201"/>
                  </a:cubicBezTo>
                  <a:cubicBezTo>
                    <a:pt x="799" y="201"/>
                    <a:pt x="556" y="105"/>
                    <a:pt x="417" y="1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7"/>
            <p:cNvSpPr/>
            <p:nvPr/>
          </p:nvSpPr>
          <p:spPr>
            <a:xfrm>
              <a:off x="3376831" y="3238954"/>
              <a:ext cx="267729" cy="106129"/>
            </a:xfrm>
            <a:custGeom>
              <a:avLst/>
              <a:gdLst/>
              <a:ahLst/>
              <a:cxnLst/>
              <a:rect l="l" t="t" r="r" b="b"/>
              <a:pathLst>
                <a:path w="2732" h="1083" extrusionOk="0">
                  <a:moveTo>
                    <a:pt x="1087" y="1"/>
                  </a:moveTo>
                  <a:cubicBezTo>
                    <a:pt x="747" y="86"/>
                    <a:pt x="426" y="237"/>
                    <a:pt x="265" y="417"/>
                  </a:cubicBezTo>
                  <a:cubicBezTo>
                    <a:pt x="0" y="710"/>
                    <a:pt x="615" y="984"/>
                    <a:pt x="1229" y="1059"/>
                  </a:cubicBezTo>
                  <a:cubicBezTo>
                    <a:pt x="1361" y="1075"/>
                    <a:pt x="1522" y="1082"/>
                    <a:pt x="1686" y="1082"/>
                  </a:cubicBezTo>
                  <a:cubicBezTo>
                    <a:pt x="2025" y="1082"/>
                    <a:pt x="2380" y="1050"/>
                    <a:pt x="2533" y="993"/>
                  </a:cubicBezTo>
                  <a:cubicBezTo>
                    <a:pt x="2731" y="917"/>
                    <a:pt x="2646" y="511"/>
                    <a:pt x="2476" y="247"/>
                  </a:cubicBezTo>
                  <a:cubicBezTo>
                    <a:pt x="2418" y="249"/>
                    <a:pt x="2360" y="250"/>
                    <a:pt x="2304" y="250"/>
                  </a:cubicBezTo>
                  <a:cubicBezTo>
                    <a:pt x="2150" y="250"/>
                    <a:pt x="2003" y="241"/>
                    <a:pt x="1871" y="228"/>
                  </a:cubicBezTo>
                  <a:cubicBezTo>
                    <a:pt x="1578" y="190"/>
                    <a:pt x="1295" y="105"/>
                    <a:pt x="1087" y="1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7"/>
            <p:cNvSpPr/>
            <p:nvPr/>
          </p:nvSpPr>
          <p:spPr>
            <a:xfrm>
              <a:off x="3690323" y="3242678"/>
              <a:ext cx="212655" cy="90645"/>
            </a:xfrm>
            <a:custGeom>
              <a:avLst/>
              <a:gdLst/>
              <a:ahLst/>
              <a:cxnLst/>
              <a:rect l="l" t="t" r="r" b="b"/>
              <a:pathLst>
                <a:path w="2170" h="925" extrusionOk="0">
                  <a:moveTo>
                    <a:pt x="1612" y="1"/>
                  </a:moveTo>
                  <a:lnTo>
                    <a:pt x="1545" y="29"/>
                  </a:lnTo>
                  <a:cubicBezTo>
                    <a:pt x="1383" y="103"/>
                    <a:pt x="1193" y="135"/>
                    <a:pt x="1006" y="135"/>
                  </a:cubicBezTo>
                  <a:cubicBezTo>
                    <a:pt x="832" y="135"/>
                    <a:pt x="661" y="107"/>
                    <a:pt x="515" y="57"/>
                  </a:cubicBezTo>
                  <a:cubicBezTo>
                    <a:pt x="241" y="152"/>
                    <a:pt x="33" y="303"/>
                    <a:pt x="14" y="454"/>
                  </a:cubicBezTo>
                  <a:cubicBezTo>
                    <a:pt x="0" y="684"/>
                    <a:pt x="512" y="925"/>
                    <a:pt x="1016" y="925"/>
                  </a:cubicBezTo>
                  <a:cubicBezTo>
                    <a:pt x="1195" y="925"/>
                    <a:pt x="1373" y="895"/>
                    <a:pt x="1527" y="823"/>
                  </a:cubicBezTo>
                  <a:cubicBezTo>
                    <a:pt x="2169" y="530"/>
                    <a:pt x="1990" y="152"/>
                    <a:pt x="1612" y="1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7"/>
            <p:cNvSpPr/>
            <p:nvPr/>
          </p:nvSpPr>
          <p:spPr>
            <a:xfrm>
              <a:off x="3936295" y="3230624"/>
              <a:ext cx="90746" cy="92801"/>
            </a:xfrm>
            <a:custGeom>
              <a:avLst/>
              <a:gdLst/>
              <a:ahLst/>
              <a:cxnLst/>
              <a:rect l="l" t="t" r="r" b="b"/>
              <a:pathLst>
                <a:path w="926" h="947" extrusionOk="0">
                  <a:moveTo>
                    <a:pt x="226" y="1"/>
                  </a:moveTo>
                  <a:cubicBezTo>
                    <a:pt x="141" y="76"/>
                    <a:pt x="84" y="180"/>
                    <a:pt x="56" y="322"/>
                  </a:cubicBezTo>
                  <a:cubicBezTo>
                    <a:pt x="1" y="729"/>
                    <a:pt x="480" y="946"/>
                    <a:pt x="721" y="946"/>
                  </a:cubicBezTo>
                  <a:cubicBezTo>
                    <a:pt x="727" y="946"/>
                    <a:pt x="732" y="946"/>
                    <a:pt x="737" y="946"/>
                  </a:cubicBezTo>
                  <a:cubicBezTo>
                    <a:pt x="926" y="936"/>
                    <a:pt x="878" y="521"/>
                    <a:pt x="793" y="228"/>
                  </a:cubicBezTo>
                  <a:lnTo>
                    <a:pt x="793" y="228"/>
                  </a:lnTo>
                  <a:cubicBezTo>
                    <a:pt x="782" y="228"/>
                    <a:pt x="771" y="228"/>
                    <a:pt x="759" y="228"/>
                  </a:cubicBezTo>
                  <a:cubicBezTo>
                    <a:pt x="584" y="228"/>
                    <a:pt x="359" y="160"/>
                    <a:pt x="226" y="1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7"/>
            <p:cNvSpPr/>
            <p:nvPr/>
          </p:nvSpPr>
          <p:spPr>
            <a:xfrm>
              <a:off x="3399076" y="3173198"/>
              <a:ext cx="66736" cy="64187"/>
            </a:xfrm>
            <a:custGeom>
              <a:avLst/>
              <a:gdLst/>
              <a:ahLst/>
              <a:cxnLst/>
              <a:rect l="l" t="t" r="r" b="b"/>
              <a:pathLst>
                <a:path w="681" h="655" extrusionOk="0">
                  <a:moveTo>
                    <a:pt x="123" y="1"/>
                  </a:moveTo>
                  <a:cubicBezTo>
                    <a:pt x="57" y="67"/>
                    <a:pt x="28" y="152"/>
                    <a:pt x="9" y="237"/>
                  </a:cubicBezTo>
                  <a:cubicBezTo>
                    <a:pt x="0" y="341"/>
                    <a:pt x="28" y="521"/>
                    <a:pt x="76" y="587"/>
                  </a:cubicBezTo>
                  <a:cubicBezTo>
                    <a:pt x="103" y="633"/>
                    <a:pt x="151" y="654"/>
                    <a:pt x="209" y="654"/>
                  </a:cubicBezTo>
                  <a:cubicBezTo>
                    <a:pt x="270" y="654"/>
                    <a:pt x="343" y="630"/>
                    <a:pt x="416" y="587"/>
                  </a:cubicBezTo>
                  <a:cubicBezTo>
                    <a:pt x="614" y="473"/>
                    <a:pt x="680" y="218"/>
                    <a:pt x="605" y="57"/>
                  </a:cubicBezTo>
                  <a:lnTo>
                    <a:pt x="605" y="57"/>
                  </a:lnTo>
                  <a:cubicBezTo>
                    <a:pt x="551" y="92"/>
                    <a:pt x="484" y="110"/>
                    <a:pt x="414" y="110"/>
                  </a:cubicBezTo>
                  <a:cubicBezTo>
                    <a:pt x="314" y="110"/>
                    <a:pt x="207" y="73"/>
                    <a:pt x="123" y="1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0" name="Google Shape;1010;p37"/>
          <p:cNvGrpSpPr/>
          <p:nvPr/>
        </p:nvGrpSpPr>
        <p:grpSpPr>
          <a:xfrm>
            <a:off x="5642594" y="2932459"/>
            <a:ext cx="1663767" cy="2240713"/>
            <a:chOff x="5939719" y="2598961"/>
            <a:chExt cx="1889356" cy="2544530"/>
          </a:xfrm>
        </p:grpSpPr>
        <p:sp>
          <p:nvSpPr>
            <p:cNvPr id="1011" name="Google Shape;1011;p37"/>
            <p:cNvSpPr/>
            <p:nvPr/>
          </p:nvSpPr>
          <p:spPr>
            <a:xfrm>
              <a:off x="7143251" y="2652089"/>
              <a:ext cx="521428" cy="723349"/>
            </a:xfrm>
            <a:custGeom>
              <a:avLst/>
              <a:gdLst/>
              <a:ahLst/>
              <a:cxnLst/>
              <a:rect l="l" t="t" r="r" b="b"/>
              <a:pathLst>
                <a:path w="2807" h="3894" extrusionOk="0">
                  <a:moveTo>
                    <a:pt x="1424" y="1"/>
                  </a:moveTo>
                  <a:cubicBezTo>
                    <a:pt x="988" y="1"/>
                    <a:pt x="822" y="351"/>
                    <a:pt x="822" y="351"/>
                  </a:cubicBezTo>
                  <a:cubicBezTo>
                    <a:pt x="822" y="351"/>
                    <a:pt x="713" y="249"/>
                    <a:pt x="571" y="249"/>
                  </a:cubicBezTo>
                  <a:cubicBezTo>
                    <a:pt x="476" y="249"/>
                    <a:pt x="367" y="294"/>
                    <a:pt x="265" y="445"/>
                  </a:cubicBezTo>
                  <a:cubicBezTo>
                    <a:pt x="0" y="823"/>
                    <a:pt x="227" y="1305"/>
                    <a:pt x="227" y="1485"/>
                  </a:cubicBezTo>
                  <a:cubicBezTo>
                    <a:pt x="227" y="1665"/>
                    <a:pt x="113" y="1769"/>
                    <a:pt x="208" y="2062"/>
                  </a:cubicBezTo>
                  <a:cubicBezTo>
                    <a:pt x="302" y="2373"/>
                    <a:pt x="463" y="2487"/>
                    <a:pt x="425" y="2770"/>
                  </a:cubicBezTo>
                  <a:cubicBezTo>
                    <a:pt x="397" y="3054"/>
                    <a:pt x="510" y="3318"/>
                    <a:pt x="756" y="3574"/>
                  </a:cubicBezTo>
                  <a:cubicBezTo>
                    <a:pt x="986" y="3812"/>
                    <a:pt x="1291" y="3893"/>
                    <a:pt x="1587" y="3893"/>
                  </a:cubicBezTo>
                  <a:cubicBezTo>
                    <a:pt x="1936" y="3893"/>
                    <a:pt x="2273" y="3780"/>
                    <a:pt x="2457" y="3678"/>
                  </a:cubicBezTo>
                  <a:cubicBezTo>
                    <a:pt x="2807" y="3489"/>
                    <a:pt x="2495" y="2638"/>
                    <a:pt x="2542" y="2468"/>
                  </a:cubicBezTo>
                  <a:cubicBezTo>
                    <a:pt x="2580" y="2288"/>
                    <a:pt x="2712" y="1958"/>
                    <a:pt x="2627" y="1825"/>
                  </a:cubicBezTo>
                  <a:cubicBezTo>
                    <a:pt x="2542" y="1683"/>
                    <a:pt x="2353" y="1173"/>
                    <a:pt x="2382" y="1003"/>
                  </a:cubicBezTo>
                  <a:cubicBezTo>
                    <a:pt x="2401" y="823"/>
                    <a:pt x="2438" y="275"/>
                    <a:pt x="1748" y="58"/>
                  </a:cubicBezTo>
                  <a:cubicBezTo>
                    <a:pt x="1627" y="17"/>
                    <a:pt x="1519" y="1"/>
                    <a:pt x="1424" y="1"/>
                  </a:cubicBezTo>
                  <a:close/>
                </a:path>
              </a:pathLst>
            </a:custGeom>
            <a:solidFill>
              <a:srgbClr val="893D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7"/>
            <p:cNvSpPr/>
            <p:nvPr/>
          </p:nvSpPr>
          <p:spPr>
            <a:xfrm>
              <a:off x="7164242" y="2675123"/>
              <a:ext cx="500437" cy="698458"/>
            </a:xfrm>
            <a:custGeom>
              <a:avLst/>
              <a:gdLst/>
              <a:ahLst/>
              <a:cxnLst/>
              <a:rect l="l" t="t" r="r" b="b"/>
              <a:pathLst>
                <a:path w="2694" h="3760" extrusionOk="0">
                  <a:moveTo>
                    <a:pt x="1824" y="0"/>
                  </a:moveTo>
                  <a:cubicBezTo>
                    <a:pt x="1824" y="10"/>
                    <a:pt x="1843" y="28"/>
                    <a:pt x="1843" y="38"/>
                  </a:cubicBezTo>
                  <a:cubicBezTo>
                    <a:pt x="1928" y="1267"/>
                    <a:pt x="1579" y="955"/>
                    <a:pt x="983" y="1040"/>
                  </a:cubicBezTo>
                  <a:cubicBezTo>
                    <a:pt x="945" y="1045"/>
                    <a:pt x="905" y="1048"/>
                    <a:pt x="865" y="1048"/>
                  </a:cubicBezTo>
                  <a:cubicBezTo>
                    <a:pt x="571" y="1048"/>
                    <a:pt x="220" y="910"/>
                    <a:pt x="29" y="794"/>
                  </a:cubicBezTo>
                  <a:lnTo>
                    <a:pt x="29" y="794"/>
                  </a:lnTo>
                  <a:cubicBezTo>
                    <a:pt x="38" y="1030"/>
                    <a:pt x="114" y="1238"/>
                    <a:pt x="114" y="1352"/>
                  </a:cubicBezTo>
                  <a:cubicBezTo>
                    <a:pt x="114" y="1522"/>
                    <a:pt x="0" y="1635"/>
                    <a:pt x="86" y="1928"/>
                  </a:cubicBezTo>
                  <a:cubicBezTo>
                    <a:pt x="180" y="2221"/>
                    <a:pt x="350" y="2353"/>
                    <a:pt x="312" y="2637"/>
                  </a:cubicBezTo>
                  <a:cubicBezTo>
                    <a:pt x="275" y="2920"/>
                    <a:pt x="397" y="3176"/>
                    <a:pt x="643" y="3440"/>
                  </a:cubicBezTo>
                  <a:cubicBezTo>
                    <a:pt x="873" y="3679"/>
                    <a:pt x="1180" y="3760"/>
                    <a:pt x="1478" y="3760"/>
                  </a:cubicBezTo>
                  <a:cubicBezTo>
                    <a:pt x="1830" y="3760"/>
                    <a:pt x="2169" y="3646"/>
                    <a:pt x="2354" y="3544"/>
                  </a:cubicBezTo>
                  <a:cubicBezTo>
                    <a:pt x="2694" y="3365"/>
                    <a:pt x="2391" y="2514"/>
                    <a:pt x="2429" y="2325"/>
                  </a:cubicBezTo>
                  <a:cubicBezTo>
                    <a:pt x="2467" y="2155"/>
                    <a:pt x="2599" y="1824"/>
                    <a:pt x="2514" y="1692"/>
                  </a:cubicBezTo>
                  <a:cubicBezTo>
                    <a:pt x="2429" y="1559"/>
                    <a:pt x="2240" y="1040"/>
                    <a:pt x="2269" y="860"/>
                  </a:cubicBezTo>
                  <a:cubicBezTo>
                    <a:pt x="2288" y="709"/>
                    <a:pt x="2316" y="246"/>
                    <a:pt x="1824" y="0"/>
                  </a:cubicBezTo>
                  <a:close/>
                </a:path>
              </a:pathLst>
            </a:custGeom>
            <a:solidFill>
              <a:srgbClr val="722E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7"/>
            <p:cNvSpPr/>
            <p:nvPr/>
          </p:nvSpPr>
          <p:spPr>
            <a:xfrm>
              <a:off x="7264366" y="2997043"/>
              <a:ext cx="331953" cy="378022"/>
            </a:xfrm>
            <a:custGeom>
              <a:avLst/>
              <a:gdLst/>
              <a:ahLst/>
              <a:cxnLst/>
              <a:rect l="l" t="t" r="r" b="b"/>
              <a:pathLst>
                <a:path w="1787" h="2035" extrusionOk="0">
                  <a:moveTo>
                    <a:pt x="680" y="1"/>
                  </a:moveTo>
                  <a:cubicBezTo>
                    <a:pt x="658" y="1"/>
                    <a:pt x="637" y="3"/>
                    <a:pt x="614" y="6"/>
                  </a:cubicBezTo>
                  <a:cubicBezTo>
                    <a:pt x="189" y="72"/>
                    <a:pt x="0" y="828"/>
                    <a:pt x="170" y="1537"/>
                  </a:cubicBezTo>
                  <a:cubicBezTo>
                    <a:pt x="189" y="1650"/>
                    <a:pt x="227" y="1754"/>
                    <a:pt x="265" y="1849"/>
                  </a:cubicBezTo>
                  <a:cubicBezTo>
                    <a:pt x="471" y="1985"/>
                    <a:pt x="711" y="2035"/>
                    <a:pt x="945" y="2035"/>
                  </a:cubicBezTo>
                  <a:cubicBezTo>
                    <a:pt x="1278" y="2035"/>
                    <a:pt x="1597" y="1934"/>
                    <a:pt x="1786" y="1839"/>
                  </a:cubicBezTo>
                  <a:cubicBezTo>
                    <a:pt x="1442" y="916"/>
                    <a:pt x="1168" y="1"/>
                    <a:pt x="680" y="1"/>
                  </a:cubicBezTo>
                  <a:close/>
                </a:path>
              </a:pathLst>
            </a:custGeom>
            <a:solidFill>
              <a:srgbClr val="5E26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7"/>
            <p:cNvSpPr/>
            <p:nvPr/>
          </p:nvSpPr>
          <p:spPr>
            <a:xfrm>
              <a:off x="7190620" y="3250976"/>
              <a:ext cx="198577" cy="312077"/>
            </a:xfrm>
            <a:custGeom>
              <a:avLst/>
              <a:gdLst/>
              <a:ahLst/>
              <a:cxnLst/>
              <a:rect l="l" t="t" r="r" b="b"/>
              <a:pathLst>
                <a:path w="1069" h="1680" extrusionOk="0">
                  <a:moveTo>
                    <a:pt x="938" y="0"/>
                  </a:moveTo>
                  <a:cubicBezTo>
                    <a:pt x="816" y="0"/>
                    <a:pt x="596" y="166"/>
                    <a:pt x="529" y="217"/>
                  </a:cubicBezTo>
                  <a:cubicBezTo>
                    <a:pt x="378" y="340"/>
                    <a:pt x="0" y="1351"/>
                    <a:pt x="10" y="1427"/>
                  </a:cubicBezTo>
                  <a:cubicBezTo>
                    <a:pt x="18" y="1487"/>
                    <a:pt x="81" y="1679"/>
                    <a:pt x="220" y="1679"/>
                  </a:cubicBezTo>
                  <a:cubicBezTo>
                    <a:pt x="234" y="1679"/>
                    <a:pt x="249" y="1677"/>
                    <a:pt x="265" y="1673"/>
                  </a:cubicBezTo>
                  <a:cubicBezTo>
                    <a:pt x="444" y="1616"/>
                    <a:pt x="1068" y="189"/>
                    <a:pt x="1011" y="47"/>
                  </a:cubicBezTo>
                  <a:cubicBezTo>
                    <a:pt x="999" y="14"/>
                    <a:pt x="972" y="0"/>
                    <a:pt x="938" y="0"/>
                  </a:cubicBezTo>
                  <a:close/>
                </a:path>
              </a:pathLst>
            </a:custGeom>
            <a:solidFill>
              <a:srgbClr val="FFCE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7"/>
            <p:cNvSpPr/>
            <p:nvPr/>
          </p:nvSpPr>
          <p:spPr>
            <a:xfrm>
              <a:off x="7202880" y="3250976"/>
              <a:ext cx="184460" cy="324151"/>
            </a:xfrm>
            <a:custGeom>
              <a:avLst/>
              <a:gdLst/>
              <a:ahLst/>
              <a:cxnLst/>
              <a:rect l="l" t="t" r="r" b="b"/>
              <a:pathLst>
                <a:path w="993" h="1745" extrusionOk="0">
                  <a:moveTo>
                    <a:pt x="876" y="0"/>
                  </a:moveTo>
                  <a:cubicBezTo>
                    <a:pt x="759" y="0"/>
                    <a:pt x="537" y="166"/>
                    <a:pt x="463" y="217"/>
                  </a:cubicBezTo>
                  <a:cubicBezTo>
                    <a:pt x="407" y="265"/>
                    <a:pt x="322" y="425"/>
                    <a:pt x="237" y="605"/>
                  </a:cubicBezTo>
                  <a:lnTo>
                    <a:pt x="246" y="605"/>
                  </a:lnTo>
                  <a:cubicBezTo>
                    <a:pt x="473" y="680"/>
                    <a:pt x="246" y="1540"/>
                    <a:pt x="0" y="1588"/>
                  </a:cubicBezTo>
                  <a:cubicBezTo>
                    <a:pt x="41" y="1670"/>
                    <a:pt x="111" y="1744"/>
                    <a:pt x="196" y="1744"/>
                  </a:cubicBezTo>
                  <a:cubicBezTo>
                    <a:pt x="209" y="1744"/>
                    <a:pt x="223" y="1743"/>
                    <a:pt x="237" y="1739"/>
                  </a:cubicBezTo>
                  <a:cubicBezTo>
                    <a:pt x="407" y="1682"/>
                    <a:pt x="993" y="189"/>
                    <a:pt x="945" y="47"/>
                  </a:cubicBezTo>
                  <a:cubicBezTo>
                    <a:pt x="935" y="14"/>
                    <a:pt x="910" y="0"/>
                    <a:pt x="876" y="0"/>
                  </a:cubicBezTo>
                  <a:close/>
                </a:path>
              </a:pathLst>
            </a:custGeom>
            <a:solidFill>
              <a:srgbClr val="FF8F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7"/>
            <p:cNvSpPr/>
            <p:nvPr/>
          </p:nvSpPr>
          <p:spPr>
            <a:xfrm>
              <a:off x="7167771" y="3475188"/>
              <a:ext cx="163097" cy="106255"/>
            </a:xfrm>
            <a:custGeom>
              <a:avLst/>
              <a:gdLst/>
              <a:ahLst/>
              <a:cxnLst/>
              <a:rect l="l" t="t" r="r" b="b"/>
              <a:pathLst>
                <a:path w="878" h="572" extrusionOk="0">
                  <a:moveTo>
                    <a:pt x="370" y="1"/>
                  </a:moveTo>
                  <a:cubicBezTo>
                    <a:pt x="89" y="1"/>
                    <a:pt x="36" y="245"/>
                    <a:pt x="0" y="352"/>
                  </a:cubicBezTo>
                  <a:lnTo>
                    <a:pt x="199" y="560"/>
                  </a:lnTo>
                  <a:cubicBezTo>
                    <a:pt x="253" y="568"/>
                    <a:pt x="302" y="572"/>
                    <a:pt x="347" y="572"/>
                  </a:cubicBezTo>
                  <a:cubicBezTo>
                    <a:pt x="878" y="572"/>
                    <a:pt x="695" y="38"/>
                    <a:pt x="416" y="3"/>
                  </a:cubicBezTo>
                  <a:cubicBezTo>
                    <a:pt x="400" y="1"/>
                    <a:pt x="385" y="1"/>
                    <a:pt x="370" y="1"/>
                  </a:cubicBezTo>
                  <a:close/>
                </a:path>
              </a:pathLst>
            </a:custGeom>
            <a:solidFill>
              <a:srgbClr val="EF5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7"/>
            <p:cNvSpPr/>
            <p:nvPr/>
          </p:nvSpPr>
          <p:spPr>
            <a:xfrm>
              <a:off x="7165914" y="3475559"/>
              <a:ext cx="164955" cy="105883"/>
            </a:xfrm>
            <a:custGeom>
              <a:avLst/>
              <a:gdLst/>
              <a:ahLst/>
              <a:cxnLst/>
              <a:rect l="l" t="t" r="r" b="b"/>
              <a:pathLst>
                <a:path w="888" h="570" extrusionOk="0">
                  <a:moveTo>
                    <a:pt x="417" y="1"/>
                  </a:moveTo>
                  <a:cubicBezTo>
                    <a:pt x="417" y="67"/>
                    <a:pt x="351" y="142"/>
                    <a:pt x="256" y="209"/>
                  </a:cubicBezTo>
                  <a:cubicBezTo>
                    <a:pt x="193" y="248"/>
                    <a:pt x="124" y="268"/>
                    <a:pt x="69" y="268"/>
                  </a:cubicBezTo>
                  <a:cubicBezTo>
                    <a:pt x="58" y="268"/>
                    <a:pt x="48" y="267"/>
                    <a:pt x="39" y="265"/>
                  </a:cubicBezTo>
                  <a:cubicBezTo>
                    <a:pt x="20" y="303"/>
                    <a:pt x="10" y="322"/>
                    <a:pt x="1" y="350"/>
                  </a:cubicBezTo>
                  <a:lnTo>
                    <a:pt x="199" y="558"/>
                  </a:lnTo>
                  <a:cubicBezTo>
                    <a:pt x="255" y="566"/>
                    <a:pt x="304" y="570"/>
                    <a:pt x="349" y="570"/>
                  </a:cubicBezTo>
                  <a:cubicBezTo>
                    <a:pt x="888" y="570"/>
                    <a:pt x="705" y="36"/>
                    <a:pt x="426" y="1"/>
                  </a:cubicBezTo>
                  <a:close/>
                </a:path>
              </a:pathLst>
            </a:custGeom>
            <a:solidFill>
              <a:srgbClr val="E0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7"/>
            <p:cNvSpPr/>
            <p:nvPr/>
          </p:nvSpPr>
          <p:spPr>
            <a:xfrm>
              <a:off x="6990371" y="3506581"/>
              <a:ext cx="265265" cy="346628"/>
            </a:xfrm>
            <a:custGeom>
              <a:avLst/>
              <a:gdLst/>
              <a:ahLst/>
              <a:cxnLst/>
              <a:rect l="l" t="t" r="r" b="b"/>
              <a:pathLst>
                <a:path w="1428" h="1866" extrusionOk="0">
                  <a:moveTo>
                    <a:pt x="1197" y="0"/>
                  </a:moveTo>
                  <a:cubicBezTo>
                    <a:pt x="1168" y="0"/>
                    <a:pt x="1138" y="7"/>
                    <a:pt x="1107" y="23"/>
                  </a:cubicBezTo>
                  <a:cubicBezTo>
                    <a:pt x="936" y="108"/>
                    <a:pt x="228" y="1232"/>
                    <a:pt x="1" y="1847"/>
                  </a:cubicBezTo>
                  <a:lnTo>
                    <a:pt x="48" y="1866"/>
                  </a:lnTo>
                  <a:cubicBezTo>
                    <a:pt x="568" y="1185"/>
                    <a:pt x="1418" y="297"/>
                    <a:pt x="1428" y="212"/>
                  </a:cubicBezTo>
                  <a:cubicBezTo>
                    <a:pt x="1428" y="134"/>
                    <a:pt x="1327" y="0"/>
                    <a:pt x="1197" y="0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7"/>
            <p:cNvSpPr/>
            <p:nvPr/>
          </p:nvSpPr>
          <p:spPr>
            <a:xfrm>
              <a:off x="6992229" y="3506581"/>
              <a:ext cx="276968" cy="346628"/>
            </a:xfrm>
            <a:custGeom>
              <a:avLst/>
              <a:gdLst/>
              <a:ahLst/>
              <a:cxnLst/>
              <a:rect l="l" t="t" r="r" b="b"/>
              <a:pathLst>
                <a:path w="1491" h="1866" extrusionOk="0">
                  <a:moveTo>
                    <a:pt x="1198" y="0"/>
                  </a:moveTo>
                  <a:cubicBezTo>
                    <a:pt x="1164" y="0"/>
                    <a:pt x="1130" y="7"/>
                    <a:pt x="1097" y="23"/>
                  </a:cubicBezTo>
                  <a:cubicBezTo>
                    <a:pt x="1182" y="60"/>
                    <a:pt x="1257" y="136"/>
                    <a:pt x="1257" y="174"/>
                  </a:cubicBezTo>
                  <a:cubicBezTo>
                    <a:pt x="1257" y="259"/>
                    <a:pt x="473" y="1147"/>
                    <a:pt x="0" y="1856"/>
                  </a:cubicBezTo>
                  <a:lnTo>
                    <a:pt x="29" y="1866"/>
                  </a:lnTo>
                  <a:cubicBezTo>
                    <a:pt x="548" y="1185"/>
                    <a:pt x="1475" y="297"/>
                    <a:pt x="1475" y="202"/>
                  </a:cubicBezTo>
                  <a:cubicBezTo>
                    <a:pt x="1490" y="133"/>
                    <a:pt x="1348" y="0"/>
                    <a:pt x="1198" y="0"/>
                  </a:cubicBezTo>
                  <a:close/>
                </a:path>
              </a:pathLst>
            </a:custGeom>
            <a:solidFill>
              <a:srgbClr val="FFAE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7"/>
            <p:cNvSpPr/>
            <p:nvPr/>
          </p:nvSpPr>
          <p:spPr>
            <a:xfrm>
              <a:off x="6268884" y="2598961"/>
              <a:ext cx="526815" cy="471273"/>
            </a:xfrm>
            <a:custGeom>
              <a:avLst/>
              <a:gdLst/>
              <a:ahLst/>
              <a:cxnLst/>
              <a:rect l="l" t="t" r="r" b="b"/>
              <a:pathLst>
                <a:path w="2836" h="2537" extrusionOk="0">
                  <a:moveTo>
                    <a:pt x="801" y="0"/>
                  </a:moveTo>
                  <a:cubicBezTo>
                    <a:pt x="614" y="0"/>
                    <a:pt x="448" y="31"/>
                    <a:pt x="350" y="98"/>
                  </a:cubicBezTo>
                  <a:cubicBezTo>
                    <a:pt x="1" y="353"/>
                    <a:pt x="161" y="807"/>
                    <a:pt x="294" y="1062"/>
                  </a:cubicBezTo>
                  <a:lnTo>
                    <a:pt x="1437" y="2537"/>
                  </a:lnTo>
                  <a:cubicBezTo>
                    <a:pt x="2836" y="958"/>
                    <a:pt x="1768" y="571"/>
                    <a:pt x="1768" y="571"/>
                  </a:cubicBezTo>
                  <a:cubicBezTo>
                    <a:pt x="1997" y="237"/>
                    <a:pt x="1321" y="0"/>
                    <a:pt x="801" y="0"/>
                  </a:cubicBezTo>
                  <a:close/>
                </a:path>
              </a:pathLst>
            </a:custGeom>
            <a:solidFill>
              <a:srgbClr val="A05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7"/>
            <p:cNvSpPr/>
            <p:nvPr/>
          </p:nvSpPr>
          <p:spPr>
            <a:xfrm>
              <a:off x="6303992" y="2681996"/>
              <a:ext cx="491707" cy="389910"/>
            </a:xfrm>
            <a:custGeom>
              <a:avLst/>
              <a:gdLst/>
              <a:ahLst/>
              <a:cxnLst/>
              <a:rect l="l" t="t" r="r" b="b"/>
              <a:pathLst>
                <a:path w="2647" h="2099" extrusionOk="0">
                  <a:moveTo>
                    <a:pt x="1626" y="1"/>
                  </a:moveTo>
                  <a:lnTo>
                    <a:pt x="1626" y="1"/>
                  </a:lnTo>
                  <a:cubicBezTo>
                    <a:pt x="1565" y="53"/>
                    <a:pt x="1441" y="68"/>
                    <a:pt x="1291" y="68"/>
                  </a:cubicBezTo>
                  <a:cubicBezTo>
                    <a:pt x="1073" y="68"/>
                    <a:pt x="800" y="36"/>
                    <a:pt x="586" y="36"/>
                  </a:cubicBezTo>
                  <a:cubicBezTo>
                    <a:pt x="515" y="36"/>
                    <a:pt x="451" y="39"/>
                    <a:pt x="398" y="48"/>
                  </a:cubicBezTo>
                  <a:cubicBezTo>
                    <a:pt x="76" y="105"/>
                    <a:pt x="95" y="181"/>
                    <a:pt x="1" y="341"/>
                  </a:cubicBezTo>
                  <a:cubicBezTo>
                    <a:pt x="29" y="445"/>
                    <a:pt x="67" y="540"/>
                    <a:pt x="114" y="625"/>
                  </a:cubicBezTo>
                  <a:lnTo>
                    <a:pt x="1258" y="2099"/>
                  </a:lnTo>
                  <a:cubicBezTo>
                    <a:pt x="2647" y="511"/>
                    <a:pt x="1579" y="124"/>
                    <a:pt x="1579" y="124"/>
                  </a:cubicBezTo>
                  <a:cubicBezTo>
                    <a:pt x="1617" y="77"/>
                    <a:pt x="1626" y="39"/>
                    <a:pt x="1626" y="1"/>
                  </a:cubicBezTo>
                  <a:close/>
                </a:path>
              </a:pathLst>
            </a:custGeom>
            <a:solidFill>
              <a:srgbClr val="894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7"/>
            <p:cNvSpPr/>
            <p:nvPr/>
          </p:nvSpPr>
          <p:spPr>
            <a:xfrm>
              <a:off x="6637987" y="3155310"/>
              <a:ext cx="352572" cy="423904"/>
            </a:xfrm>
            <a:custGeom>
              <a:avLst/>
              <a:gdLst/>
              <a:ahLst/>
              <a:cxnLst/>
              <a:rect l="l" t="t" r="r" b="b"/>
              <a:pathLst>
                <a:path w="1898" h="2282" extrusionOk="0">
                  <a:moveTo>
                    <a:pt x="234" y="1"/>
                  </a:moveTo>
                  <a:cubicBezTo>
                    <a:pt x="53" y="1"/>
                    <a:pt x="1" y="1026"/>
                    <a:pt x="253" y="1488"/>
                  </a:cubicBezTo>
                  <a:cubicBezTo>
                    <a:pt x="591" y="2116"/>
                    <a:pt x="1144" y="2281"/>
                    <a:pt x="1462" y="2281"/>
                  </a:cubicBezTo>
                  <a:cubicBezTo>
                    <a:pt x="1527" y="2281"/>
                    <a:pt x="1582" y="2275"/>
                    <a:pt x="1624" y="2263"/>
                  </a:cubicBezTo>
                  <a:cubicBezTo>
                    <a:pt x="1898" y="2178"/>
                    <a:pt x="1435" y="1233"/>
                    <a:pt x="1255" y="1139"/>
                  </a:cubicBezTo>
                  <a:cubicBezTo>
                    <a:pt x="1085" y="1035"/>
                    <a:pt x="480" y="231"/>
                    <a:pt x="282" y="24"/>
                  </a:cubicBezTo>
                  <a:cubicBezTo>
                    <a:pt x="265" y="8"/>
                    <a:pt x="249" y="1"/>
                    <a:pt x="234" y="1"/>
                  </a:cubicBezTo>
                  <a:close/>
                </a:path>
              </a:pathLst>
            </a:custGeom>
            <a:solidFill>
              <a:srgbClr val="FF83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7"/>
            <p:cNvSpPr/>
            <p:nvPr/>
          </p:nvSpPr>
          <p:spPr>
            <a:xfrm>
              <a:off x="6660463" y="3363175"/>
              <a:ext cx="296844" cy="212138"/>
            </a:xfrm>
            <a:custGeom>
              <a:avLst/>
              <a:gdLst/>
              <a:ahLst/>
              <a:cxnLst/>
              <a:rect l="l" t="t" r="r" b="b"/>
              <a:pathLst>
                <a:path w="1598" h="1142" extrusionOk="0">
                  <a:moveTo>
                    <a:pt x="0" y="1"/>
                  </a:moveTo>
                  <a:lnTo>
                    <a:pt x="0" y="1"/>
                  </a:lnTo>
                  <a:cubicBezTo>
                    <a:pt x="28" y="133"/>
                    <a:pt x="38" y="322"/>
                    <a:pt x="85" y="417"/>
                  </a:cubicBezTo>
                  <a:cubicBezTo>
                    <a:pt x="402" y="1006"/>
                    <a:pt x="936" y="1141"/>
                    <a:pt x="1273" y="1141"/>
                  </a:cubicBezTo>
                  <a:cubicBezTo>
                    <a:pt x="1369" y="1141"/>
                    <a:pt x="1449" y="1131"/>
                    <a:pt x="1503" y="1116"/>
                  </a:cubicBezTo>
                  <a:cubicBezTo>
                    <a:pt x="1578" y="1097"/>
                    <a:pt x="1597" y="1021"/>
                    <a:pt x="1588" y="927"/>
                  </a:cubicBezTo>
                  <a:lnTo>
                    <a:pt x="1588" y="927"/>
                  </a:lnTo>
                  <a:cubicBezTo>
                    <a:pt x="1546" y="951"/>
                    <a:pt x="1493" y="962"/>
                    <a:pt x="1431" y="962"/>
                  </a:cubicBezTo>
                  <a:cubicBezTo>
                    <a:pt x="1126" y="962"/>
                    <a:pt x="606" y="687"/>
                    <a:pt x="236" y="294"/>
                  </a:cubicBezTo>
                  <a:cubicBezTo>
                    <a:pt x="151" y="199"/>
                    <a:pt x="76" y="105"/>
                    <a:pt x="0" y="1"/>
                  </a:cubicBezTo>
                  <a:close/>
                </a:path>
              </a:pathLst>
            </a:custGeom>
            <a:solidFill>
              <a:srgbClr val="FF5A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7"/>
            <p:cNvSpPr/>
            <p:nvPr/>
          </p:nvSpPr>
          <p:spPr>
            <a:xfrm>
              <a:off x="5998604" y="3205651"/>
              <a:ext cx="370034" cy="392697"/>
            </a:xfrm>
            <a:custGeom>
              <a:avLst/>
              <a:gdLst/>
              <a:ahLst/>
              <a:cxnLst/>
              <a:rect l="l" t="t" r="r" b="b"/>
              <a:pathLst>
                <a:path w="1992" h="2114" extrusionOk="0">
                  <a:moveTo>
                    <a:pt x="1648" y="1"/>
                  </a:moveTo>
                  <a:cubicBezTo>
                    <a:pt x="1631" y="1"/>
                    <a:pt x="1614" y="9"/>
                    <a:pt x="1597" y="27"/>
                  </a:cubicBezTo>
                  <a:cubicBezTo>
                    <a:pt x="1389" y="234"/>
                    <a:pt x="908" y="962"/>
                    <a:pt x="718" y="1076"/>
                  </a:cubicBezTo>
                  <a:cubicBezTo>
                    <a:pt x="529" y="1189"/>
                    <a:pt x="0" y="1917"/>
                    <a:pt x="416" y="2096"/>
                  </a:cubicBezTo>
                  <a:cubicBezTo>
                    <a:pt x="443" y="2108"/>
                    <a:pt x="475" y="2114"/>
                    <a:pt x="511" y="2114"/>
                  </a:cubicBezTo>
                  <a:cubicBezTo>
                    <a:pt x="793" y="2114"/>
                    <a:pt x="1327" y="1772"/>
                    <a:pt x="1654" y="1378"/>
                  </a:cubicBezTo>
                  <a:cubicBezTo>
                    <a:pt x="1992" y="963"/>
                    <a:pt x="1830" y="1"/>
                    <a:pt x="1648" y="1"/>
                  </a:cubicBezTo>
                  <a:close/>
                </a:path>
              </a:pathLst>
            </a:custGeom>
            <a:solidFill>
              <a:srgbClr val="FF83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7"/>
            <p:cNvSpPr/>
            <p:nvPr/>
          </p:nvSpPr>
          <p:spPr>
            <a:xfrm>
              <a:off x="6042443" y="3243917"/>
              <a:ext cx="310962" cy="365018"/>
            </a:xfrm>
            <a:custGeom>
              <a:avLst/>
              <a:gdLst/>
              <a:ahLst/>
              <a:cxnLst/>
              <a:rect l="l" t="t" r="r" b="b"/>
              <a:pathLst>
                <a:path w="1674" h="1965" extrusionOk="0">
                  <a:moveTo>
                    <a:pt x="1550" y="0"/>
                  </a:moveTo>
                  <a:lnTo>
                    <a:pt x="1550" y="0"/>
                  </a:lnTo>
                  <a:cubicBezTo>
                    <a:pt x="1569" y="321"/>
                    <a:pt x="1484" y="624"/>
                    <a:pt x="1314" y="832"/>
                  </a:cubicBezTo>
                  <a:cubicBezTo>
                    <a:pt x="954" y="1275"/>
                    <a:pt x="358" y="1683"/>
                    <a:pt x="32" y="1683"/>
                  </a:cubicBezTo>
                  <a:cubicBezTo>
                    <a:pt x="24" y="1683"/>
                    <a:pt x="17" y="1683"/>
                    <a:pt x="10" y="1682"/>
                  </a:cubicBezTo>
                  <a:lnTo>
                    <a:pt x="10" y="1682"/>
                  </a:lnTo>
                  <a:cubicBezTo>
                    <a:pt x="1" y="1805"/>
                    <a:pt x="48" y="1900"/>
                    <a:pt x="152" y="1947"/>
                  </a:cubicBezTo>
                  <a:cubicBezTo>
                    <a:pt x="179" y="1959"/>
                    <a:pt x="212" y="1965"/>
                    <a:pt x="251" y="1965"/>
                  </a:cubicBezTo>
                  <a:cubicBezTo>
                    <a:pt x="543" y="1965"/>
                    <a:pt x="1119" y="1631"/>
                    <a:pt x="1437" y="1238"/>
                  </a:cubicBezTo>
                  <a:cubicBezTo>
                    <a:pt x="1673" y="936"/>
                    <a:pt x="1654" y="321"/>
                    <a:pt x="1550" y="0"/>
                  </a:cubicBezTo>
                  <a:close/>
                </a:path>
              </a:pathLst>
            </a:custGeom>
            <a:solidFill>
              <a:srgbClr val="FF5A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7"/>
            <p:cNvSpPr/>
            <p:nvPr/>
          </p:nvSpPr>
          <p:spPr>
            <a:xfrm>
              <a:off x="5961638" y="3428191"/>
              <a:ext cx="267123" cy="214367"/>
            </a:xfrm>
            <a:custGeom>
              <a:avLst/>
              <a:gdLst/>
              <a:ahLst/>
              <a:cxnLst/>
              <a:rect l="l" t="t" r="r" b="b"/>
              <a:pathLst>
                <a:path w="1438" h="1154" extrusionOk="0">
                  <a:moveTo>
                    <a:pt x="946" y="0"/>
                  </a:moveTo>
                  <a:lnTo>
                    <a:pt x="218" y="161"/>
                  </a:lnTo>
                  <a:cubicBezTo>
                    <a:pt x="218" y="161"/>
                    <a:pt x="1" y="870"/>
                    <a:pt x="814" y="1153"/>
                  </a:cubicBezTo>
                  <a:cubicBezTo>
                    <a:pt x="814" y="1153"/>
                    <a:pt x="1437" y="445"/>
                    <a:pt x="946" y="0"/>
                  </a:cubicBezTo>
                  <a:close/>
                </a:path>
              </a:pathLst>
            </a:custGeom>
            <a:solidFill>
              <a:srgbClr val="FFEE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7"/>
            <p:cNvSpPr/>
            <p:nvPr/>
          </p:nvSpPr>
          <p:spPr>
            <a:xfrm>
              <a:off x="5989688" y="3426519"/>
              <a:ext cx="235544" cy="214181"/>
            </a:xfrm>
            <a:custGeom>
              <a:avLst/>
              <a:gdLst/>
              <a:ahLst/>
              <a:cxnLst/>
              <a:rect l="l" t="t" r="r" b="b"/>
              <a:pathLst>
                <a:path w="1268" h="1153" extrusionOk="0">
                  <a:moveTo>
                    <a:pt x="795" y="0"/>
                  </a:moveTo>
                  <a:lnTo>
                    <a:pt x="67" y="161"/>
                  </a:lnTo>
                  <a:cubicBezTo>
                    <a:pt x="67" y="161"/>
                    <a:pt x="1" y="378"/>
                    <a:pt x="67" y="614"/>
                  </a:cubicBezTo>
                  <a:cubicBezTo>
                    <a:pt x="256" y="784"/>
                    <a:pt x="559" y="926"/>
                    <a:pt x="663" y="1153"/>
                  </a:cubicBezTo>
                  <a:cubicBezTo>
                    <a:pt x="710" y="1106"/>
                    <a:pt x="1267" y="444"/>
                    <a:pt x="795" y="0"/>
                  </a:cubicBezTo>
                  <a:close/>
                </a:path>
              </a:pathLst>
            </a:custGeom>
            <a:solidFill>
              <a:srgbClr val="FFD7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7"/>
            <p:cNvSpPr/>
            <p:nvPr/>
          </p:nvSpPr>
          <p:spPr>
            <a:xfrm>
              <a:off x="6263682" y="3791536"/>
              <a:ext cx="753257" cy="1338029"/>
            </a:xfrm>
            <a:custGeom>
              <a:avLst/>
              <a:gdLst/>
              <a:ahLst/>
              <a:cxnLst/>
              <a:rect l="l" t="t" r="r" b="b"/>
              <a:pathLst>
                <a:path w="4055" h="7203" extrusionOk="0">
                  <a:moveTo>
                    <a:pt x="218" y="1"/>
                  </a:moveTo>
                  <a:lnTo>
                    <a:pt x="218" y="1"/>
                  </a:lnTo>
                  <a:cubicBezTo>
                    <a:pt x="0" y="785"/>
                    <a:pt x="832" y="6635"/>
                    <a:pt x="974" y="7202"/>
                  </a:cubicBezTo>
                  <a:lnTo>
                    <a:pt x="1125" y="7202"/>
                  </a:lnTo>
                  <a:cubicBezTo>
                    <a:pt x="1125" y="7202"/>
                    <a:pt x="1380" y="5482"/>
                    <a:pt x="1371" y="5425"/>
                  </a:cubicBezTo>
                  <a:cubicBezTo>
                    <a:pt x="1361" y="5369"/>
                    <a:pt x="1144" y="4225"/>
                    <a:pt x="1144" y="4225"/>
                  </a:cubicBezTo>
                  <a:cubicBezTo>
                    <a:pt x="1144" y="4225"/>
                    <a:pt x="1267" y="2090"/>
                    <a:pt x="1487" y="2090"/>
                  </a:cubicBezTo>
                  <a:cubicBezTo>
                    <a:pt x="1496" y="2090"/>
                    <a:pt x="1504" y="2093"/>
                    <a:pt x="1512" y="2099"/>
                  </a:cubicBezTo>
                  <a:cubicBezTo>
                    <a:pt x="2363" y="2694"/>
                    <a:pt x="3261" y="5851"/>
                    <a:pt x="3903" y="7202"/>
                  </a:cubicBezTo>
                  <a:lnTo>
                    <a:pt x="4055" y="7202"/>
                  </a:lnTo>
                  <a:cubicBezTo>
                    <a:pt x="4055" y="7202"/>
                    <a:pt x="3932" y="5605"/>
                    <a:pt x="3866" y="5388"/>
                  </a:cubicBezTo>
                  <a:cubicBezTo>
                    <a:pt x="3809" y="5180"/>
                    <a:pt x="3393" y="4443"/>
                    <a:pt x="3308" y="4206"/>
                  </a:cubicBezTo>
                  <a:cubicBezTo>
                    <a:pt x="3242" y="3970"/>
                    <a:pt x="2684" y="1069"/>
                    <a:pt x="2590" y="710"/>
                  </a:cubicBezTo>
                  <a:cubicBezTo>
                    <a:pt x="2410" y="57"/>
                    <a:pt x="218" y="1"/>
                    <a:pt x="218" y="1"/>
                  </a:cubicBezTo>
                  <a:close/>
                </a:path>
              </a:pathLst>
            </a:custGeom>
            <a:solidFill>
              <a:srgbClr val="6252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7"/>
            <p:cNvSpPr/>
            <p:nvPr/>
          </p:nvSpPr>
          <p:spPr>
            <a:xfrm>
              <a:off x="6497181" y="3940886"/>
              <a:ext cx="36966" cy="154552"/>
            </a:xfrm>
            <a:custGeom>
              <a:avLst/>
              <a:gdLst/>
              <a:ahLst/>
              <a:cxnLst/>
              <a:rect l="l" t="t" r="r" b="b"/>
              <a:pathLst>
                <a:path w="199" h="832" extrusionOk="0">
                  <a:moveTo>
                    <a:pt x="0" y="0"/>
                  </a:moveTo>
                  <a:lnTo>
                    <a:pt x="104" y="832"/>
                  </a:lnTo>
                  <a:lnTo>
                    <a:pt x="199" y="822"/>
                  </a:lnTo>
                  <a:lnTo>
                    <a:pt x="151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23D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7"/>
            <p:cNvSpPr/>
            <p:nvPr/>
          </p:nvSpPr>
          <p:spPr>
            <a:xfrm>
              <a:off x="6298791" y="3824972"/>
              <a:ext cx="421489" cy="145264"/>
            </a:xfrm>
            <a:custGeom>
              <a:avLst/>
              <a:gdLst/>
              <a:ahLst/>
              <a:cxnLst/>
              <a:rect l="l" t="t" r="r" b="b"/>
              <a:pathLst>
                <a:path w="2269" h="782" extrusionOk="0">
                  <a:moveTo>
                    <a:pt x="0" y="0"/>
                  </a:moveTo>
                  <a:lnTo>
                    <a:pt x="0" y="331"/>
                  </a:lnTo>
                  <a:cubicBezTo>
                    <a:pt x="0" y="331"/>
                    <a:pt x="575" y="781"/>
                    <a:pt x="1850" y="781"/>
                  </a:cubicBezTo>
                  <a:cubicBezTo>
                    <a:pt x="1982" y="781"/>
                    <a:pt x="2121" y="776"/>
                    <a:pt x="2268" y="766"/>
                  </a:cubicBezTo>
                  <a:lnTo>
                    <a:pt x="2202" y="3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23D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7"/>
            <p:cNvSpPr/>
            <p:nvPr/>
          </p:nvSpPr>
          <p:spPr>
            <a:xfrm>
              <a:off x="6360277" y="4558721"/>
              <a:ext cx="159939" cy="567311"/>
            </a:xfrm>
            <a:custGeom>
              <a:avLst/>
              <a:gdLst/>
              <a:ahLst/>
              <a:cxnLst/>
              <a:rect l="l" t="t" r="r" b="b"/>
              <a:pathLst>
                <a:path w="861" h="3054" extrusionOk="0">
                  <a:moveTo>
                    <a:pt x="0" y="1"/>
                  </a:moveTo>
                  <a:cubicBezTo>
                    <a:pt x="180" y="1465"/>
                    <a:pt x="388" y="2798"/>
                    <a:pt x="463" y="3053"/>
                  </a:cubicBezTo>
                  <a:lnTo>
                    <a:pt x="614" y="3053"/>
                  </a:lnTo>
                  <a:cubicBezTo>
                    <a:pt x="614" y="3053"/>
                    <a:pt x="860" y="1343"/>
                    <a:pt x="860" y="1286"/>
                  </a:cubicBezTo>
                  <a:cubicBezTo>
                    <a:pt x="860" y="1239"/>
                    <a:pt x="699" y="341"/>
                    <a:pt x="652" y="124"/>
                  </a:cubicBezTo>
                  <a:cubicBezTo>
                    <a:pt x="416" y="105"/>
                    <a:pt x="217" y="67"/>
                    <a:pt x="0" y="1"/>
                  </a:cubicBezTo>
                  <a:close/>
                </a:path>
              </a:pathLst>
            </a:custGeom>
            <a:solidFill>
              <a:srgbClr val="5849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7"/>
            <p:cNvSpPr/>
            <p:nvPr/>
          </p:nvSpPr>
          <p:spPr>
            <a:xfrm>
              <a:off x="6769318" y="4537730"/>
              <a:ext cx="247618" cy="591831"/>
            </a:xfrm>
            <a:custGeom>
              <a:avLst/>
              <a:gdLst/>
              <a:ahLst/>
              <a:cxnLst/>
              <a:rect l="l" t="t" r="r" b="b"/>
              <a:pathLst>
                <a:path w="1333" h="3186" extrusionOk="0">
                  <a:moveTo>
                    <a:pt x="548" y="0"/>
                  </a:moveTo>
                  <a:cubicBezTo>
                    <a:pt x="378" y="76"/>
                    <a:pt x="199" y="133"/>
                    <a:pt x="0" y="180"/>
                  </a:cubicBezTo>
                  <a:cubicBezTo>
                    <a:pt x="435" y="1257"/>
                    <a:pt x="832" y="2476"/>
                    <a:pt x="1181" y="3185"/>
                  </a:cubicBezTo>
                  <a:lnTo>
                    <a:pt x="1333" y="3185"/>
                  </a:lnTo>
                  <a:cubicBezTo>
                    <a:pt x="1333" y="3185"/>
                    <a:pt x="1200" y="1597"/>
                    <a:pt x="1144" y="1371"/>
                  </a:cubicBezTo>
                  <a:cubicBezTo>
                    <a:pt x="1096" y="1163"/>
                    <a:pt x="681" y="426"/>
                    <a:pt x="595" y="189"/>
                  </a:cubicBezTo>
                  <a:cubicBezTo>
                    <a:pt x="586" y="170"/>
                    <a:pt x="577" y="95"/>
                    <a:pt x="548" y="0"/>
                  </a:cubicBezTo>
                  <a:close/>
                </a:path>
              </a:pathLst>
            </a:custGeom>
            <a:solidFill>
              <a:srgbClr val="5849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7"/>
            <p:cNvSpPr/>
            <p:nvPr/>
          </p:nvSpPr>
          <p:spPr>
            <a:xfrm>
              <a:off x="6444426" y="4163797"/>
              <a:ext cx="98081" cy="962237"/>
            </a:xfrm>
            <a:custGeom>
              <a:avLst/>
              <a:gdLst/>
              <a:ahLst/>
              <a:cxnLst/>
              <a:rect l="l" t="t" r="r" b="b"/>
              <a:pathLst>
                <a:path w="528" h="5180" extrusionOk="0">
                  <a:moveTo>
                    <a:pt x="495" y="1"/>
                  </a:moveTo>
                  <a:cubicBezTo>
                    <a:pt x="481" y="1"/>
                    <a:pt x="461" y="9"/>
                    <a:pt x="435" y="29"/>
                  </a:cubicBezTo>
                  <a:cubicBezTo>
                    <a:pt x="209" y="218"/>
                    <a:pt x="1" y="2155"/>
                    <a:pt x="1" y="2155"/>
                  </a:cubicBezTo>
                  <a:cubicBezTo>
                    <a:pt x="1" y="2155"/>
                    <a:pt x="209" y="3317"/>
                    <a:pt x="218" y="3374"/>
                  </a:cubicBezTo>
                  <a:cubicBezTo>
                    <a:pt x="237" y="3431"/>
                    <a:pt x="48" y="5179"/>
                    <a:pt x="48" y="5179"/>
                  </a:cubicBezTo>
                  <a:lnTo>
                    <a:pt x="171" y="5179"/>
                  </a:lnTo>
                  <a:cubicBezTo>
                    <a:pt x="171" y="5179"/>
                    <a:pt x="426" y="3469"/>
                    <a:pt x="426" y="3412"/>
                  </a:cubicBezTo>
                  <a:cubicBezTo>
                    <a:pt x="407" y="3346"/>
                    <a:pt x="199" y="2202"/>
                    <a:pt x="199" y="2202"/>
                  </a:cubicBezTo>
                  <a:cubicBezTo>
                    <a:pt x="199" y="2202"/>
                    <a:pt x="313" y="407"/>
                    <a:pt x="502" y="76"/>
                  </a:cubicBezTo>
                  <a:cubicBezTo>
                    <a:pt x="528" y="43"/>
                    <a:pt x="527" y="1"/>
                    <a:pt x="495" y="1"/>
                  </a:cubicBezTo>
                  <a:close/>
                </a:path>
              </a:pathLst>
            </a:custGeom>
            <a:solidFill>
              <a:srgbClr val="523D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7"/>
            <p:cNvSpPr/>
            <p:nvPr/>
          </p:nvSpPr>
          <p:spPr>
            <a:xfrm>
              <a:off x="6584860" y="3816242"/>
              <a:ext cx="433935" cy="1309794"/>
            </a:xfrm>
            <a:custGeom>
              <a:avLst/>
              <a:gdLst/>
              <a:ahLst/>
              <a:cxnLst/>
              <a:rect l="l" t="t" r="r" b="b"/>
              <a:pathLst>
                <a:path w="2336" h="7051" extrusionOk="0">
                  <a:moveTo>
                    <a:pt x="1" y="0"/>
                  </a:moveTo>
                  <a:lnTo>
                    <a:pt x="1" y="0"/>
                  </a:lnTo>
                  <a:cubicBezTo>
                    <a:pt x="152" y="85"/>
                    <a:pt x="426" y="378"/>
                    <a:pt x="454" y="510"/>
                  </a:cubicBezTo>
                  <a:cubicBezTo>
                    <a:pt x="558" y="869"/>
                    <a:pt x="1381" y="3790"/>
                    <a:pt x="1466" y="4026"/>
                  </a:cubicBezTo>
                  <a:cubicBezTo>
                    <a:pt x="1541" y="4262"/>
                    <a:pt x="1948" y="4999"/>
                    <a:pt x="2014" y="5217"/>
                  </a:cubicBezTo>
                  <a:cubicBezTo>
                    <a:pt x="2080" y="5444"/>
                    <a:pt x="2203" y="7050"/>
                    <a:pt x="2203" y="7050"/>
                  </a:cubicBezTo>
                  <a:lnTo>
                    <a:pt x="2335" y="7050"/>
                  </a:lnTo>
                  <a:cubicBezTo>
                    <a:pt x="2324" y="7032"/>
                    <a:pt x="2240" y="5460"/>
                    <a:pt x="2184" y="5245"/>
                  </a:cubicBezTo>
                  <a:cubicBezTo>
                    <a:pt x="2127" y="5037"/>
                    <a:pt x="1664" y="4310"/>
                    <a:pt x="1588" y="4073"/>
                  </a:cubicBezTo>
                  <a:cubicBezTo>
                    <a:pt x="1503" y="3837"/>
                    <a:pt x="993" y="888"/>
                    <a:pt x="899" y="529"/>
                  </a:cubicBezTo>
                  <a:cubicBezTo>
                    <a:pt x="851" y="340"/>
                    <a:pt x="483" y="57"/>
                    <a:pt x="1" y="0"/>
                  </a:cubicBezTo>
                  <a:close/>
                  <a:moveTo>
                    <a:pt x="2335" y="7050"/>
                  </a:moveTo>
                  <a:cubicBezTo>
                    <a:pt x="2335" y="7050"/>
                    <a:pt x="2335" y="7050"/>
                    <a:pt x="2335" y="7050"/>
                  </a:cubicBezTo>
                  <a:cubicBezTo>
                    <a:pt x="2335" y="7050"/>
                    <a:pt x="2335" y="7050"/>
                    <a:pt x="2335" y="7050"/>
                  </a:cubicBezTo>
                  <a:close/>
                </a:path>
              </a:pathLst>
            </a:custGeom>
            <a:solidFill>
              <a:srgbClr val="523D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7"/>
            <p:cNvSpPr/>
            <p:nvPr/>
          </p:nvSpPr>
          <p:spPr>
            <a:xfrm>
              <a:off x="6467274" y="4146150"/>
              <a:ext cx="130032" cy="45883"/>
            </a:xfrm>
            <a:custGeom>
              <a:avLst/>
              <a:gdLst/>
              <a:ahLst/>
              <a:cxnLst/>
              <a:rect l="l" t="t" r="r" b="b"/>
              <a:pathLst>
                <a:path w="700" h="247" extrusionOk="0">
                  <a:moveTo>
                    <a:pt x="700" y="1"/>
                  </a:moveTo>
                  <a:lnTo>
                    <a:pt x="700" y="1"/>
                  </a:lnTo>
                  <a:cubicBezTo>
                    <a:pt x="611" y="78"/>
                    <a:pt x="396" y="114"/>
                    <a:pt x="225" y="114"/>
                  </a:cubicBezTo>
                  <a:cubicBezTo>
                    <a:pt x="123" y="114"/>
                    <a:pt x="36" y="101"/>
                    <a:pt x="1" y="76"/>
                  </a:cubicBezTo>
                  <a:lnTo>
                    <a:pt x="1" y="76"/>
                  </a:lnTo>
                  <a:cubicBezTo>
                    <a:pt x="1" y="77"/>
                    <a:pt x="228" y="237"/>
                    <a:pt x="379" y="246"/>
                  </a:cubicBezTo>
                  <a:cubicBezTo>
                    <a:pt x="539" y="246"/>
                    <a:pt x="700" y="1"/>
                    <a:pt x="700" y="1"/>
                  </a:cubicBezTo>
                  <a:close/>
                </a:path>
              </a:pathLst>
            </a:custGeom>
            <a:solidFill>
              <a:srgbClr val="523D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7"/>
            <p:cNvSpPr/>
            <p:nvPr/>
          </p:nvSpPr>
          <p:spPr>
            <a:xfrm>
              <a:off x="6237305" y="3145279"/>
              <a:ext cx="507496" cy="778334"/>
            </a:xfrm>
            <a:custGeom>
              <a:avLst/>
              <a:gdLst/>
              <a:ahLst/>
              <a:cxnLst/>
              <a:rect l="l" t="t" r="r" b="b"/>
              <a:pathLst>
                <a:path w="2732" h="4190" extrusionOk="0">
                  <a:moveTo>
                    <a:pt x="2017" y="0"/>
                  </a:moveTo>
                  <a:cubicBezTo>
                    <a:pt x="1465" y="0"/>
                    <a:pt x="532" y="164"/>
                    <a:pt x="312" y="342"/>
                  </a:cubicBezTo>
                  <a:cubicBezTo>
                    <a:pt x="1" y="588"/>
                    <a:pt x="322" y="3565"/>
                    <a:pt x="312" y="3763"/>
                  </a:cubicBezTo>
                  <a:cubicBezTo>
                    <a:pt x="312" y="3983"/>
                    <a:pt x="1429" y="4189"/>
                    <a:pt x="2143" y="4189"/>
                  </a:cubicBezTo>
                  <a:cubicBezTo>
                    <a:pt x="2473" y="4189"/>
                    <a:pt x="2716" y="4145"/>
                    <a:pt x="2722" y="4037"/>
                  </a:cubicBezTo>
                  <a:cubicBezTo>
                    <a:pt x="2732" y="3924"/>
                    <a:pt x="2543" y="3196"/>
                    <a:pt x="2514" y="2572"/>
                  </a:cubicBezTo>
                  <a:cubicBezTo>
                    <a:pt x="2486" y="1505"/>
                    <a:pt x="2694" y="437"/>
                    <a:pt x="2420" y="78"/>
                  </a:cubicBezTo>
                  <a:cubicBezTo>
                    <a:pt x="2379" y="23"/>
                    <a:pt x="2225" y="0"/>
                    <a:pt x="2017" y="0"/>
                  </a:cubicBezTo>
                  <a:close/>
                </a:path>
              </a:pathLst>
            </a:custGeom>
            <a:solidFill>
              <a:srgbClr val="FF83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7"/>
            <p:cNvSpPr/>
            <p:nvPr/>
          </p:nvSpPr>
          <p:spPr>
            <a:xfrm>
              <a:off x="6404116" y="3142121"/>
              <a:ext cx="191519" cy="68360"/>
            </a:xfrm>
            <a:custGeom>
              <a:avLst/>
              <a:gdLst/>
              <a:ahLst/>
              <a:cxnLst/>
              <a:rect l="l" t="t" r="r" b="b"/>
              <a:pathLst>
                <a:path w="1031" h="368" extrusionOk="0">
                  <a:moveTo>
                    <a:pt x="1030" y="0"/>
                  </a:moveTo>
                  <a:lnTo>
                    <a:pt x="1030" y="0"/>
                  </a:lnTo>
                  <a:cubicBezTo>
                    <a:pt x="1030" y="0"/>
                    <a:pt x="265" y="0"/>
                    <a:pt x="0" y="161"/>
                  </a:cubicBezTo>
                  <a:cubicBezTo>
                    <a:pt x="0" y="161"/>
                    <a:pt x="23" y="367"/>
                    <a:pt x="269" y="367"/>
                  </a:cubicBezTo>
                  <a:cubicBezTo>
                    <a:pt x="296" y="367"/>
                    <a:pt x="326" y="365"/>
                    <a:pt x="359" y="359"/>
                  </a:cubicBezTo>
                  <a:cubicBezTo>
                    <a:pt x="804" y="284"/>
                    <a:pt x="1030" y="0"/>
                    <a:pt x="1030" y="0"/>
                  </a:cubicBezTo>
                  <a:close/>
                </a:path>
              </a:pathLst>
            </a:custGeom>
            <a:solidFill>
              <a:srgbClr val="FF5A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7"/>
            <p:cNvSpPr/>
            <p:nvPr/>
          </p:nvSpPr>
          <p:spPr>
            <a:xfrm>
              <a:off x="6658606" y="3338655"/>
              <a:ext cx="86193" cy="584772"/>
            </a:xfrm>
            <a:custGeom>
              <a:avLst/>
              <a:gdLst/>
              <a:ahLst/>
              <a:cxnLst/>
              <a:rect l="l" t="t" r="r" b="b"/>
              <a:pathLst>
                <a:path w="464" h="3148" extrusionOk="0">
                  <a:moveTo>
                    <a:pt x="246" y="0"/>
                  </a:moveTo>
                  <a:cubicBezTo>
                    <a:pt x="190" y="568"/>
                    <a:pt x="1" y="832"/>
                    <a:pt x="38" y="1588"/>
                  </a:cubicBezTo>
                  <a:cubicBezTo>
                    <a:pt x="57" y="2221"/>
                    <a:pt x="152" y="2949"/>
                    <a:pt x="152" y="3081"/>
                  </a:cubicBezTo>
                  <a:cubicBezTo>
                    <a:pt x="152" y="3100"/>
                    <a:pt x="133" y="3129"/>
                    <a:pt x="105" y="3148"/>
                  </a:cubicBezTo>
                  <a:cubicBezTo>
                    <a:pt x="322" y="3138"/>
                    <a:pt x="464" y="3091"/>
                    <a:pt x="464" y="3006"/>
                  </a:cubicBezTo>
                  <a:cubicBezTo>
                    <a:pt x="464" y="2883"/>
                    <a:pt x="313" y="2174"/>
                    <a:pt x="284" y="1541"/>
                  </a:cubicBezTo>
                  <a:cubicBezTo>
                    <a:pt x="246" y="728"/>
                    <a:pt x="322" y="492"/>
                    <a:pt x="246" y="0"/>
                  </a:cubicBezTo>
                  <a:close/>
                </a:path>
              </a:pathLst>
            </a:custGeom>
            <a:solidFill>
              <a:srgbClr val="FF5A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7"/>
            <p:cNvSpPr/>
            <p:nvPr/>
          </p:nvSpPr>
          <p:spPr>
            <a:xfrm>
              <a:off x="7205480" y="3718532"/>
              <a:ext cx="271395" cy="1412705"/>
            </a:xfrm>
            <a:custGeom>
              <a:avLst/>
              <a:gdLst/>
              <a:ahLst/>
              <a:cxnLst/>
              <a:rect l="l" t="t" r="r" b="b"/>
              <a:pathLst>
                <a:path w="1461" h="7605" extrusionOk="0">
                  <a:moveTo>
                    <a:pt x="409" y="0"/>
                  </a:moveTo>
                  <a:cubicBezTo>
                    <a:pt x="0" y="0"/>
                    <a:pt x="94" y="1382"/>
                    <a:pt x="109" y="1481"/>
                  </a:cubicBezTo>
                  <a:cubicBezTo>
                    <a:pt x="204" y="3134"/>
                    <a:pt x="780" y="5601"/>
                    <a:pt x="213" y="7605"/>
                  </a:cubicBezTo>
                  <a:lnTo>
                    <a:pt x="346" y="7605"/>
                  </a:lnTo>
                  <a:cubicBezTo>
                    <a:pt x="780" y="6102"/>
                    <a:pt x="1026" y="5714"/>
                    <a:pt x="1054" y="5346"/>
                  </a:cubicBezTo>
                  <a:cubicBezTo>
                    <a:pt x="1073" y="4977"/>
                    <a:pt x="780" y="4410"/>
                    <a:pt x="799" y="4193"/>
                  </a:cubicBezTo>
                  <a:cubicBezTo>
                    <a:pt x="828" y="3966"/>
                    <a:pt x="1461" y="1103"/>
                    <a:pt x="818" y="299"/>
                  </a:cubicBezTo>
                  <a:cubicBezTo>
                    <a:pt x="645" y="86"/>
                    <a:pt x="511" y="0"/>
                    <a:pt x="409" y="0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7"/>
            <p:cNvSpPr/>
            <p:nvPr/>
          </p:nvSpPr>
          <p:spPr>
            <a:xfrm>
              <a:off x="7203623" y="3719089"/>
              <a:ext cx="245203" cy="692328"/>
            </a:xfrm>
            <a:custGeom>
              <a:avLst/>
              <a:gdLst/>
              <a:ahLst/>
              <a:cxnLst/>
              <a:rect l="l" t="t" r="r" b="b"/>
              <a:pathLst>
                <a:path w="1320" h="3727" extrusionOk="0">
                  <a:moveTo>
                    <a:pt x="406" y="1"/>
                  </a:moveTo>
                  <a:cubicBezTo>
                    <a:pt x="0" y="1"/>
                    <a:pt x="93" y="1383"/>
                    <a:pt x="100" y="1496"/>
                  </a:cubicBezTo>
                  <a:cubicBezTo>
                    <a:pt x="138" y="2101"/>
                    <a:pt x="242" y="2838"/>
                    <a:pt x="327" y="3623"/>
                  </a:cubicBezTo>
                  <a:lnTo>
                    <a:pt x="422" y="3623"/>
                  </a:lnTo>
                  <a:cubicBezTo>
                    <a:pt x="582" y="3623"/>
                    <a:pt x="743" y="3651"/>
                    <a:pt x="885" y="3727"/>
                  </a:cubicBezTo>
                  <a:cubicBezTo>
                    <a:pt x="1036" y="2829"/>
                    <a:pt x="1319" y="929"/>
                    <a:pt x="809" y="296"/>
                  </a:cubicBezTo>
                  <a:cubicBezTo>
                    <a:pt x="638" y="86"/>
                    <a:pt x="507" y="1"/>
                    <a:pt x="406" y="1"/>
                  </a:cubicBezTo>
                  <a:close/>
                </a:path>
              </a:pathLst>
            </a:custGeom>
            <a:solidFill>
              <a:srgbClr val="FFAE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7"/>
            <p:cNvSpPr/>
            <p:nvPr/>
          </p:nvSpPr>
          <p:spPr>
            <a:xfrm>
              <a:off x="7255264" y="3674507"/>
              <a:ext cx="511397" cy="1455058"/>
            </a:xfrm>
            <a:custGeom>
              <a:avLst/>
              <a:gdLst/>
              <a:ahLst/>
              <a:cxnLst/>
              <a:rect l="l" t="t" r="r" b="b"/>
              <a:pathLst>
                <a:path w="2753" h="7833" extrusionOk="0">
                  <a:moveTo>
                    <a:pt x="334" y="1"/>
                  </a:moveTo>
                  <a:cubicBezTo>
                    <a:pt x="34" y="1"/>
                    <a:pt x="0" y="350"/>
                    <a:pt x="144" y="602"/>
                  </a:cubicBezTo>
                  <a:cubicBezTo>
                    <a:pt x="805" y="1746"/>
                    <a:pt x="2487" y="5668"/>
                    <a:pt x="2365" y="7832"/>
                  </a:cubicBezTo>
                  <a:lnTo>
                    <a:pt x="2497" y="7832"/>
                  </a:lnTo>
                  <a:cubicBezTo>
                    <a:pt x="2591" y="6339"/>
                    <a:pt x="2752" y="5951"/>
                    <a:pt x="2695" y="5583"/>
                  </a:cubicBezTo>
                  <a:cubicBezTo>
                    <a:pt x="2639" y="5214"/>
                    <a:pt x="2204" y="4647"/>
                    <a:pt x="2176" y="4430"/>
                  </a:cubicBezTo>
                  <a:cubicBezTo>
                    <a:pt x="2157" y="4203"/>
                    <a:pt x="2402" y="1614"/>
                    <a:pt x="1278" y="565"/>
                  </a:cubicBezTo>
                  <a:cubicBezTo>
                    <a:pt x="835" y="148"/>
                    <a:pt x="529" y="1"/>
                    <a:pt x="334" y="1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7"/>
            <p:cNvSpPr/>
            <p:nvPr/>
          </p:nvSpPr>
          <p:spPr>
            <a:xfrm>
              <a:off x="7255264" y="3677108"/>
              <a:ext cx="406071" cy="743226"/>
            </a:xfrm>
            <a:custGeom>
              <a:avLst/>
              <a:gdLst/>
              <a:ahLst/>
              <a:cxnLst/>
              <a:rect l="l" t="t" r="r" b="b"/>
              <a:pathLst>
                <a:path w="2186" h="4001" extrusionOk="0">
                  <a:moveTo>
                    <a:pt x="333" y="0"/>
                  </a:moveTo>
                  <a:cubicBezTo>
                    <a:pt x="34" y="0"/>
                    <a:pt x="1" y="346"/>
                    <a:pt x="144" y="598"/>
                  </a:cubicBezTo>
                  <a:cubicBezTo>
                    <a:pt x="484" y="1184"/>
                    <a:pt x="1117" y="2535"/>
                    <a:pt x="1609" y="4000"/>
                  </a:cubicBezTo>
                  <a:cubicBezTo>
                    <a:pt x="1637" y="3962"/>
                    <a:pt x="1665" y="3953"/>
                    <a:pt x="1703" y="3953"/>
                  </a:cubicBezTo>
                  <a:cubicBezTo>
                    <a:pt x="1759" y="3939"/>
                    <a:pt x="1817" y="3931"/>
                    <a:pt x="1875" y="3931"/>
                  </a:cubicBezTo>
                  <a:cubicBezTo>
                    <a:pt x="1974" y="3931"/>
                    <a:pt x="2075" y="3953"/>
                    <a:pt x="2176" y="4000"/>
                  </a:cubicBezTo>
                  <a:cubicBezTo>
                    <a:pt x="2185" y="3168"/>
                    <a:pt x="2147" y="1392"/>
                    <a:pt x="1278" y="560"/>
                  </a:cubicBezTo>
                  <a:cubicBezTo>
                    <a:pt x="834" y="147"/>
                    <a:pt x="528" y="0"/>
                    <a:pt x="333" y="0"/>
                  </a:cubicBezTo>
                  <a:close/>
                </a:path>
              </a:pathLst>
            </a:custGeom>
            <a:solidFill>
              <a:srgbClr val="FFAE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7"/>
            <p:cNvSpPr/>
            <p:nvPr/>
          </p:nvSpPr>
          <p:spPr>
            <a:xfrm>
              <a:off x="7201022" y="3763486"/>
              <a:ext cx="482976" cy="546134"/>
            </a:xfrm>
            <a:custGeom>
              <a:avLst/>
              <a:gdLst/>
              <a:ahLst/>
              <a:cxnLst/>
              <a:rect l="l" t="t" r="r" b="b"/>
              <a:pathLst>
                <a:path w="2600" h="2940" extrusionOk="0">
                  <a:moveTo>
                    <a:pt x="1513" y="1"/>
                  </a:moveTo>
                  <a:lnTo>
                    <a:pt x="143" y="123"/>
                  </a:lnTo>
                  <a:cubicBezTo>
                    <a:pt x="1" y="473"/>
                    <a:pt x="190" y="2221"/>
                    <a:pt x="237" y="2874"/>
                  </a:cubicBezTo>
                  <a:lnTo>
                    <a:pt x="1041" y="2930"/>
                  </a:lnTo>
                  <a:lnTo>
                    <a:pt x="1182" y="1796"/>
                  </a:lnTo>
                  <a:lnTo>
                    <a:pt x="1608" y="2940"/>
                  </a:lnTo>
                  <a:lnTo>
                    <a:pt x="2458" y="2826"/>
                  </a:lnTo>
                  <a:cubicBezTo>
                    <a:pt x="2458" y="2826"/>
                    <a:pt x="2600" y="1021"/>
                    <a:pt x="1513" y="1"/>
                  </a:cubicBezTo>
                  <a:close/>
                </a:path>
              </a:pathLst>
            </a:custGeom>
            <a:solidFill>
              <a:srgbClr val="F453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7"/>
            <p:cNvSpPr/>
            <p:nvPr/>
          </p:nvSpPr>
          <p:spPr>
            <a:xfrm>
              <a:off x="7371363" y="4090051"/>
              <a:ext cx="56471" cy="217896"/>
            </a:xfrm>
            <a:custGeom>
              <a:avLst/>
              <a:gdLst/>
              <a:ahLst/>
              <a:cxnLst/>
              <a:rect l="l" t="t" r="r" b="b"/>
              <a:pathLst>
                <a:path w="304" h="1173" extrusionOk="0">
                  <a:moveTo>
                    <a:pt x="256" y="0"/>
                  </a:moveTo>
                  <a:lnTo>
                    <a:pt x="1" y="1172"/>
                  </a:lnTo>
                  <a:lnTo>
                    <a:pt x="133" y="1172"/>
                  </a:lnTo>
                  <a:lnTo>
                    <a:pt x="303" y="95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E23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7"/>
            <p:cNvSpPr/>
            <p:nvPr/>
          </p:nvSpPr>
          <p:spPr>
            <a:xfrm>
              <a:off x="7243189" y="4255005"/>
              <a:ext cx="158268" cy="49412"/>
            </a:xfrm>
            <a:custGeom>
              <a:avLst/>
              <a:gdLst/>
              <a:ahLst/>
              <a:cxnLst/>
              <a:rect l="l" t="t" r="r" b="b"/>
              <a:pathLst>
                <a:path w="852" h="266" extrusionOk="0">
                  <a:moveTo>
                    <a:pt x="851" y="1"/>
                  </a:moveTo>
                  <a:lnTo>
                    <a:pt x="1" y="29"/>
                  </a:lnTo>
                  <a:lnTo>
                    <a:pt x="20" y="218"/>
                  </a:lnTo>
                  <a:lnTo>
                    <a:pt x="804" y="265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E23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7"/>
            <p:cNvSpPr/>
            <p:nvPr/>
          </p:nvSpPr>
          <p:spPr>
            <a:xfrm>
              <a:off x="7218669" y="3763486"/>
              <a:ext cx="463657" cy="526815"/>
            </a:xfrm>
            <a:custGeom>
              <a:avLst/>
              <a:gdLst/>
              <a:ahLst/>
              <a:cxnLst/>
              <a:rect l="l" t="t" r="r" b="b"/>
              <a:pathLst>
                <a:path w="2496" h="2836" extrusionOk="0">
                  <a:moveTo>
                    <a:pt x="1418" y="1"/>
                  </a:moveTo>
                  <a:lnTo>
                    <a:pt x="48" y="123"/>
                  </a:lnTo>
                  <a:cubicBezTo>
                    <a:pt x="38" y="133"/>
                    <a:pt x="0" y="227"/>
                    <a:pt x="0" y="416"/>
                  </a:cubicBezTo>
                  <a:cubicBezTo>
                    <a:pt x="248" y="529"/>
                    <a:pt x="690" y="653"/>
                    <a:pt x="1087" y="653"/>
                  </a:cubicBezTo>
                  <a:cubicBezTo>
                    <a:pt x="1222" y="653"/>
                    <a:pt x="1351" y="639"/>
                    <a:pt x="1465" y="605"/>
                  </a:cubicBezTo>
                  <a:cubicBezTo>
                    <a:pt x="1976" y="1598"/>
                    <a:pt x="2032" y="2552"/>
                    <a:pt x="2023" y="2836"/>
                  </a:cubicBezTo>
                  <a:lnTo>
                    <a:pt x="2354" y="2826"/>
                  </a:lnTo>
                  <a:cubicBezTo>
                    <a:pt x="2363" y="2826"/>
                    <a:pt x="2495" y="1021"/>
                    <a:pt x="1418" y="1"/>
                  </a:cubicBezTo>
                  <a:close/>
                </a:path>
              </a:pathLst>
            </a:custGeom>
            <a:solidFill>
              <a:srgbClr val="E23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7"/>
            <p:cNvSpPr/>
            <p:nvPr/>
          </p:nvSpPr>
          <p:spPr>
            <a:xfrm>
              <a:off x="7239660" y="4270794"/>
              <a:ext cx="166998" cy="44025"/>
            </a:xfrm>
            <a:custGeom>
              <a:avLst/>
              <a:gdLst/>
              <a:ahLst/>
              <a:cxnLst/>
              <a:rect l="l" t="t" r="r" b="b"/>
              <a:pathLst>
                <a:path w="899" h="237" extrusionOk="0">
                  <a:moveTo>
                    <a:pt x="1" y="1"/>
                  </a:moveTo>
                  <a:lnTo>
                    <a:pt x="29" y="190"/>
                  </a:lnTo>
                  <a:lnTo>
                    <a:pt x="870" y="237"/>
                  </a:lnTo>
                  <a:lnTo>
                    <a:pt x="899" y="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7"/>
            <p:cNvSpPr/>
            <p:nvPr/>
          </p:nvSpPr>
          <p:spPr>
            <a:xfrm>
              <a:off x="7488948" y="4225283"/>
              <a:ext cx="154738" cy="84335"/>
            </a:xfrm>
            <a:custGeom>
              <a:avLst/>
              <a:gdLst/>
              <a:ahLst/>
              <a:cxnLst/>
              <a:rect l="l" t="t" r="r" b="b"/>
              <a:pathLst>
                <a:path w="833" h="454" extrusionOk="0">
                  <a:moveTo>
                    <a:pt x="833" y="0"/>
                  </a:moveTo>
                  <a:lnTo>
                    <a:pt x="1" y="284"/>
                  </a:lnTo>
                  <a:lnTo>
                    <a:pt x="58" y="454"/>
                  </a:lnTo>
                  <a:lnTo>
                    <a:pt x="833" y="321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rgbClr val="E23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7"/>
            <p:cNvSpPr/>
            <p:nvPr/>
          </p:nvSpPr>
          <p:spPr>
            <a:xfrm>
              <a:off x="7488948" y="4262064"/>
              <a:ext cx="175729" cy="59815"/>
            </a:xfrm>
            <a:custGeom>
              <a:avLst/>
              <a:gdLst/>
              <a:ahLst/>
              <a:cxnLst/>
              <a:rect l="l" t="t" r="r" b="b"/>
              <a:pathLst>
                <a:path w="946" h="322" extrusionOk="0">
                  <a:moveTo>
                    <a:pt x="946" y="0"/>
                  </a:moveTo>
                  <a:lnTo>
                    <a:pt x="1" y="142"/>
                  </a:lnTo>
                  <a:lnTo>
                    <a:pt x="58" y="322"/>
                  </a:lnTo>
                  <a:lnTo>
                    <a:pt x="946" y="161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7"/>
            <p:cNvSpPr/>
            <p:nvPr/>
          </p:nvSpPr>
          <p:spPr>
            <a:xfrm>
              <a:off x="7218669" y="3154939"/>
              <a:ext cx="335483" cy="693999"/>
            </a:xfrm>
            <a:custGeom>
              <a:avLst/>
              <a:gdLst/>
              <a:ahLst/>
              <a:cxnLst/>
              <a:rect l="l" t="t" r="r" b="b"/>
              <a:pathLst>
                <a:path w="1806" h="3736" extrusionOk="0">
                  <a:moveTo>
                    <a:pt x="975" y="0"/>
                  </a:moveTo>
                  <a:cubicBezTo>
                    <a:pt x="297" y="0"/>
                    <a:pt x="0" y="1301"/>
                    <a:pt x="0" y="1301"/>
                  </a:cubicBezTo>
                  <a:cubicBezTo>
                    <a:pt x="757" y="2067"/>
                    <a:pt x="57" y="2568"/>
                    <a:pt x="0" y="3522"/>
                  </a:cubicBezTo>
                  <a:cubicBezTo>
                    <a:pt x="99" y="3620"/>
                    <a:pt x="447" y="3736"/>
                    <a:pt x="866" y="3736"/>
                  </a:cubicBezTo>
                  <a:cubicBezTo>
                    <a:pt x="1134" y="3736"/>
                    <a:pt x="1431" y="3689"/>
                    <a:pt x="1711" y="3560"/>
                  </a:cubicBezTo>
                  <a:cubicBezTo>
                    <a:pt x="1182" y="2369"/>
                    <a:pt x="1314" y="2010"/>
                    <a:pt x="1503" y="1509"/>
                  </a:cubicBezTo>
                  <a:cubicBezTo>
                    <a:pt x="1692" y="999"/>
                    <a:pt x="1806" y="111"/>
                    <a:pt x="1059" y="7"/>
                  </a:cubicBezTo>
                  <a:cubicBezTo>
                    <a:pt x="1030" y="2"/>
                    <a:pt x="1002" y="0"/>
                    <a:pt x="975" y="0"/>
                  </a:cubicBezTo>
                  <a:close/>
                </a:path>
              </a:pathLst>
            </a:custGeom>
            <a:solidFill>
              <a:srgbClr val="FFCE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7"/>
            <p:cNvSpPr/>
            <p:nvPr/>
          </p:nvSpPr>
          <p:spPr>
            <a:xfrm>
              <a:off x="7309877" y="3153638"/>
              <a:ext cx="146007" cy="176472"/>
            </a:xfrm>
            <a:custGeom>
              <a:avLst/>
              <a:gdLst/>
              <a:ahLst/>
              <a:cxnLst/>
              <a:rect l="l" t="t" r="r" b="b"/>
              <a:pathLst>
                <a:path w="786" h="950" extrusionOk="0">
                  <a:moveTo>
                    <a:pt x="497" y="1"/>
                  </a:moveTo>
                  <a:cubicBezTo>
                    <a:pt x="396" y="1"/>
                    <a:pt x="305" y="22"/>
                    <a:pt x="256" y="61"/>
                  </a:cubicBezTo>
                  <a:cubicBezTo>
                    <a:pt x="256" y="61"/>
                    <a:pt x="1" y="354"/>
                    <a:pt x="48" y="949"/>
                  </a:cubicBezTo>
                  <a:cubicBezTo>
                    <a:pt x="48" y="949"/>
                    <a:pt x="691" y="581"/>
                    <a:pt x="785" y="61"/>
                  </a:cubicBezTo>
                  <a:cubicBezTo>
                    <a:pt x="698" y="20"/>
                    <a:pt x="593" y="1"/>
                    <a:pt x="497" y="1"/>
                  </a:cubicBezTo>
                  <a:close/>
                </a:path>
              </a:pathLst>
            </a:custGeom>
            <a:solidFill>
              <a:srgbClr val="EF5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7"/>
            <p:cNvSpPr/>
            <p:nvPr/>
          </p:nvSpPr>
          <p:spPr>
            <a:xfrm>
              <a:off x="7344985" y="3159583"/>
              <a:ext cx="102168" cy="100310"/>
            </a:xfrm>
            <a:custGeom>
              <a:avLst/>
              <a:gdLst/>
              <a:ahLst/>
              <a:cxnLst/>
              <a:rect l="l" t="t" r="r" b="b"/>
              <a:pathLst>
                <a:path w="550" h="540" extrusionOk="0">
                  <a:moveTo>
                    <a:pt x="124" y="1"/>
                  </a:moveTo>
                  <a:cubicBezTo>
                    <a:pt x="124" y="1"/>
                    <a:pt x="1" y="180"/>
                    <a:pt x="29" y="539"/>
                  </a:cubicBezTo>
                  <a:cubicBezTo>
                    <a:pt x="29" y="539"/>
                    <a:pt x="502" y="312"/>
                    <a:pt x="549" y="38"/>
                  </a:cubicBezTo>
                  <a:lnTo>
                    <a:pt x="124" y="1"/>
                  </a:ln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7"/>
            <p:cNvSpPr/>
            <p:nvPr/>
          </p:nvSpPr>
          <p:spPr>
            <a:xfrm>
              <a:off x="7220341" y="3198221"/>
              <a:ext cx="321551" cy="637343"/>
            </a:xfrm>
            <a:custGeom>
              <a:avLst/>
              <a:gdLst/>
              <a:ahLst/>
              <a:cxnLst/>
              <a:rect l="l" t="t" r="r" b="b"/>
              <a:pathLst>
                <a:path w="1731" h="3431" extrusionOk="0">
                  <a:moveTo>
                    <a:pt x="1475" y="0"/>
                  </a:moveTo>
                  <a:cubicBezTo>
                    <a:pt x="1239" y="331"/>
                    <a:pt x="1116" y="1087"/>
                    <a:pt x="974" y="1191"/>
                  </a:cubicBezTo>
                  <a:cubicBezTo>
                    <a:pt x="960" y="1201"/>
                    <a:pt x="917" y="1206"/>
                    <a:pt x="855" y="1206"/>
                  </a:cubicBezTo>
                  <a:cubicBezTo>
                    <a:pt x="629" y="1206"/>
                    <a:pt x="157" y="1145"/>
                    <a:pt x="1" y="1078"/>
                  </a:cubicBezTo>
                  <a:lnTo>
                    <a:pt x="1" y="1078"/>
                  </a:lnTo>
                  <a:cubicBezTo>
                    <a:pt x="322" y="1418"/>
                    <a:pt x="369" y="1702"/>
                    <a:pt x="322" y="1995"/>
                  </a:cubicBezTo>
                  <a:cubicBezTo>
                    <a:pt x="379" y="1900"/>
                    <a:pt x="455" y="1853"/>
                    <a:pt x="521" y="1853"/>
                  </a:cubicBezTo>
                  <a:cubicBezTo>
                    <a:pt x="814" y="1853"/>
                    <a:pt x="1239" y="2958"/>
                    <a:pt x="1409" y="3431"/>
                  </a:cubicBezTo>
                  <a:cubicBezTo>
                    <a:pt x="1504" y="3412"/>
                    <a:pt x="1608" y="3374"/>
                    <a:pt x="1702" y="3327"/>
                  </a:cubicBezTo>
                  <a:cubicBezTo>
                    <a:pt x="1163" y="2136"/>
                    <a:pt x="1305" y="1777"/>
                    <a:pt x="1494" y="1276"/>
                  </a:cubicBezTo>
                  <a:cubicBezTo>
                    <a:pt x="1636" y="889"/>
                    <a:pt x="1730" y="312"/>
                    <a:pt x="1475" y="0"/>
                  </a:cubicBezTo>
                  <a:close/>
                </a:path>
              </a:pathLst>
            </a:custGeom>
            <a:solidFill>
              <a:srgbClr val="FFA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7"/>
            <p:cNvSpPr/>
            <p:nvPr/>
          </p:nvSpPr>
          <p:spPr>
            <a:xfrm>
              <a:off x="5975756" y="3136734"/>
              <a:ext cx="170528" cy="450468"/>
            </a:xfrm>
            <a:custGeom>
              <a:avLst/>
              <a:gdLst/>
              <a:ahLst/>
              <a:cxnLst/>
              <a:rect l="l" t="t" r="r" b="b"/>
              <a:pathLst>
                <a:path w="918" h="2425" extrusionOk="0">
                  <a:moveTo>
                    <a:pt x="170" y="1"/>
                  </a:moveTo>
                  <a:lnTo>
                    <a:pt x="76" y="20"/>
                  </a:lnTo>
                  <a:cubicBezTo>
                    <a:pt x="123" y="265"/>
                    <a:pt x="0" y="1711"/>
                    <a:pt x="48" y="1910"/>
                  </a:cubicBezTo>
                  <a:cubicBezTo>
                    <a:pt x="92" y="2096"/>
                    <a:pt x="337" y="2424"/>
                    <a:pt x="554" y="2424"/>
                  </a:cubicBezTo>
                  <a:cubicBezTo>
                    <a:pt x="568" y="2424"/>
                    <a:pt x="582" y="2423"/>
                    <a:pt x="596" y="2420"/>
                  </a:cubicBezTo>
                  <a:cubicBezTo>
                    <a:pt x="832" y="2373"/>
                    <a:pt x="917" y="1806"/>
                    <a:pt x="879" y="1588"/>
                  </a:cubicBezTo>
                  <a:cubicBezTo>
                    <a:pt x="851" y="1428"/>
                    <a:pt x="237" y="398"/>
                    <a:pt x="170" y="1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7"/>
            <p:cNvSpPr/>
            <p:nvPr/>
          </p:nvSpPr>
          <p:spPr>
            <a:xfrm>
              <a:off x="6797368" y="4660889"/>
              <a:ext cx="88236" cy="472016"/>
            </a:xfrm>
            <a:custGeom>
              <a:avLst/>
              <a:gdLst/>
              <a:ahLst/>
              <a:cxnLst/>
              <a:rect l="l" t="t" r="r" b="b"/>
              <a:pathLst>
                <a:path w="475" h="2541" extrusionOk="0">
                  <a:moveTo>
                    <a:pt x="110" y="0"/>
                  </a:moveTo>
                  <a:cubicBezTo>
                    <a:pt x="95" y="0"/>
                    <a:pt x="88" y="11"/>
                    <a:pt x="95" y="37"/>
                  </a:cubicBezTo>
                  <a:cubicBezTo>
                    <a:pt x="152" y="405"/>
                    <a:pt x="0" y="2541"/>
                    <a:pt x="0" y="2541"/>
                  </a:cubicBezTo>
                  <a:lnTo>
                    <a:pt x="85" y="2541"/>
                  </a:lnTo>
                  <a:lnTo>
                    <a:pt x="435" y="519"/>
                  </a:lnTo>
                  <a:cubicBezTo>
                    <a:pt x="474" y="282"/>
                    <a:pt x="186" y="0"/>
                    <a:pt x="110" y="0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7"/>
            <p:cNvSpPr/>
            <p:nvPr/>
          </p:nvSpPr>
          <p:spPr>
            <a:xfrm>
              <a:off x="6993901" y="4680022"/>
              <a:ext cx="89722" cy="451211"/>
            </a:xfrm>
            <a:custGeom>
              <a:avLst/>
              <a:gdLst/>
              <a:ahLst/>
              <a:cxnLst/>
              <a:rect l="l" t="t" r="r" b="b"/>
              <a:pathLst>
                <a:path w="483" h="2429" extrusionOk="0">
                  <a:moveTo>
                    <a:pt x="24" y="0"/>
                  </a:moveTo>
                  <a:cubicBezTo>
                    <a:pt x="7" y="0"/>
                    <a:pt x="1" y="12"/>
                    <a:pt x="10" y="38"/>
                  </a:cubicBezTo>
                  <a:cubicBezTo>
                    <a:pt x="143" y="387"/>
                    <a:pt x="407" y="2429"/>
                    <a:pt x="407" y="2429"/>
                  </a:cubicBezTo>
                  <a:lnTo>
                    <a:pt x="483" y="2429"/>
                  </a:lnTo>
                  <a:lnTo>
                    <a:pt x="454" y="501"/>
                  </a:lnTo>
                  <a:cubicBezTo>
                    <a:pt x="447" y="273"/>
                    <a:pt x="107" y="0"/>
                    <a:pt x="24" y="0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7"/>
            <p:cNvSpPr/>
            <p:nvPr/>
          </p:nvSpPr>
          <p:spPr>
            <a:xfrm>
              <a:off x="6711361" y="3743424"/>
              <a:ext cx="760316" cy="813815"/>
            </a:xfrm>
            <a:custGeom>
              <a:avLst/>
              <a:gdLst/>
              <a:ahLst/>
              <a:cxnLst/>
              <a:rect l="l" t="t" r="r" b="b"/>
              <a:pathLst>
                <a:path w="4093" h="4381" extrusionOk="0">
                  <a:moveTo>
                    <a:pt x="1495" y="1"/>
                  </a:moveTo>
                  <a:cubicBezTo>
                    <a:pt x="951" y="1"/>
                    <a:pt x="898" y="383"/>
                    <a:pt x="898" y="383"/>
                  </a:cubicBezTo>
                  <a:cubicBezTo>
                    <a:pt x="898" y="383"/>
                    <a:pt x="883" y="345"/>
                    <a:pt x="837" y="345"/>
                  </a:cubicBezTo>
                  <a:cubicBezTo>
                    <a:pt x="772" y="345"/>
                    <a:pt x="647" y="418"/>
                    <a:pt x="416" y="770"/>
                  </a:cubicBezTo>
                  <a:cubicBezTo>
                    <a:pt x="0" y="1375"/>
                    <a:pt x="596" y="2632"/>
                    <a:pt x="1125" y="3463"/>
                  </a:cubicBezTo>
                  <a:lnTo>
                    <a:pt x="1994" y="4380"/>
                  </a:lnTo>
                  <a:cubicBezTo>
                    <a:pt x="4092" y="1091"/>
                    <a:pt x="2788" y="260"/>
                    <a:pt x="1881" y="52"/>
                  </a:cubicBezTo>
                  <a:cubicBezTo>
                    <a:pt x="1731" y="16"/>
                    <a:pt x="1603" y="1"/>
                    <a:pt x="1495" y="1"/>
                  </a:cubicBezTo>
                  <a:close/>
                </a:path>
              </a:pathLst>
            </a:custGeom>
            <a:solidFill>
              <a:srgbClr val="C44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7"/>
            <p:cNvSpPr/>
            <p:nvPr/>
          </p:nvSpPr>
          <p:spPr>
            <a:xfrm>
              <a:off x="6763931" y="3791536"/>
              <a:ext cx="630469" cy="765703"/>
            </a:xfrm>
            <a:custGeom>
              <a:avLst/>
              <a:gdLst/>
              <a:ahLst/>
              <a:cxnLst/>
              <a:rect l="l" t="t" r="r" b="b"/>
              <a:pathLst>
                <a:path w="3394" h="4122" extrusionOk="0">
                  <a:moveTo>
                    <a:pt x="2155" y="1"/>
                  </a:moveTo>
                  <a:lnTo>
                    <a:pt x="2155" y="1"/>
                  </a:lnTo>
                  <a:cubicBezTo>
                    <a:pt x="2192" y="753"/>
                    <a:pt x="1371" y="1403"/>
                    <a:pt x="621" y="1403"/>
                  </a:cubicBezTo>
                  <a:cubicBezTo>
                    <a:pt x="400" y="1403"/>
                    <a:pt x="186" y="1347"/>
                    <a:pt x="1" y="1220"/>
                  </a:cubicBezTo>
                  <a:lnTo>
                    <a:pt x="1" y="1220"/>
                  </a:lnTo>
                  <a:cubicBezTo>
                    <a:pt x="171" y="2723"/>
                    <a:pt x="1314" y="3838"/>
                    <a:pt x="1702" y="4121"/>
                  </a:cubicBezTo>
                  <a:cubicBezTo>
                    <a:pt x="3394" y="1475"/>
                    <a:pt x="2883" y="426"/>
                    <a:pt x="2155" y="1"/>
                  </a:cubicBezTo>
                  <a:close/>
                </a:path>
              </a:pathLst>
            </a:custGeom>
            <a:solidFill>
              <a:srgbClr val="A838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7"/>
            <p:cNvSpPr/>
            <p:nvPr/>
          </p:nvSpPr>
          <p:spPr>
            <a:xfrm>
              <a:off x="6832476" y="4100453"/>
              <a:ext cx="354430" cy="460313"/>
            </a:xfrm>
            <a:custGeom>
              <a:avLst/>
              <a:gdLst/>
              <a:ahLst/>
              <a:cxnLst/>
              <a:rect l="l" t="t" r="r" b="b"/>
              <a:pathLst>
                <a:path w="1908" h="2478" extrusionOk="0">
                  <a:moveTo>
                    <a:pt x="692" y="0"/>
                  </a:moveTo>
                  <a:cubicBezTo>
                    <a:pt x="682" y="0"/>
                    <a:pt x="672" y="0"/>
                    <a:pt x="662" y="1"/>
                  </a:cubicBezTo>
                  <a:cubicBezTo>
                    <a:pt x="293" y="29"/>
                    <a:pt x="0" y="455"/>
                    <a:pt x="237" y="1041"/>
                  </a:cubicBezTo>
                  <a:cubicBezTo>
                    <a:pt x="530" y="1806"/>
                    <a:pt x="1097" y="2298"/>
                    <a:pt x="1342" y="2477"/>
                  </a:cubicBezTo>
                  <a:cubicBezTo>
                    <a:pt x="1579" y="2099"/>
                    <a:pt x="1786" y="1721"/>
                    <a:pt x="1815" y="1362"/>
                  </a:cubicBezTo>
                  <a:cubicBezTo>
                    <a:pt x="1907" y="613"/>
                    <a:pt x="1141" y="0"/>
                    <a:pt x="692" y="0"/>
                  </a:cubicBezTo>
                  <a:close/>
                </a:path>
              </a:pathLst>
            </a:custGeom>
            <a:solidFill>
              <a:srgbClr val="8423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7"/>
            <p:cNvSpPr/>
            <p:nvPr/>
          </p:nvSpPr>
          <p:spPr>
            <a:xfrm>
              <a:off x="6727151" y="3930298"/>
              <a:ext cx="182788" cy="486505"/>
            </a:xfrm>
            <a:custGeom>
              <a:avLst/>
              <a:gdLst/>
              <a:ahLst/>
              <a:cxnLst/>
              <a:rect l="l" t="t" r="r" b="b"/>
              <a:pathLst>
                <a:path w="984" h="2619" extrusionOk="0">
                  <a:moveTo>
                    <a:pt x="208" y="0"/>
                  </a:moveTo>
                  <a:lnTo>
                    <a:pt x="208" y="0"/>
                  </a:lnTo>
                  <a:cubicBezTo>
                    <a:pt x="0" y="1238"/>
                    <a:pt x="482" y="2079"/>
                    <a:pt x="794" y="2618"/>
                  </a:cubicBezTo>
                  <a:lnTo>
                    <a:pt x="983" y="2165"/>
                  </a:lnTo>
                  <a:cubicBezTo>
                    <a:pt x="274" y="1456"/>
                    <a:pt x="284" y="19"/>
                    <a:pt x="284" y="19"/>
                  </a:cubicBezTo>
                  <a:lnTo>
                    <a:pt x="208" y="0"/>
                  </a:ln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7"/>
            <p:cNvSpPr/>
            <p:nvPr/>
          </p:nvSpPr>
          <p:spPr>
            <a:xfrm>
              <a:off x="6753529" y="3858223"/>
              <a:ext cx="85821" cy="104026"/>
            </a:xfrm>
            <a:custGeom>
              <a:avLst/>
              <a:gdLst/>
              <a:ahLst/>
              <a:cxnLst/>
              <a:rect l="l" t="t" r="r" b="b"/>
              <a:pathLst>
                <a:path w="462" h="560" extrusionOk="0">
                  <a:moveTo>
                    <a:pt x="208" y="1"/>
                  </a:moveTo>
                  <a:cubicBezTo>
                    <a:pt x="189" y="1"/>
                    <a:pt x="161" y="48"/>
                    <a:pt x="142" y="114"/>
                  </a:cubicBezTo>
                  <a:cubicBezTo>
                    <a:pt x="132" y="162"/>
                    <a:pt x="113" y="228"/>
                    <a:pt x="104" y="228"/>
                  </a:cubicBezTo>
                  <a:lnTo>
                    <a:pt x="104" y="162"/>
                  </a:lnTo>
                  <a:cubicBezTo>
                    <a:pt x="104" y="114"/>
                    <a:pt x="132" y="67"/>
                    <a:pt x="104" y="67"/>
                  </a:cubicBezTo>
                  <a:cubicBezTo>
                    <a:pt x="85" y="67"/>
                    <a:pt x="47" y="133"/>
                    <a:pt x="38" y="199"/>
                  </a:cubicBezTo>
                  <a:cubicBezTo>
                    <a:pt x="0" y="407"/>
                    <a:pt x="0" y="530"/>
                    <a:pt x="104" y="558"/>
                  </a:cubicBezTo>
                  <a:cubicBezTo>
                    <a:pt x="107" y="559"/>
                    <a:pt x="110" y="559"/>
                    <a:pt x="113" y="559"/>
                  </a:cubicBezTo>
                  <a:cubicBezTo>
                    <a:pt x="207" y="559"/>
                    <a:pt x="462" y="301"/>
                    <a:pt x="425" y="247"/>
                  </a:cubicBezTo>
                  <a:cubicBezTo>
                    <a:pt x="422" y="241"/>
                    <a:pt x="418" y="239"/>
                    <a:pt x="412" y="239"/>
                  </a:cubicBezTo>
                  <a:cubicBezTo>
                    <a:pt x="380" y="239"/>
                    <a:pt x="316" y="333"/>
                    <a:pt x="286" y="333"/>
                  </a:cubicBezTo>
                  <a:cubicBezTo>
                    <a:pt x="281" y="333"/>
                    <a:pt x="277" y="330"/>
                    <a:pt x="274" y="322"/>
                  </a:cubicBezTo>
                  <a:cubicBezTo>
                    <a:pt x="246" y="256"/>
                    <a:pt x="274" y="237"/>
                    <a:pt x="302" y="133"/>
                  </a:cubicBezTo>
                  <a:cubicBezTo>
                    <a:pt x="331" y="48"/>
                    <a:pt x="369" y="20"/>
                    <a:pt x="340" y="10"/>
                  </a:cubicBezTo>
                  <a:cubicBezTo>
                    <a:pt x="321" y="10"/>
                    <a:pt x="293" y="39"/>
                    <a:pt x="255" y="105"/>
                  </a:cubicBezTo>
                  <a:cubicBezTo>
                    <a:pt x="236" y="162"/>
                    <a:pt x="227" y="199"/>
                    <a:pt x="208" y="199"/>
                  </a:cubicBezTo>
                  <a:cubicBezTo>
                    <a:pt x="170" y="199"/>
                    <a:pt x="189" y="171"/>
                    <a:pt x="198" y="114"/>
                  </a:cubicBezTo>
                  <a:cubicBezTo>
                    <a:pt x="208" y="48"/>
                    <a:pt x="236" y="1"/>
                    <a:pt x="208" y="1"/>
                  </a:cubicBezTo>
                  <a:close/>
                </a:path>
              </a:pathLst>
            </a:custGeom>
            <a:solidFill>
              <a:srgbClr val="FFAE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7"/>
            <p:cNvSpPr/>
            <p:nvPr/>
          </p:nvSpPr>
          <p:spPr>
            <a:xfrm>
              <a:off x="6756872" y="3931970"/>
              <a:ext cx="31951" cy="110899"/>
            </a:xfrm>
            <a:custGeom>
              <a:avLst/>
              <a:gdLst/>
              <a:ahLst/>
              <a:cxnLst/>
              <a:rect l="l" t="t" r="r" b="b"/>
              <a:pathLst>
                <a:path w="172" h="597" extrusionOk="0">
                  <a:moveTo>
                    <a:pt x="48" y="1"/>
                  </a:moveTo>
                  <a:cubicBezTo>
                    <a:pt x="20" y="190"/>
                    <a:pt x="1" y="360"/>
                    <a:pt x="1" y="521"/>
                  </a:cubicBezTo>
                  <a:cubicBezTo>
                    <a:pt x="67" y="549"/>
                    <a:pt x="114" y="558"/>
                    <a:pt x="171" y="596"/>
                  </a:cubicBezTo>
                  <a:cubicBezTo>
                    <a:pt x="124" y="265"/>
                    <a:pt x="124" y="29"/>
                    <a:pt x="124" y="29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FFAE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7"/>
            <p:cNvSpPr/>
            <p:nvPr/>
          </p:nvSpPr>
          <p:spPr>
            <a:xfrm>
              <a:off x="6827089" y="4221754"/>
              <a:ext cx="82849" cy="196720"/>
            </a:xfrm>
            <a:custGeom>
              <a:avLst/>
              <a:gdLst/>
              <a:ahLst/>
              <a:cxnLst/>
              <a:rect l="l" t="t" r="r" b="b"/>
              <a:pathLst>
                <a:path w="446" h="1059" extrusionOk="0">
                  <a:moveTo>
                    <a:pt x="48" y="0"/>
                  </a:moveTo>
                  <a:cubicBezTo>
                    <a:pt x="48" y="236"/>
                    <a:pt x="39" y="444"/>
                    <a:pt x="1" y="586"/>
                  </a:cubicBezTo>
                  <a:cubicBezTo>
                    <a:pt x="86" y="756"/>
                    <a:pt x="181" y="917"/>
                    <a:pt x="256" y="1059"/>
                  </a:cubicBezTo>
                  <a:lnTo>
                    <a:pt x="445" y="596"/>
                  </a:lnTo>
                  <a:cubicBezTo>
                    <a:pt x="275" y="425"/>
                    <a:pt x="143" y="227"/>
                    <a:pt x="48" y="0"/>
                  </a:cubicBezTo>
                  <a:close/>
                </a:path>
              </a:pathLst>
            </a:custGeom>
            <a:solidFill>
              <a:srgbClr val="FFAE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7"/>
            <p:cNvSpPr/>
            <p:nvPr/>
          </p:nvSpPr>
          <p:spPr>
            <a:xfrm>
              <a:off x="6763931" y="4286584"/>
              <a:ext cx="361860" cy="640500"/>
            </a:xfrm>
            <a:custGeom>
              <a:avLst/>
              <a:gdLst/>
              <a:ahLst/>
              <a:cxnLst/>
              <a:rect l="l" t="t" r="r" b="b"/>
              <a:pathLst>
                <a:path w="1948" h="3448" extrusionOk="0">
                  <a:moveTo>
                    <a:pt x="1093" y="0"/>
                  </a:moveTo>
                  <a:cubicBezTo>
                    <a:pt x="847" y="0"/>
                    <a:pt x="615" y="62"/>
                    <a:pt x="568" y="209"/>
                  </a:cubicBezTo>
                  <a:cubicBezTo>
                    <a:pt x="379" y="728"/>
                    <a:pt x="48" y="2864"/>
                    <a:pt x="1" y="3422"/>
                  </a:cubicBezTo>
                  <a:cubicBezTo>
                    <a:pt x="121" y="3440"/>
                    <a:pt x="256" y="3448"/>
                    <a:pt x="399" y="3448"/>
                  </a:cubicBezTo>
                  <a:cubicBezTo>
                    <a:pt x="933" y="3448"/>
                    <a:pt x="1575" y="3339"/>
                    <a:pt x="1948" y="3242"/>
                  </a:cubicBezTo>
                  <a:cubicBezTo>
                    <a:pt x="1881" y="2534"/>
                    <a:pt x="1853" y="643"/>
                    <a:pt x="1740" y="228"/>
                  </a:cubicBezTo>
                  <a:cubicBezTo>
                    <a:pt x="1699" y="89"/>
                    <a:pt x="1386" y="0"/>
                    <a:pt x="1093" y="0"/>
                  </a:cubicBezTo>
                  <a:close/>
                </a:path>
              </a:pathLst>
            </a:custGeom>
            <a:solidFill>
              <a:srgbClr val="FFCE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7"/>
            <p:cNvSpPr/>
            <p:nvPr/>
          </p:nvSpPr>
          <p:spPr>
            <a:xfrm>
              <a:off x="6914953" y="4779589"/>
              <a:ext cx="86193" cy="130404"/>
            </a:xfrm>
            <a:custGeom>
              <a:avLst/>
              <a:gdLst/>
              <a:ahLst/>
              <a:cxnLst/>
              <a:rect l="l" t="t" r="r" b="b"/>
              <a:pathLst>
                <a:path w="464" h="702" extrusionOk="0">
                  <a:moveTo>
                    <a:pt x="197" y="1"/>
                  </a:moveTo>
                  <a:cubicBezTo>
                    <a:pt x="194" y="1"/>
                    <a:pt x="192" y="1"/>
                    <a:pt x="190" y="2"/>
                  </a:cubicBezTo>
                  <a:cubicBezTo>
                    <a:pt x="114" y="21"/>
                    <a:pt x="0" y="702"/>
                    <a:pt x="0" y="702"/>
                  </a:cubicBezTo>
                  <a:lnTo>
                    <a:pt x="464" y="636"/>
                  </a:lnTo>
                  <a:cubicBezTo>
                    <a:pt x="464" y="636"/>
                    <a:pt x="285" y="1"/>
                    <a:pt x="197" y="1"/>
                  </a:cubicBezTo>
                  <a:close/>
                </a:path>
              </a:pathLst>
            </a:custGeom>
            <a:solidFill>
              <a:srgbClr val="FFBC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7"/>
            <p:cNvSpPr/>
            <p:nvPr/>
          </p:nvSpPr>
          <p:spPr>
            <a:xfrm>
              <a:off x="6930743" y="4284912"/>
              <a:ext cx="110713" cy="116100"/>
            </a:xfrm>
            <a:custGeom>
              <a:avLst/>
              <a:gdLst/>
              <a:ahLst/>
              <a:cxnLst/>
              <a:rect l="l" t="t" r="r" b="b"/>
              <a:pathLst>
                <a:path w="596" h="625" extrusionOk="0">
                  <a:moveTo>
                    <a:pt x="76" y="0"/>
                  </a:moveTo>
                  <a:cubicBezTo>
                    <a:pt x="76" y="0"/>
                    <a:pt x="1" y="208"/>
                    <a:pt x="10" y="624"/>
                  </a:cubicBezTo>
                  <a:cubicBezTo>
                    <a:pt x="10" y="624"/>
                    <a:pt x="369" y="218"/>
                    <a:pt x="596" y="76"/>
                  </a:cubicBezTo>
                  <a:cubicBezTo>
                    <a:pt x="407" y="19"/>
                    <a:pt x="284" y="0"/>
                    <a:pt x="76" y="0"/>
                  </a:cubicBezTo>
                  <a:close/>
                </a:path>
              </a:pathLst>
            </a:custGeom>
            <a:solidFill>
              <a:srgbClr val="F453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7"/>
            <p:cNvSpPr/>
            <p:nvPr/>
          </p:nvSpPr>
          <p:spPr>
            <a:xfrm>
              <a:off x="6939473" y="4284912"/>
              <a:ext cx="93252" cy="91394"/>
            </a:xfrm>
            <a:custGeom>
              <a:avLst/>
              <a:gdLst/>
              <a:ahLst/>
              <a:cxnLst/>
              <a:rect l="l" t="t" r="r" b="b"/>
              <a:pathLst>
                <a:path w="502" h="492" extrusionOk="0">
                  <a:moveTo>
                    <a:pt x="95" y="0"/>
                  </a:moveTo>
                  <a:cubicBezTo>
                    <a:pt x="95" y="0"/>
                    <a:pt x="1" y="170"/>
                    <a:pt x="1" y="492"/>
                  </a:cubicBezTo>
                  <a:cubicBezTo>
                    <a:pt x="1" y="492"/>
                    <a:pt x="284" y="170"/>
                    <a:pt x="502" y="67"/>
                  </a:cubicBezTo>
                  <a:cubicBezTo>
                    <a:pt x="360" y="19"/>
                    <a:pt x="265" y="0"/>
                    <a:pt x="95" y="0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7"/>
            <p:cNvSpPr/>
            <p:nvPr/>
          </p:nvSpPr>
          <p:spPr>
            <a:xfrm>
              <a:off x="7015077" y="4306274"/>
              <a:ext cx="110713" cy="598519"/>
            </a:xfrm>
            <a:custGeom>
              <a:avLst/>
              <a:gdLst/>
              <a:ahLst/>
              <a:cxnLst/>
              <a:rect l="l" t="t" r="r" b="b"/>
              <a:pathLst>
                <a:path w="596" h="3222" extrusionOk="0">
                  <a:moveTo>
                    <a:pt x="258" y="1"/>
                  </a:moveTo>
                  <a:cubicBezTo>
                    <a:pt x="175" y="1"/>
                    <a:pt x="81" y="78"/>
                    <a:pt x="47" y="216"/>
                  </a:cubicBezTo>
                  <a:cubicBezTo>
                    <a:pt x="0" y="433"/>
                    <a:pt x="142" y="2503"/>
                    <a:pt x="189" y="3221"/>
                  </a:cubicBezTo>
                  <a:cubicBezTo>
                    <a:pt x="340" y="3193"/>
                    <a:pt x="492" y="3165"/>
                    <a:pt x="596" y="3136"/>
                  </a:cubicBezTo>
                  <a:cubicBezTo>
                    <a:pt x="529" y="2428"/>
                    <a:pt x="482" y="537"/>
                    <a:pt x="388" y="122"/>
                  </a:cubicBezTo>
                  <a:cubicBezTo>
                    <a:pt x="368" y="39"/>
                    <a:pt x="316" y="1"/>
                    <a:pt x="258" y="1"/>
                  </a:cubicBezTo>
                  <a:close/>
                </a:path>
              </a:pathLst>
            </a:custGeom>
            <a:solidFill>
              <a:srgbClr val="FFBC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7"/>
            <p:cNvSpPr/>
            <p:nvPr/>
          </p:nvSpPr>
          <p:spPr>
            <a:xfrm>
              <a:off x="7029009" y="4312776"/>
              <a:ext cx="75790" cy="169042"/>
            </a:xfrm>
            <a:custGeom>
              <a:avLst/>
              <a:gdLst/>
              <a:ahLst/>
              <a:cxnLst/>
              <a:rect l="l" t="t" r="r" b="b"/>
              <a:pathLst>
                <a:path w="408" h="910" extrusionOk="0">
                  <a:moveTo>
                    <a:pt x="194" y="0"/>
                  </a:moveTo>
                  <a:cubicBezTo>
                    <a:pt x="189" y="0"/>
                    <a:pt x="185" y="1"/>
                    <a:pt x="180" y="2"/>
                  </a:cubicBezTo>
                  <a:cubicBezTo>
                    <a:pt x="76" y="11"/>
                    <a:pt x="1" y="219"/>
                    <a:pt x="20" y="474"/>
                  </a:cubicBezTo>
                  <a:cubicBezTo>
                    <a:pt x="29" y="714"/>
                    <a:pt x="119" y="909"/>
                    <a:pt x="220" y="909"/>
                  </a:cubicBezTo>
                  <a:cubicBezTo>
                    <a:pt x="223" y="909"/>
                    <a:pt x="225" y="909"/>
                    <a:pt x="228" y="909"/>
                  </a:cubicBezTo>
                  <a:cubicBezTo>
                    <a:pt x="322" y="899"/>
                    <a:pt x="407" y="682"/>
                    <a:pt x="398" y="436"/>
                  </a:cubicBezTo>
                  <a:cubicBezTo>
                    <a:pt x="380" y="201"/>
                    <a:pt x="292" y="0"/>
                    <a:pt x="194" y="0"/>
                  </a:cubicBezTo>
                  <a:close/>
                </a:path>
              </a:pathLst>
            </a:custGeom>
            <a:solidFill>
              <a:srgbClr val="F453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7"/>
            <p:cNvSpPr/>
            <p:nvPr/>
          </p:nvSpPr>
          <p:spPr>
            <a:xfrm>
              <a:off x="7037926" y="4321507"/>
              <a:ext cx="59815" cy="139320"/>
            </a:xfrm>
            <a:custGeom>
              <a:avLst/>
              <a:gdLst/>
              <a:ahLst/>
              <a:cxnLst/>
              <a:rect l="l" t="t" r="r" b="b"/>
              <a:pathLst>
                <a:path w="322" h="750" extrusionOk="0">
                  <a:moveTo>
                    <a:pt x="145" y="0"/>
                  </a:moveTo>
                  <a:cubicBezTo>
                    <a:pt x="141" y="0"/>
                    <a:pt x="137" y="1"/>
                    <a:pt x="132" y="2"/>
                  </a:cubicBezTo>
                  <a:cubicBezTo>
                    <a:pt x="47" y="11"/>
                    <a:pt x="0" y="172"/>
                    <a:pt x="19" y="389"/>
                  </a:cubicBezTo>
                  <a:cubicBezTo>
                    <a:pt x="28" y="587"/>
                    <a:pt x="105" y="750"/>
                    <a:pt x="177" y="750"/>
                  </a:cubicBezTo>
                  <a:cubicBezTo>
                    <a:pt x="181" y="750"/>
                    <a:pt x="185" y="749"/>
                    <a:pt x="189" y="748"/>
                  </a:cubicBezTo>
                  <a:cubicBezTo>
                    <a:pt x="274" y="748"/>
                    <a:pt x="321" y="578"/>
                    <a:pt x="312" y="361"/>
                  </a:cubicBezTo>
                  <a:cubicBezTo>
                    <a:pt x="303" y="164"/>
                    <a:pt x="226" y="0"/>
                    <a:pt x="145" y="0"/>
                  </a:cubicBezTo>
                  <a:close/>
                </a:path>
              </a:pathLst>
            </a:custGeom>
            <a:solidFill>
              <a:srgbClr val="EF8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7"/>
            <p:cNvSpPr/>
            <p:nvPr/>
          </p:nvSpPr>
          <p:spPr>
            <a:xfrm>
              <a:off x="6955263" y="4211166"/>
              <a:ext cx="68731" cy="94923"/>
            </a:xfrm>
            <a:custGeom>
              <a:avLst/>
              <a:gdLst/>
              <a:ahLst/>
              <a:cxnLst/>
              <a:rect l="l" t="t" r="r" b="b"/>
              <a:pathLst>
                <a:path w="370" h="511" extrusionOk="0">
                  <a:moveTo>
                    <a:pt x="303" y="0"/>
                  </a:moveTo>
                  <a:lnTo>
                    <a:pt x="20" y="76"/>
                  </a:lnTo>
                  <a:lnTo>
                    <a:pt x="1" y="511"/>
                  </a:lnTo>
                  <a:lnTo>
                    <a:pt x="369" y="46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7"/>
            <p:cNvSpPr/>
            <p:nvPr/>
          </p:nvSpPr>
          <p:spPr>
            <a:xfrm>
              <a:off x="6419906" y="2985712"/>
              <a:ext cx="158082" cy="200992"/>
            </a:xfrm>
            <a:custGeom>
              <a:avLst/>
              <a:gdLst/>
              <a:ahLst/>
              <a:cxnLst/>
              <a:rect l="l" t="t" r="r" b="b"/>
              <a:pathLst>
                <a:path w="851" h="1082" extrusionOk="0">
                  <a:moveTo>
                    <a:pt x="681" y="1"/>
                  </a:moveTo>
                  <a:lnTo>
                    <a:pt x="0" y="502"/>
                  </a:lnTo>
                  <a:lnTo>
                    <a:pt x="10" y="1031"/>
                  </a:lnTo>
                  <a:cubicBezTo>
                    <a:pt x="93" y="1067"/>
                    <a:pt x="178" y="1082"/>
                    <a:pt x="261" y="1082"/>
                  </a:cubicBezTo>
                  <a:cubicBezTo>
                    <a:pt x="567" y="1082"/>
                    <a:pt x="844" y="887"/>
                    <a:pt x="851" y="880"/>
                  </a:cubicBezTo>
                  <a:lnTo>
                    <a:pt x="681" y="1"/>
                  </a:ln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7"/>
            <p:cNvSpPr/>
            <p:nvPr/>
          </p:nvSpPr>
          <p:spPr>
            <a:xfrm>
              <a:off x="7034396" y="4316491"/>
              <a:ext cx="187803" cy="454926"/>
            </a:xfrm>
            <a:custGeom>
              <a:avLst/>
              <a:gdLst/>
              <a:ahLst/>
              <a:cxnLst/>
              <a:rect l="l" t="t" r="r" b="b"/>
              <a:pathLst>
                <a:path w="1011" h="2449" extrusionOk="0">
                  <a:moveTo>
                    <a:pt x="163" y="0"/>
                  </a:moveTo>
                  <a:cubicBezTo>
                    <a:pt x="162" y="0"/>
                    <a:pt x="161" y="0"/>
                    <a:pt x="161" y="0"/>
                  </a:cubicBezTo>
                  <a:cubicBezTo>
                    <a:pt x="10" y="10"/>
                    <a:pt x="0" y="322"/>
                    <a:pt x="132" y="473"/>
                  </a:cubicBezTo>
                  <a:cubicBezTo>
                    <a:pt x="728" y="1191"/>
                    <a:pt x="775" y="2429"/>
                    <a:pt x="775" y="2429"/>
                  </a:cubicBezTo>
                  <a:lnTo>
                    <a:pt x="851" y="2448"/>
                  </a:lnTo>
                  <a:cubicBezTo>
                    <a:pt x="1011" y="1140"/>
                    <a:pt x="327" y="0"/>
                    <a:pt x="163" y="0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7"/>
            <p:cNvSpPr/>
            <p:nvPr/>
          </p:nvSpPr>
          <p:spPr>
            <a:xfrm>
              <a:off x="7034396" y="4316491"/>
              <a:ext cx="94923" cy="166998"/>
            </a:xfrm>
            <a:custGeom>
              <a:avLst/>
              <a:gdLst/>
              <a:ahLst/>
              <a:cxnLst/>
              <a:rect l="l" t="t" r="r" b="b"/>
              <a:pathLst>
                <a:path w="511" h="899" extrusionOk="0">
                  <a:moveTo>
                    <a:pt x="166" y="0"/>
                  </a:moveTo>
                  <a:cubicBezTo>
                    <a:pt x="164" y="0"/>
                    <a:pt x="163" y="0"/>
                    <a:pt x="161" y="0"/>
                  </a:cubicBezTo>
                  <a:cubicBezTo>
                    <a:pt x="10" y="10"/>
                    <a:pt x="0" y="322"/>
                    <a:pt x="132" y="473"/>
                  </a:cubicBezTo>
                  <a:cubicBezTo>
                    <a:pt x="236" y="605"/>
                    <a:pt x="331" y="747"/>
                    <a:pt x="397" y="898"/>
                  </a:cubicBezTo>
                  <a:cubicBezTo>
                    <a:pt x="425" y="738"/>
                    <a:pt x="463" y="577"/>
                    <a:pt x="510" y="454"/>
                  </a:cubicBezTo>
                  <a:cubicBezTo>
                    <a:pt x="372" y="169"/>
                    <a:pt x="234" y="0"/>
                    <a:pt x="166" y="0"/>
                  </a:cubicBezTo>
                  <a:close/>
                </a:path>
              </a:pathLst>
            </a:custGeom>
            <a:solidFill>
              <a:srgbClr val="FFAE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7"/>
            <p:cNvSpPr/>
            <p:nvPr/>
          </p:nvSpPr>
          <p:spPr>
            <a:xfrm>
              <a:off x="7448825" y="3189304"/>
              <a:ext cx="317835" cy="259135"/>
            </a:xfrm>
            <a:custGeom>
              <a:avLst/>
              <a:gdLst/>
              <a:ahLst/>
              <a:cxnLst/>
              <a:rect l="l" t="t" r="r" b="b"/>
              <a:pathLst>
                <a:path w="1711" h="1395" extrusionOk="0">
                  <a:moveTo>
                    <a:pt x="155" y="1"/>
                  </a:moveTo>
                  <a:cubicBezTo>
                    <a:pt x="153" y="1"/>
                    <a:pt x="152" y="1"/>
                    <a:pt x="151" y="1"/>
                  </a:cubicBezTo>
                  <a:cubicBezTo>
                    <a:pt x="149" y="1"/>
                    <a:pt x="147" y="1"/>
                    <a:pt x="145" y="1"/>
                  </a:cubicBezTo>
                  <a:cubicBezTo>
                    <a:pt x="1" y="1"/>
                    <a:pt x="58" y="353"/>
                    <a:pt x="188" y="502"/>
                  </a:cubicBezTo>
                  <a:cubicBezTo>
                    <a:pt x="311" y="663"/>
                    <a:pt x="1105" y="1343"/>
                    <a:pt x="1190" y="1353"/>
                  </a:cubicBezTo>
                  <a:cubicBezTo>
                    <a:pt x="1231" y="1363"/>
                    <a:pt x="1376" y="1394"/>
                    <a:pt x="1503" y="1394"/>
                  </a:cubicBezTo>
                  <a:cubicBezTo>
                    <a:pt x="1613" y="1394"/>
                    <a:pt x="1710" y="1370"/>
                    <a:pt x="1710" y="1286"/>
                  </a:cubicBezTo>
                  <a:cubicBezTo>
                    <a:pt x="1710" y="1108"/>
                    <a:pt x="335" y="1"/>
                    <a:pt x="155" y="1"/>
                  </a:cubicBezTo>
                  <a:close/>
                </a:path>
              </a:pathLst>
            </a:custGeom>
            <a:solidFill>
              <a:srgbClr val="FFCE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7"/>
            <p:cNvSpPr/>
            <p:nvPr/>
          </p:nvSpPr>
          <p:spPr>
            <a:xfrm>
              <a:off x="7464428" y="3242060"/>
              <a:ext cx="300374" cy="205822"/>
            </a:xfrm>
            <a:custGeom>
              <a:avLst/>
              <a:gdLst/>
              <a:ahLst/>
              <a:cxnLst/>
              <a:rect l="l" t="t" r="r" b="b"/>
              <a:pathLst>
                <a:path w="1617" h="1108" extrusionOk="0">
                  <a:moveTo>
                    <a:pt x="1" y="1"/>
                  </a:moveTo>
                  <a:lnTo>
                    <a:pt x="1" y="1"/>
                  </a:lnTo>
                  <a:cubicBezTo>
                    <a:pt x="38" y="502"/>
                    <a:pt x="1050" y="1069"/>
                    <a:pt x="1097" y="1069"/>
                  </a:cubicBezTo>
                  <a:cubicBezTo>
                    <a:pt x="1138" y="1074"/>
                    <a:pt x="1289" y="1107"/>
                    <a:pt x="1418" y="1107"/>
                  </a:cubicBezTo>
                  <a:cubicBezTo>
                    <a:pt x="1525" y="1107"/>
                    <a:pt x="1617" y="1084"/>
                    <a:pt x="1617" y="1002"/>
                  </a:cubicBezTo>
                  <a:cubicBezTo>
                    <a:pt x="1617" y="946"/>
                    <a:pt x="1522" y="832"/>
                    <a:pt x="1371" y="691"/>
                  </a:cubicBezTo>
                  <a:cubicBezTo>
                    <a:pt x="1333" y="678"/>
                    <a:pt x="1294" y="673"/>
                    <a:pt x="1255" y="673"/>
                  </a:cubicBezTo>
                  <a:cubicBezTo>
                    <a:pt x="1095" y="673"/>
                    <a:pt x="935" y="757"/>
                    <a:pt x="868" y="757"/>
                  </a:cubicBezTo>
                  <a:cubicBezTo>
                    <a:pt x="866" y="757"/>
                    <a:pt x="863" y="757"/>
                    <a:pt x="861" y="757"/>
                  </a:cubicBezTo>
                  <a:cubicBezTo>
                    <a:pt x="813" y="757"/>
                    <a:pt x="294" y="246"/>
                    <a:pt x="1" y="1"/>
                  </a:cubicBezTo>
                  <a:close/>
                </a:path>
              </a:pathLst>
            </a:custGeom>
            <a:solidFill>
              <a:srgbClr val="FFA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7"/>
            <p:cNvSpPr/>
            <p:nvPr/>
          </p:nvSpPr>
          <p:spPr>
            <a:xfrm>
              <a:off x="7643500" y="3372834"/>
              <a:ext cx="185574" cy="117029"/>
            </a:xfrm>
            <a:custGeom>
              <a:avLst/>
              <a:gdLst/>
              <a:ahLst/>
              <a:cxnLst/>
              <a:rect l="l" t="t" r="r" b="b"/>
              <a:pathLst>
                <a:path w="999" h="630" extrusionOk="0">
                  <a:moveTo>
                    <a:pt x="386" y="0"/>
                  </a:moveTo>
                  <a:cubicBezTo>
                    <a:pt x="368" y="0"/>
                    <a:pt x="349" y="2"/>
                    <a:pt x="331" y="5"/>
                  </a:cubicBezTo>
                  <a:cubicBezTo>
                    <a:pt x="1" y="72"/>
                    <a:pt x="29" y="355"/>
                    <a:pt x="19" y="487"/>
                  </a:cubicBezTo>
                  <a:lnTo>
                    <a:pt x="284" y="629"/>
                  </a:lnTo>
                  <a:cubicBezTo>
                    <a:pt x="999" y="513"/>
                    <a:pt x="700" y="0"/>
                    <a:pt x="386" y="0"/>
                  </a:cubicBezTo>
                  <a:close/>
                </a:path>
              </a:pathLst>
            </a:custGeom>
            <a:solidFill>
              <a:srgbClr val="EF5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7"/>
            <p:cNvSpPr/>
            <p:nvPr/>
          </p:nvSpPr>
          <p:spPr>
            <a:xfrm>
              <a:off x="7643500" y="3372834"/>
              <a:ext cx="185574" cy="113499"/>
            </a:xfrm>
            <a:custGeom>
              <a:avLst/>
              <a:gdLst/>
              <a:ahLst/>
              <a:cxnLst/>
              <a:rect l="l" t="t" r="r" b="b"/>
              <a:pathLst>
                <a:path w="999" h="611" extrusionOk="0">
                  <a:moveTo>
                    <a:pt x="386" y="0"/>
                  </a:moveTo>
                  <a:cubicBezTo>
                    <a:pt x="368" y="0"/>
                    <a:pt x="349" y="2"/>
                    <a:pt x="331" y="5"/>
                  </a:cubicBezTo>
                  <a:lnTo>
                    <a:pt x="322" y="5"/>
                  </a:lnTo>
                  <a:cubicBezTo>
                    <a:pt x="331" y="72"/>
                    <a:pt x="312" y="166"/>
                    <a:pt x="227" y="251"/>
                  </a:cubicBezTo>
                  <a:cubicBezTo>
                    <a:pt x="171" y="317"/>
                    <a:pt x="86" y="365"/>
                    <a:pt x="19" y="374"/>
                  </a:cubicBezTo>
                  <a:cubicBezTo>
                    <a:pt x="19" y="412"/>
                    <a:pt x="19" y="450"/>
                    <a:pt x="1" y="469"/>
                  </a:cubicBezTo>
                  <a:lnTo>
                    <a:pt x="275" y="610"/>
                  </a:lnTo>
                  <a:cubicBezTo>
                    <a:pt x="998" y="512"/>
                    <a:pt x="700" y="0"/>
                    <a:pt x="386" y="0"/>
                  </a:cubicBezTo>
                  <a:close/>
                </a:path>
              </a:pathLst>
            </a:custGeom>
            <a:solidFill>
              <a:srgbClr val="E0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7"/>
            <p:cNvSpPr/>
            <p:nvPr/>
          </p:nvSpPr>
          <p:spPr>
            <a:xfrm>
              <a:off x="7357431" y="3031409"/>
              <a:ext cx="89722" cy="140620"/>
            </a:xfrm>
            <a:custGeom>
              <a:avLst/>
              <a:gdLst/>
              <a:ahLst/>
              <a:cxnLst/>
              <a:rect l="l" t="t" r="r" b="b"/>
              <a:pathLst>
                <a:path w="483" h="757" extrusionOk="0">
                  <a:moveTo>
                    <a:pt x="435" y="1"/>
                  </a:moveTo>
                  <a:lnTo>
                    <a:pt x="0" y="369"/>
                  </a:lnTo>
                  <a:lnTo>
                    <a:pt x="19" y="757"/>
                  </a:lnTo>
                  <a:lnTo>
                    <a:pt x="482" y="728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7"/>
            <p:cNvSpPr/>
            <p:nvPr/>
          </p:nvSpPr>
          <p:spPr>
            <a:xfrm>
              <a:off x="7664491" y="5108197"/>
              <a:ext cx="75790" cy="35294"/>
            </a:xfrm>
            <a:custGeom>
              <a:avLst/>
              <a:gdLst/>
              <a:ahLst/>
              <a:cxnLst/>
              <a:rect l="l" t="t" r="r" b="b"/>
              <a:pathLst>
                <a:path w="408" h="190" extrusionOk="0">
                  <a:moveTo>
                    <a:pt x="215" y="0"/>
                  </a:moveTo>
                  <a:cubicBezTo>
                    <a:pt x="213" y="0"/>
                    <a:pt x="211" y="0"/>
                    <a:pt x="209" y="1"/>
                  </a:cubicBezTo>
                  <a:cubicBezTo>
                    <a:pt x="114" y="20"/>
                    <a:pt x="1" y="190"/>
                    <a:pt x="1" y="190"/>
                  </a:cubicBezTo>
                  <a:lnTo>
                    <a:pt x="407" y="190"/>
                  </a:lnTo>
                  <a:cubicBezTo>
                    <a:pt x="407" y="190"/>
                    <a:pt x="308" y="0"/>
                    <a:pt x="215" y="0"/>
                  </a:cubicBezTo>
                  <a:close/>
                </a:path>
              </a:pathLst>
            </a:custGeom>
            <a:solidFill>
              <a:srgbClr val="FFF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7"/>
            <p:cNvSpPr/>
            <p:nvPr/>
          </p:nvSpPr>
          <p:spPr>
            <a:xfrm>
              <a:off x="6971052" y="5108197"/>
              <a:ext cx="63530" cy="35294"/>
            </a:xfrm>
            <a:custGeom>
              <a:avLst/>
              <a:gdLst/>
              <a:ahLst/>
              <a:cxnLst/>
              <a:rect l="l" t="t" r="r" b="b"/>
              <a:pathLst>
                <a:path w="342" h="190" extrusionOk="0">
                  <a:moveTo>
                    <a:pt x="168" y="0"/>
                  </a:moveTo>
                  <a:cubicBezTo>
                    <a:pt x="166" y="0"/>
                    <a:pt x="164" y="0"/>
                    <a:pt x="162" y="1"/>
                  </a:cubicBezTo>
                  <a:cubicBezTo>
                    <a:pt x="95" y="20"/>
                    <a:pt x="1" y="190"/>
                    <a:pt x="1" y="190"/>
                  </a:cubicBezTo>
                  <a:lnTo>
                    <a:pt x="341" y="190"/>
                  </a:lnTo>
                  <a:cubicBezTo>
                    <a:pt x="341" y="190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FFF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7"/>
            <p:cNvSpPr/>
            <p:nvPr/>
          </p:nvSpPr>
          <p:spPr>
            <a:xfrm>
              <a:off x="7051858" y="5116928"/>
              <a:ext cx="47555" cy="26564"/>
            </a:xfrm>
            <a:custGeom>
              <a:avLst/>
              <a:gdLst/>
              <a:ahLst/>
              <a:cxnLst/>
              <a:rect l="l" t="t" r="r" b="b"/>
              <a:pathLst>
                <a:path w="256" h="143" extrusionOk="0">
                  <a:moveTo>
                    <a:pt x="133" y="1"/>
                  </a:moveTo>
                  <a:cubicBezTo>
                    <a:pt x="67" y="10"/>
                    <a:pt x="1" y="143"/>
                    <a:pt x="1" y="143"/>
                  </a:cubicBezTo>
                  <a:lnTo>
                    <a:pt x="256" y="143"/>
                  </a:lnTo>
                  <a:cubicBezTo>
                    <a:pt x="256" y="143"/>
                    <a:pt x="190" y="1"/>
                    <a:pt x="133" y="1"/>
                  </a:cubicBezTo>
                  <a:close/>
                </a:path>
              </a:pathLst>
            </a:custGeom>
            <a:solidFill>
              <a:srgbClr val="FFF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7"/>
            <p:cNvSpPr/>
            <p:nvPr/>
          </p:nvSpPr>
          <p:spPr>
            <a:xfrm>
              <a:off x="7151982" y="5104667"/>
              <a:ext cx="128360" cy="38824"/>
            </a:xfrm>
            <a:custGeom>
              <a:avLst/>
              <a:gdLst/>
              <a:ahLst/>
              <a:cxnLst/>
              <a:rect l="l" t="t" r="r" b="b"/>
              <a:pathLst>
                <a:path w="691" h="209" extrusionOk="0">
                  <a:moveTo>
                    <a:pt x="573" y="0"/>
                  </a:moveTo>
                  <a:cubicBezTo>
                    <a:pt x="571" y="0"/>
                    <a:pt x="569" y="1"/>
                    <a:pt x="567" y="1"/>
                  </a:cubicBezTo>
                  <a:cubicBezTo>
                    <a:pt x="473" y="10"/>
                    <a:pt x="0" y="209"/>
                    <a:pt x="0" y="209"/>
                  </a:cubicBezTo>
                  <a:lnTo>
                    <a:pt x="690" y="209"/>
                  </a:lnTo>
                  <a:cubicBezTo>
                    <a:pt x="690" y="209"/>
                    <a:pt x="663" y="0"/>
                    <a:pt x="573" y="0"/>
                  </a:cubicBezTo>
                  <a:close/>
                </a:path>
              </a:pathLst>
            </a:custGeom>
            <a:solidFill>
              <a:srgbClr val="FFF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7"/>
            <p:cNvSpPr/>
            <p:nvPr/>
          </p:nvSpPr>
          <p:spPr>
            <a:xfrm>
              <a:off x="6746470" y="5115256"/>
              <a:ext cx="70403" cy="28236"/>
            </a:xfrm>
            <a:custGeom>
              <a:avLst/>
              <a:gdLst/>
              <a:ahLst/>
              <a:cxnLst/>
              <a:rect l="l" t="t" r="r" b="b"/>
              <a:pathLst>
                <a:path w="379" h="152" extrusionOk="0">
                  <a:moveTo>
                    <a:pt x="312" y="0"/>
                  </a:moveTo>
                  <a:cubicBezTo>
                    <a:pt x="265" y="10"/>
                    <a:pt x="0" y="152"/>
                    <a:pt x="0" y="152"/>
                  </a:cubicBezTo>
                  <a:lnTo>
                    <a:pt x="378" y="152"/>
                  </a:lnTo>
                  <a:cubicBezTo>
                    <a:pt x="378" y="152"/>
                    <a:pt x="369" y="0"/>
                    <a:pt x="312" y="0"/>
                  </a:cubicBezTo>
                  <a:close/>
                </a:path>
              </a:pathLst>
            </a:custGeom>
            <a:solidFill>
              <a:srgbClr val="FFF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7"/>
            <p:cNvSpPr/>
            <p:nvPr/>
          </p:nvSpPr>
          <p:spPr>
            <a:xfrm>
              <a:off x="6360277" y="5104667"/>
              <a:ext cx="128174" cy="38824"/>
            </a:xfrm>
            <a:custGeom>
              <a:avLst/>
              <a:gdLst/>
              <a:ahLst/>
              <a:cxnLst/>
              <a:rect l="l" t="t" r="r" b="b"/>
              <a:pathLst>
                <a:path w="690" h="209" extrusionOk="0">
                  <a:moveTo>
                    <a:pt x="573" y="0"/>
                  </a:moveTo>
                  <a:cubicBezTo>
                    <a:pt x="571" y="0"/>
                    <a:pt x="569" y="1"/>
                    <a:pt x="567" y="1"/>
                  </a:cubicBezTo>
                  <a:cubicBezTo>
                    <a:pt x="463" y="10"/>
                    <a:pt x="0" y="209"/>
                    <a:pt x="0" y="209"/>
                  </a:cubicBezTo>
                  <a:lnTo>
                    <a:pt x="690" y="209"/>
                  </a:lnTo>
                  <a:cubicBezTo>
                    <a:pt x="690" y="209"/>
                    <a:pt x="663" y="0"/>
                    <a:pt x="573" y="0"/>
                  </a:cubicBezTo>
                  <a:close/>
                </a:path>
              </a:pathLst>
            </a:custGeom>
            <a:solidFill>
              <a:srgbClr val="FFF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7"/>
            <p:cNvSpPr/>
            <p:nvPr/>
          </p:nvSpPr>
          <p:spPr>
            <a:xfrm>
              <a:off x="7360775" y="4053085"/>
              <a:ext cx="121487" cy="60000"/>
            </a:xfrm>
            <a:custGeom>
              <a:avLst/>
              <a:gdLst/>
              <a:ahLst/>
              <a:cxnLst/>
              <a:rect l="l" t="t" r="r" b="b"/>
              <a:pathLst>
                <a:path w="654" h="323" extrusionOk="0">
                  <a:moveTo>
                    <a:pt x="653" y="1"/>
                  </a:moveTo>
                  <a:lnTo>
                    <a:pt x="294" y="190"/>
                  </a:lnTo>
                  <a:lnTo>
                    <a:pt x="1" y="171"/>
                  </a:lnTo>
                  <a:lnTo>
                    <a:pt x="1" y="171"/>
                  </a:lnTo>
                  <a:lnTo>
                    <a:pt x="360" y="322"/>
                  </a:lnTo>
                  <a:lnTo>
                    <a:pt x="653" y="1"/>
                  </a:lnTo>
                  <a:close/>
                </a:path>
              </a:pathLst>
            </a:custGeom>
            <a:solidFill>
              <a:srgbClr val="E23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7"/>
            <p:cNvSpPr/>
            <p:nvPr/>
          </p:nvSpPr>
          <p:spPr>
            <a:xfrm>
              <a:off x="7494335" y="3406642"/>
              <a:ext cx="245946" cy="364090"/>
            </a:xfrm>
            <a:custGeom>
              <a:avLst/>
              <a:gdLst/>
              <a:ahLst/>
              <a:cxnLst/>
              <a:rect l="l" t="t" r="r" b="b"/>
              <a:pathLst>
                <a:path w="1324" h="1960" extrusionOk="0">
                  <a:moveTo>
                    <a:pt x="1104" y="0"/>
                  </a:moveTo>
                  <a:cubicBezTo>
                    <a:pt x="1066" y="0"/>
                    <a:pt x="1025" y="9"/>
                    <a:pt x="983" y="31"/>
                  </a:cubicBezTo>
                  <a:cubicBezTo>
                    <a:pt x="822" y="126"/>
                    <a:pt x="189" y="1307"/>
                    <a:pt x="0" y="1931"/>
                  </a:cubicBezTo>
                  <a:lnTo>
                    <a:pt x="47" y="1959"/>
                  </a:lnTo>
                  <a:cubicBezTo>
                    <a:pt x="539" y="1251"/>
                    <a:pt x="1323" y="258"/>
                    <a:pt x="1323" y="164"/>
                  </a:cubicBezTo>
                  <a:cubicBezTo>
                    <a:pt x="1323" y="99"/>
                    <a:pt x="1229" y="0"/>
                    <a:pt x="1104" y="0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7"/>
            <p:cNvSpPr/>
            <p:nvPr/>
          </p:nvSpPr>
          <p:spPr>
            <a:xfrm>
              <a:off x="7497865" y="3406085"/>
              <a:ext cx="259507" cy="364647"/>
            </a:xfrm>
            <a:custGeom>
              <a:avLst/>
              <a:gdLst/>
              <a:ahLst/>
              <a:cxnLst/>
              <a:rect l="l" t="t" r="r" b="b"/>
              <a:pathLst>
                <a:path w="1397" h="1963" extrusionOk="0">
                  <a:moveTo>
                    <a:pt x="1110" y="0"/>
                  </a:moveTo>
                  <a:cubicBezTo>
                    <a:pt x="1060" y="0"/>
                    <a:pt x="1010" y="10"/>
                    <a:pt x="964" y="34"/>
                  </a:cubicBezTo>
                  <a:cubicBezTo>
                    <a:pt x="955" y="44"/>
                    <a:pt x="926" y="63"/>
                    <a:pt x="917" y="82"/>
                  </a:cubicBezTo>
                  <a:cubicBezTo>
                    <a:pt x="1040" y="91"/>
                    <a:pt x="1144" y="157"/>
                    <a:pt x="1144" y="214"/>
                  </a:cubicBezTo>
                  <a:cubicBezTo>
                    <a:pt x="1144" y="299"/>
                    <a:pt x="444" y="1225"/>
                    <a:pt x="0" y="1953"/>
                  </a:cubicBezTo>
                  <a:lnTo>
                    <a:pt x="19" y="1962"/>
                  </a:lnTo>
                  <a:cubicBezTo>
                    <a:pt x="501" y="1254"/>
                    <a:pt x="1389" y="242"/>
                    <a:pt x="1389" y="157"/>
                  </a:cubicBezTo>
                  <a:cubicBezTo>
                    <a:pt x="1396" y="87"/>
                    <a:pt x="1256" y="0"/>
                    <a:pt x="1110" y="0"/>
                  </a:cubicBezTo>
                  <a:close/>
                </a:path>
              </a:pathLst>
            </a:custGeom>
            <a:solidFill>
              <a:srgbClr val="FFAE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7"/>
            <p:cNvSpPr/>
            <p:nvPr/>
          </p:nvSpPr>
          <p:spPr>
            <a:xfrm>
              <a:off x="7213468" y="2764844"/>
              <a:ext cx="268795" cy="384709"/>
            </a:xfrm>
            <a:custGeom>
              <a:avLst/>
              <a:gdLst/>
              <a:ahLst/>
              <a:cxnLst/>
              <a:rect l="l" t="t" r="r" b="b"/>
              <a:pathLst>
                <a:path w="1447" h="2071" extrusionOk="0">
                  <a:moveTo>
                    <a:pt x="686" y="0"/>
                  </a:moveTo>
                  <a:cubicBezTo>
                    <a:pt x="382" y="0"/>
                    <a:pt x="105" y="185"/>
                    <a:pt x="28" y="708"/>
                  </a:cubicBezTo>
                  <a:cubicBezTo>
                    <a:pt x="0" y="840"/>
                    <a:pt x="66" y="991"/>
                    <a:pt x="47" y="1133"/>
                  </a:cubicBezTo>
                  <a:cubicBezTo>
                    <a:pt x="28" y="1596"/>
                    <a:pt x="369" y="1984"/>
                    <a:pt x="492" y="2069"/>
                  </a:cubicBezTo>
                  <a:cubicBezTo>
                    <a:pt x="516" y="2070"/>
                    <a:pt x="540" y="2071"/>
                    <a:pt x="563" y="2071"/>
                  </a:cubicBezTo>
                  <a:cubicBezTo>
                    <a:pt x="1124" y="2071"/>
                    <a:pt x="1345" y="1735"/>
                    <a:pt x="1418" y="746"/>
                  </a:cubicBezTo>
                  <a:cubicBezTo>
                    <a:pt x="1446" y="462"/>
                    <a:pt x="1276" y="103"/>
                    <a:pt x="898" y="27"/>
                  </a:cubicBezTo>
                  <a:cubicBezTo>
                    <a:pt x="827" y="10"/>
                    <a:pt x="756" y="0"/>
                    <a:pt x="686" y="0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7"/>
            <p:cNvSpPr/>
            <p:nvPr/>
          </p:nvSpPr>
          <p:spPr>
            <a:xfrm>
              <a:off x="7410744" y="2782306"/>
              <a:ext cx="206565" cy="280869"/>
            </a:xfrm>
            <a:custGeom>
              <a:avLst/>
              <a:gdLst/>
              <a:ahLst/>
              <a:cxnLst/>
              <a:rect l="l" t="t" r="r" b="b"/>
              <a:pathLst>
                <a:path w="1112" h="1512" extrusionOk="0">
                  <a:moveTo>
                    <a:pt x="151" y="0"/>
                  </a:moveTo>
                  <a:cubicBezTo>
                    <a:pt x="0" y="0"/>
                    <a:pt x="128" y="364"/>
                    <a:pt x="186" y="642"/>
                  </a:cubicBezTo>
                  <a:cubicBezTo>
                    <a:pt x="252" y="945"/>
                    <a:pt x="25" y="1313"/>
                    <a:pt x="63" y="1512"/>
                  </a:cubicBezTo>
                  <a:cubicBezTo>
                    <a:pt x="63" y="1512"/>
                    <a:pt x="1112" y="444"/>
                    <a:pt x="242" y="28"/>
                  </a:cubicBezTo>
                  <a:cubicBezTo>
                    <a:pt x="204" y="9"/>
                    <a:pt x="174" y="0"/>
                    <a:pt x="151" y="0"/>
                  </a:cubicBezTo>
                  <a:close/>
                </a:path>
              </a:pathLst>
            </a:custGeom>
            <a:solidFill>
              <a:srgbClr val="722E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7"/>
            <p:cNvSpPr/>
            <p:nvPr/>
          </p:nvSpPr>
          <p:spPr>
            <a:xfrm>
              <a:off x="7341456" y="2866269"/>
              <a:ext cx="100310" cy="37152"/>
            </a:xfrm>
            <a:custGeom>
              <a:avLst/>
              <a:gdLst/>
              <a:ahLst/>
              <a:cxnLst/>
              <a:rect l="l" t="t" r="r" b="b"/>
              <a:pathLst>
                <a:path w="540" h="200" extrusionOk="0">
                  <a:moveTo>
                    <a:pt x="247" y="1"/>
                  </a:moveTo>
                  <a:cubicBezTo>
                    <a:pt x="130" y="1"/>
                    <a:pt x="19" y="80"/>
                    <a:pt x="1" y="134"/>
                  </a:cubicBezTo>
                  <a:cubicBezTo>
                    <a:pt x="85" y="95"/>
                    <a:pt x="160" y="79"/>
                    <a:pt x="227" y="79"/>
                  </a:cubicBezTo>
                  <a:cubicBezTo>
                    <a:pt x="357" y="79"/>
                    <a:pt x="459" y="137"/>
                    <a:pt x="540" y="200"/>
                  </a:cubicBezTo>
                  <a:cubicBezTo>
                    <a:pt x="540" y="200"/>
                    <a:pt x="483" y="20"/>
                    <a:pt x="266" y="1"/>
                  </a:cubicBezTo>
                  <a:cubicBezTo>
                    <a:pt x="259" y="1"/>
                    <a:pt x="253" y="1"/>
                    <a:pt x="247" y="1"/>
                  </a:cubicBezTo>
                  <a:close/>
                </a:path>
              </a:pathLst>
            </a:custGeom>
            <a:solidFill>
              <a:srgbClr val="893D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7"/>
            <p:cNvSpPr/>
            <p:nvPr/>
          </p:nvSpPr>
          <p:spPr>
            <a:xfrm>
              <a:off x="7237988" y="2922554"/>
              <a:ext cx="52756" cy="53499"/>
            </a:xfrm>
            <a:custGeom>
              <a:avLst/>
              <a:gdLst/>
              <a:ahLst/>
              <a:cxnLst/>
              <a:rect l="l" t="t" r="r" b="b"/>
              <a:pathLst>
                <a:path w="284" h="288" extrusionOk="0">
                  <a:moveTo>
                    <a:pt x="133" y="1"/>
                  </a:moveTo>
                  <a:cubicBezTo>
                    <a:pt x="57" y="10"/>
                    <a:pt x="0" y="76"/>
                    <a:pt x="10" y="161"/>
                  </a:cubicBezTo>
                  <a:cubicBezTo>
                    <a:pt x="27" y="220"/>
                    <a:pt x="81" y="287"/>
                    <a:pt x="133" y="287"/>
                  </a:cubicBezTo>
                  <a:cubicBezTo>
                    <a:pt x="139" y="287"/>
                    <a:pt x="146" y="286"/>
                    <a:pt x="152" y="284"/>
                  </a:cubicBezTo>
                  <a:cubicBezTo>
                    <a:pt x="227" y="275"/>
                    <a:pt x="284" y="218"/>
                    <a:pt x="274" y="133"/>
                  </a:cubicBezTo>
                  <a:cubicBezTo>
                    <a:pt x="265" y="67"/>
                    <a:pt x="199" y="1"/>
                    <a:pt x="1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7"/>
            <p:cNvSpPr/>
            <p:nvPr/>
          </p:nvSpPr>
          <p:spPr>
            <a:xfrm>
              <a:off x="7220341" y="2868127"/>
              <a:ext cx="82849" cy="33623"/>
            </a:xfrm>
            <a:custGeom>
              <a:avLst/>
              <a:gdLst/>
              <a:ahLst/>
              <a:cxnLst/>
              <a:rect l="l" t="t" r="r" b="b"/>
              <a:pathLst>
                <a:path w="446" h="181" extrusionOk="0">
                  <a:moveTo>
                    <a:pt x="253" y="0"/>
                  </a:moveTo>
                  <a:cubicBezTo>
                    <a:pt x="248" y="0"/>
                    <a:pt x="243" y="0"/>
                    <a:pt x="237" y="1"/>
                  </a:cubicBezTo>
                  <a:cubicBezTo>
                    <a:pt x="77" y="10"/>
                    <a:pt x="1" y="180"/>
                    <a:pt x="1" y="180"/>
                  </a:cubicBezTo>
                  <a:cubicBezTo>
                    <a:pt x="87" y="110"/>
                    <a:pt x="170" y="77"/>
                    <a:pt x="253" y="77"/>
                  </a:cubicBezTo>
                  <a:cubicBezTo>
                    <a:pt x="316" y="77"/>
                    <a:pt x="380" y="96"/>
                    <a:pt x="445" y="133"/>
                  </a:cubicBezTo>
                  <a:cubicBezTo>
                    <a:pt x="445" y="133"/>
                    <a:pt x="410" y="0"/>
                    <a:pt x="253" y="0"/>
                  </a:cubicBezTo>
                  <a:close/>
                </a:path>
              </a:pathLst>
            </a:custGeom>
            <a:solidFill>
              <a:srgbClr val="893D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7"/>
            <p:cNvSpPr/>
            <p:nvPr/>
          </p:nvSpPr>
          <p:spPr>
            <a:xfrm>
              <a:off x="7297617" y="3062988"/>
              <a:ext cx="59629" cy="23220"/>
            </a:xfrm>
            <a:custGeom>
              <a:avLst/>
              <a:gdLst/>
              <a:ahLst/>
              <a:cxnLst/>
              <a:rect l="l" t="t" r="r" b="b"/>
              <a:pathLst>
                <a:path w="321" h="125" extrusionOk="0">
                  <a:moveTo>
                    <a:pt x="294" y="1"/>
                  </a:moveTo>
                  <a:lnTo>
                    <a:pt x="294" y="1"/>
                  </a:lnTo>
                  <a:cubicBezTo>
                    <a:pt x="294" y="1"/>
                    <a:pt x="176" y="84"/>
                    <a:pt x="59" y="84"/>
                  </a:cubicBezTo>
                  <a:cubicBezTo>
                    <a:pt x="39" y="84"/>
                    <a:pt x="20" y="82"/>
                    <a:pt x="1" y="76"/>
                  </a:cubicBezTo>
                  <a:lnTo>
                    <a:pt x="1" y="76"/>
                  </a:lnTo>
                  <a:cubicBezTo>
                    <a:pt x="35" y="111"/>
                    <a:pt x="79" y="124"/>
                    <a:pt x="123" y="124"/>
                  </a:cubicBezTo>
                  <a:cubicBezTo>
                    <a:pt x="223" y="124"/>
                    <a:pt x="320" y="53"/>
                    <a:pt x="294" y="1"/>
                  </a:cubicBezTo>
                  <a:close/>
                </a:path>
              </a:pathLst>
            </a:custGeom>
            <a:solidFill>
              <a:srgbClr val="EF8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7"/>
            <p:cNvSpPr/>
            <p:nvPr/>
          </p:nvSpPr>
          <p:spPr>
            <a:xfrm>
              <a:off x="7288886" y="3006889"/>
              <a:ext cx="33623" cy="35666"/>
            </a:xfrm>
            <a:custGeom>
              <a:avLst/>
              <a:gdLst/>
              <a:ahLst/>
              <a:cxnLst/>
              <a:rect l="l" t="t" r="r" b="b"/>
              <a:pathLst>
                <a:path w="181" h="192" extrusionOk="0">
                  <a:moveTo>
                    <a:pt x="133" y="0"/>
                  </a:moveTo>
                  <a:cubicBezTo>
                    <a:pt x="67" y="48"/>
                    <a:pt x="10" y="104"/>
                    <a:pt x="0" y="142"/>
                  </a:cubicBezTo>
                  <a:cubicBezTo>
                    <a:pt x="6" y="184"/>
                    <a:pt x="78" y="192"/>
                    <a:pt x="128" y="192"/>
                  </a:cubicBezTo>
                  <a:cubicBezTo>
                    <a:pt x="158" y="192"/>
                    <a:pt x="180" y="189"/>
                    <a:pt x="180" y="189"/>
                  </a:cubicBezTo>
                  <a:cubicBezTo>
                    <a:pt x="133" y="189"/>
                    <a:pt x="48" y="180"/>
                    <a:pt x="38" y="123"/>
                  </a:cubicBezTo>
                  <a:cubicBezTo>
                    <a:pt x="38" y="95"/>
                    <a:pt x="67" y="57"/>
                    <a:pt x="133" y="10"/>
                  </a:cubicBezTo>
                  <a:lnTo>
                    <a:pt x="133" y="0"/>
                  </a:lnTo>
                  <a:close/>
                </a:path>
              </a:pathLst>
            </a:custGeom>
            <a:solidFill>
              <a:srgbClr val="EF8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7"/>
            <p:cNvSpPr/>
            <p:nvPr/>
          </p:nvSpPr>
          <p:spPr>
            <a:xfrm>
              <a:off x="7352044" y="2920882"/>
              <a:ext cx="52942" cy="52942"/>
            </a:xfrm>
            <a:custGeom>
              <a:avLst/>
              <a:gdLst/>
              <a:ahLst/>
              <a:cxnLst/>
              <a:rect l="l" t="t" r="r" b="b"/>
              <a:pathLst>
                <a:path w="285" h="285" extrusionOk="0">
                  <a:moveTo>
                    <a:pt x="133" y="0"/>
                  </a:moveTo>
                  <a:cubicBezTo>
                    <a:pt x="57" y="10"/>
                    <a:pt x="1" y="76"/>
                    <a:pt x="10" y="151"/>
                  </a:cubicBezTo>
                  <a:cubicBezTo>
                    <a:pt x="28" y="230"/>
                    <a:pt x="86" y="285"/>
                    <a:pt x="139" y="285"/>
                  </a:cubicBezTo>
                  <a:cubicBezTo>
                    <a:pt x="144" y="285"/>
                    <a:pt x="148" y="284"/>
                    <a:pt x="152" y="284"/>
                  </a:cubicBezTo>
                  <a:cubicBezTo>
                    <a:pt x="228" y="274"/>
                    <a:pt x="284" y="218"/>
                    <a:pt x="275" y="133"/>
                  </a:cubicBezTo>
                  <a:cubicBezTo>
                    <a:pt x="275" y="57"/>
                    <a:pt x="199" y="0"/>
                    <a:pt x="1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7"/>
            <p:cNvSpPr/>
            <p:nvPr/>
          </p:nvSpPr>
          <p:spPr>
            <a:xfrm>
              <a:off x="7325666" y="3093267"/>
              <a:ext cx="23034" cy="9474"/>
            </a:xfrm>
            <a:custGeom>
              <a:avLst/>
              <a:gdLst/>
              <a:ahLst/>
              <a:cxnLst/>
              <a:rect l="l" t="t" r="r" b="b"/>
              <a:pathLst>
                <a:path w="124" h="51" extrusionOk="0">
                  <a:moveTo>
                    <a:pt x="87" y="1"/>
                  </a:moveTo>
                  <a:cubicBezTo>
                    <a:pt x="77" y="1"/>
                    <a:pt x="62" y="3"/>
                    <a:pt x="48" y="8"/>
                  </a:cubicBezTo>
                  <a:cubicBezTo>
                    <a:pt x="10" y="17"/>
                    <a:pt x="1" y="27"/>
                    <a:pt x="1" y="36"/>
                  </a:cubicBezTo>
                  <a:cubicBezTo>
                    <a:pt x="1" y="46"/>
                    <a:pt x="10" y="50"/>
                    <a:pt x="22" y="50"/>
                  </a:cubicBezTo>
                  <a:cubicBezTo>
                    <a:pt x="34" y="50"/>
                    <a:pt x="48" y="46"/>
                    <a:pt x="58" y="36"/>
                  </a:cubicBezTo>
                  <a:cubicBezTo>
                    <a:pt x="95" y="36"/>
                    <a:pt x="124" y="17"/>
                    <a:pt x="105" y="8"/>
                  </a:cubicBezTo>
                  <a:cubicBezTo>
                    <a:pt x="105" y="3"/>
                    <a:pt x="98" y="1"/>
                    <a:pt x="87" y="1"/>
                  </a:cubicBezTo>
                  <a:close/>
                </a:path>
              </a:pathLst>
            </a:custGeom>
            <a:solidFill>
              <a:srgbClr val="EF8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7"/>
            <p:cNvSpPr/>
            <p:nvPr/>
          </p:nvSpPr>
          <p:spPr>
            <a:xfrm>
              <a:off x="7400713" y="2984783"/>
              <a:ext cx="120372" cy="98639"/>
            </a:xfrm>
            <a:custGeom>
              <a:avLst/>
              <a:gdLst/>
              <a:ahLst/>
              <a:cxnLst/>
              <a:rect l="l" t="t" r="r" b="b"/>
              <a:pathLst>
                <a:path w="648" h="531" extrusionOk="0">
                  <a:moveTo>
                    <a:pt x="476" y="1"/>
                  </a:moveTo>
                  <a:cubicBezTo>
                    <a:pt x="336" y="1"/>
                    <a:pt x="1" y="459"/>
                    <a:pt x="173" y="516"/>
                  </a:cubicBezTo>
                  <a:cubicBezTo>
                    <a:pt x="199" y="526"/>
                    <a:pt x="226" y="530"/>
                    <a:pt x="253" y="530"/>
                  </a:cubicBezTo>
                  <a:cubicBezTo>
                    <a:pt x="445" y="530"/>
                    <a:pt x="647" y="308"/>
                    <a:pt x="523" y="34"/>
                  </a:cubicBezTo>
                  <a:cubicBezTo>
                    <a:pt x="513" y="11"/>
                    <a:pt x="497" y="1"/>
                    <a:pt x="476" y="1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7"/>
            <p:cNvSpPr/>
            <p:nvPr/>
          </p:nvSpPr>
          <p:spPr>
            <a:xfrm>
              <a:off x="7427462" y="3002245"/>
              <a:ext cx="74304" cy="60372"/>
            </a:xfrm>
            <a:custGeom>
              <a:avLst/>
              <a:gdLst/>
              <a:ahLst/>
              <a:cxnLst/>
              <a:rect l="l" t="t" r="r" b="b"/>
              <a:pathLst>
                <a:path w="400" h="325" extrusionOk="0">
                  <a:moveTo>
                    <a:pt x="298" y="0"/>
                  </a:moveTo>
                  <a:cubicBezTo>
                    <a:pt x="208" y="0"/>
                    <a:pt x="1" y="278"/>
                    <a:pt x="114" y="318"/>
                  </a:cubicBezTo>
                  <a:cubicBezTo>
                    <a:pt x="129" y="322"/>
                    <a:pt x="144" y="324"/>
                    <a:pt x="159" y="324"/>
                  </a:cubicBezTo>
                  <a:cubicBezTo>
                    <a:pt x="279" y="324"/>
                    <a:pt x="399" y="194"/>
                    <a:pt x="332" y="25"/>
                  </a:cubicBezTo>
                  <a:cubicBezTo>
                    <a:pt x="325" y="8"/>
                    <a:pt x="313" y="0"/>
                    <a:pt x="298" y="0"/>
                  </a:cubicBezTo>
                  <a:close/>
                </a:path>
              </a:pathLst>
            </a:custGeom>
            <a:solidFill>
              <a:srgbClr val="EF8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7"/>
            <p:cNvSpPr/>
            <p:nvPr/>
          </p:nvSpPr>
          <p:spPr>
            <a:xfrm>
              <a:off x="7426162" y="3025836"/>
              <a:ext cx="53127" cy="41424"/>
            </a:xfrm>
            <a:custGeom>
              <a:avLst/>
              <a:gdLst/>
              <a:ahLst/>
              <a:cxnLst/>
              <a:rect l="l" t="t" r="r" b="b"/>
              <a:pathLst>
                <a:path w="286" h="223" extrusionOk="0">
                  <a:moveTo>
                    <a:pt x="209" y="0"/>
                  </a:moveTo>
                  <a:cubicBezTo>
                    <a:pt x="152" y="0"/>
                    <a:pt x="0" y="195"/>
                    <a:pt x="84" y="220"/>
                  </a:cubicBezTo>
                  <a:cubicBezTo>
                    <a:pt x="91" y="221"/>
                    <a:pt x="99" y="222"/>
                    <a:pt x="106" y="222"/>
                  </a:cubicBezTo>
                  <a:cubicBezTo>
                    <a:pt x="188" y="222"/>
                    <a:pt x="286" y="133"/>
                    <a:pt x="225" y="12"/>
                  </a:cubicBezTo>
                  <a:cubicBezTo>
                    <a:pt x="222" y="4"/>
                    <a:pt x="216" y="0"/>
                    <a:pt x="209" y="0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7"/>
            <p:cNvSpPr/>
            <p:nvPr/>
          </p:nvSpPr>
          <p:spPr>
            <a:xfrm>
              <a:off x="7410001" y="2729179"/>
              <a:ext cx="93252" cy="125945"/>
            </a:xfrm>
            <a:custGeom>
              <a:avLst/>
              <a:gdLst/>
              <a:ahLst/>
              <a:cxnLst/>
              <a:rect l="l" t="t" r="r" b="b"/>
              <a:pathLst>
                <a:path w="502" h="678" extrusionOk="0">
                  <a:moveTo>
                    <a:pt x="184" y="0"/>
                  </a:moveTo>
                  <a:cubicBezTo>
                    <a:pt x="177" y="0"/>
                    <a:pt x="169" y="1"/>
                    <a:pt x="161" y="2"/>
                  </a:cubicBezTo>
                  <a:cubicBezTo>
                    <a:pt x="57" y="40"/>
                    <a:pt x="1" y="201"/>
                    <a:pt x="57" y="390"/>
                  </a:cubicBezTo>
                  <a:cubicBezTo>
                    <a:pt x="100" y="560"/>
                    <a:pt x="220" y="677"/>
                    <a:pt x="319" y="677"/>
                  </a:cubicBezTo>
                  <a:cubicBezTo>
                    <a:pt x="330" y="677"/>
                    <a:pt x="340" y="676"/>
                    <a:pt x="350" y="673"/>
                  </a:cubicBezTo>
                  <a:cubicBezTo>
                    <a:pt x="454" y="654"/>
                    <a:pt x="501" y="475"/>
                    <a:pt x="454" y="286"/>
                  </a:cubicBezTo>
                  <a:cubicBezTo>
                    <a:pt x="410" y="110"/>
                    <a:pt x="285" y="0"/>
                    <a:pt x="184" y="0"/>
                  </a:cubicBezTo>
                  <a:close/>
                </a:path>
              </a:pathLst>
            </a:custGeom>
            <a:solidFill>
              <a:srgbClr val="893D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7"/>
            <p:cNvSpPr/>
            <p:nvPr/>
          </p:nvSpPr>
          <p:spPr>
            <a:xfrm>
              <a:off x="6762259" y="4873026"/>
              <a:ext cx="368734" cy="59257"/>
            </a:xfrm>
            <a:custGeom>
              <a:avLst/>
              <a:gdLst/>
              <a:ahLst/>
              <a:cxnLst/>
              <a:rect l="l" t="t" r="r" b="b"/>
              <a:pathLst>
                <a:path w="1985" h="319" extrusionOk="0">
                  <a:moveTo>
                    <a:pt x="1985" y="0"/>
                  </a:moveTo>
                  <a:lnTo>
                    <a:pt x="1985" y="0"/>
                  </a:lnTo>
                  <a:cubicBezTo>
                    <a:pt x="1228" y="152"/>
                    <a:pt x="626" y="179"/>
                    <a:pt x="291" y="179"/>
                  </a:cubicBezTo>
                  <a:cubicBezTo>
                    <a:pt x="104" y="179"/>
                    <a:pt x="0" y="170"/>
                    <a:pt x="0" y="170"/>
                  </a:cubicBezTo>
                  <a:lnTo>
                    <a:pt x="0" y="274"/>
                  </a:lnTo>
                  <a:cubicBezTo>
                    <a:pt x="194" y="304"/>
                    <a:pt x="382" y="319"/>
                    <a:pt x="574" y="319"/>
                  </a:cubicBezTo>
                  <a:cubicBezTo>
                    <a:pt x="990" y="319"/>
                    <a:pt x="1423" y="250"/>
                    <a:pt x="1966" y="114"/>
                  </a:cubicBezTo>
                  <a:lnTo>
                    <a:pt x="1985" y="0"/>
                  </a:lnTo>
                  <a:close/>
                </a:path>
              </a:pathLst>
            </a:custGeom>
            <a:solidFill>
              <a:srgbClr val="F453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7"/>
            <p:cNvSpPr/>
            <p:nvPr/>
          </p:nvSpPr>
          <p:spPr>
            <a:xfrm>
              <a:off x="6779721" y="3850607"/>
              <a:ext cx="411087" cy="411830"/>
            </a:xfrm>
            <a:custGeom>
              <a:avLst/>
              <a:gdLst/>
              <a:ahLst/>
              <a:cxnLst/>
              <a:rect l="l" t="t" r="r" b="b"/>
              <a:pathLst>
                <a:path w="2213" h="2217" extrusionOk="0">
                  <a:moveTo>
                    <a:pt x="1134" y="0"/>
                  </a:moveTo>
                  <a:cubicBezTo>
                    <a:pt x="719" y="0"/>
                    <a:pt x="318" y="180"/>
                    <a:pt x="180" y="949"/>
                  </a:cubicBezTo>
                  <a:cubicBezTo>
                    <a:pt x="1" y="2017"/>
                    <a:pt x="681" y="2187"/>
                    <a:pt x="1050" y="2215"/>
                  </a:cubicBezTo>
                  <a:cubicBezTo>
                    <a:pt x="1065" y="2216"/>
                    <a:pt x="1081" y="2217"/>
                    <a:pt x="1097" y="2217"/>
                  </a:cubicBezTo>
                  <a:cubicBezTo>
                    <a:pt x="1476" y="2217"/>
                    <a:pt x="2129" y="1997"/>
                    <a:pt x="2165" y="1100"/>
                  </a:cubicBezTo>
                  <a:cubicBezTo>
                    <a:pt x="2212" y="288"/>
                    <a:pt x="1815" y="70"/>
                    <a:pt x="1343" y="14"/>
                  </a:cubicBezTo>
                  <a:cubicBezTo>
                    <a:pt x="1274" y="5"/>
                    <a:pt x="1204" y="0"/>
                    <a:pt x="1134" y="0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7"/>
            <p:cNvSpPr/>
            <p:nvPr/>
          </p:nvSpPr>
          <p:spPr>
            <a:xfrm>
              <a:off x="6851795" y="3828130"/>
              <a:ext cx="435236" cy="384895"/>
            </a:xfrm>
            <a:custGeom>
              <a:avLst/>
              <a:gdLst/>
              <a:ahLst/>
              <a:cxnLst/>
              <a:rect l="l" t="t" r="r" b="b"/>
              <a:pathLst>
                <a:path w="2343" h="2072" extrusionOk="0">
                  <a:moveTo>
                    <a:pt x="766" y="0"/>
                  </a:moveTo>
                  <a:cubicBezTo>
                    <a:pt x="564" y="0"/>
                    <a:pt x="385" y="53"/>
                    <a:pt x="274" y="163"/>
                  </a:cubicBezTo>
                  <a:cubicBezTo>
                    <a:pt x="0" y="446"/>
                    <a:pt x="1408" y="248"/>
                    <a:pt x="1503" y="1165"/>
                  </a:cubicBezTo>
                  <a:cubicBezTo>
                    <a:pt x="1522" y="1448"/>
                    <a:pt x="1238" y="1751"/>
                    <a:pt x="1314" y="2072"/>
                  </a:cubicBezTo>
                  <a:lnTo>
                    <a:pt x="1871" y="1533"/>
                  </a:lnTo>
                  <a:cubicBezTo>
                    <a:pt x="2343" y="569"/>
                    <a:pt x="1430" y="0"/>
                    <a:pt x="766" y="0"/>
                  </a:cubicBezTo>
                  <a:close/>
                </a:path>
              </a:pathLst>
            </a:custGeom>
            <a:solidFill>
              <a:srgbClr val="A838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7"/>
            <p:cNvSpPr/>
            <p:nvPr/>
          </p:nvSpPr>
          <p:spPr>
            <a:xfrm>
              <a:off x="7090495" y="4129246"/>
              <a:ext cx="114242" cy="94923"/>
            </a:xfrm>
            <a:custGeom>
              <a:avLst/>
              <a:gdLst/>
              <a:ahLst/>
              <a:cxnLst/>
              <a:rect l="l" t="t" r="r" b="b"/>
              <a:pathLst>
                <a:path w="615" h="511" extrusionOk="0">
                  <a:moveTo>
                    <a:pt x="373" y="1"/>
                  </a:moveTo>
                  <a:cubicBezTo>
                    <a:pt x="188" y="1"/>
                    <a:pt x="1" y="317"/>
                    <a:pt x="1" y="423"/>
                  </a:cubicBezTo>
                  <a:cubicBezTo>
                    <a:pt x="11" y="487"/>
                    <a:pt x="76" y="510"/>
                    <a:pt x="154" y="510"/>
                  </a:cubicBezTo>
                  <a:cubicBezTo>
                    <a:pt x="223" y="510"/>
                    <a:pt x="302" y="492"/>
                    <a:pt x="360" y="470"/>
                  </a:cubicBezTo>
                  <a:cubicBezTo>
                    <a:pt x="586" y="375"/>
                    <a:pt x="615" y="63"/>
                    <a:pt x="416" y="7"/>
                  </a:cubicBezTo>
                  <a:cubicBezTo>
                    <a:pt x="402" y="3"/>
                    <a:pt x="388" y="1"/>
                    <a:pt x="373" y="1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7"/>
            <p:cNvSpPr/>
            <p:nvPr/>
          </p:nvSpPr>
          <p:spPr>
            <a:xfrm>
              <a:off x="7113344" y="4155995"/>
              <a:ext cx="68545" cy="56471"/>
            </a:xfrm>
            <a:custGeom>
              <a:avLst/>
              <a:gdLst/>
              <a:ahLst/>
              <a:cxnLst/>
              <a:rect l="l" t="t" r="r" b="b"/>
              <a:pathLst>
                <a:path w="369" h="304" extrusionOk="0">
                  <a:moveTo>
                    <a:pt x="219" y="0"/>
                  </a:moveTo>
                  <a:cubicBezTo>
                    <a:pt x="113" y="0"/>
                    <a:pt x="0" y="189"/>
                    <a:pt x="0" y="250"/>
                  </a:cubicBezTo>
                  <a:cubicBezTo>
                    <a:pt x="0" y="290"/>
                    <a:pt x="39" y="303"/>
                    <a:pt x="86" y="303"/>
                  </a:cubicBezTo>
                  <a:cubicBezTo>
                    <a:pt x="128" y="303"/>
                    <a:pt x="177" y="292"/>
                    <a:pt x="208" y="279"/>
                  </a:cubicBezTo>
                  <a:cubicBezTo>
                    <a:pt x="341" y="212"/>
                    <a:pt x="369" y="42"/>
                    <a:pt x="246" y="4"/>
                  </a:cubicBezTo>
                  <a:cubicBezTo>
                    <a:pt x="237" y="1"/>
                    <a:pt x="228" y="0"/>
                    <a:pt x="219" y="0"/>
                  </a:cubicBezTo>
                  <a:close/>
                </a:path>
              </a:pathLst>
            </a:custGeom>
            <a:solidFill>
              <a:srgbClr val="EF8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7"/>
            <p:cNvSpPr/>
            <p:nvPr/>
          </p:nvSpPr>
          <p:spPr>
            <a:xfrm>
              <a:off x="7106285" y="4177543"/>
              <a:ext cx="45883" cy="38267"/>
            </a:xfrm>
            <a:custGeom>
              <a:avLst/>
              <a:gdLst/>
              <a:ahLst/>
              <a:cxnLst/>
              <a:rect l="l" t="t" r="r" b="b"/>
              <a:pathLst>
                <a:path w="247" h="206" extrusionOk="0">
                  <a:moveTo>
                    <a:pt x="155" y="0"/>
                  </a:moveTo>
                  <a:cubicBezTo>
                    <a:pt x="75" y="0"/>
                    <a:pt x="1" y="128"/>
                    <a:pt x="1" y="172"/>
                  </a:cubicBezTo>
                  <a:cubicBezTo>
                    <a:pt x="1" y="196"/>
                    <a:pt x="24" y="205"/>
                    <a:pt x="54" y="205"/>
                  </a:cubicBezTo>
                  <a:cubicBezTo>
                    <a:pt x="83" y="205"/>
                    <a:pt x="119" y="196"/>
                    <a:pt x="142" y="181"/>
                  </a:cubicBezTo>
                  <a:cubicBezTo>
                    <a:pt x="237" y="144"/>
                    <a:pt x="246" y="30"/>
                    <a:pt x="171" y="2"/>
                  </a:cubicBezTo>
                  <a:cubicBezTo>
                    <a:pt x="165" y="1"/>
                    <a:pt x="160" y="0"/>
                    <a:pt x="155" y="0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7"/>
            <p:cNvSpPr/>
            <p:nvPr/>
          </p:nvSpPr>
          <p:spPr>
            <a:xfrm>
              <a:off x="6879845" y="3816056"/>
              <a:ext cx="268795" cy="99196"/>
            </a:xfrm>
            <a:custGeom>
              <a:avLst/>
              <a:gdLst/>
              <a:ahLst/>
              <a:cxnLst/>
              <a:rect l="l" t="t" r="r" b="b"/>
              <a:pathLst>
                <a:path w="1447" h="534" extrusionOk="0">
                  <a:moveTo>
                    <a:pt x="656" y="0"/>
                  </a:moveTo>
                  <a:cubicBezTo>
                    <a:pt x="294" y="0"/>
                    <a:pt x="19" y="92"/>
                    <a:pt x="0" y="209"/>
                  </a:cubicBezTo>
                  <a:cubicBezTo>
                    <a:pt x="0" y="341"/>
                    <a:pt x="407" y="521"/>
                    <a:pt x="794" y="530"/>
                  </a:cubicBezTo>
                  <a:cubicBezTo>
                    <a:pt x="838" y="532"/>
                    <a:pt x="879" y="533"/>
                    <a:pt x="919" y="533"/>
                  </a:cubicBezTo>
                  <a:cubicBezTo>
                    <a:pt x="1238" y="533"/>
                    <a:pt x="1446" y="467"/>
                    <a:pt x="1446" y="341"/>
                  </a:cubicBezTo>
                  <a:cubicBezTo>
                    <a:pt x="1446" y="218"/>
                    <a:pt x="1106" y="10"/>
                    <a:pt x="709" y="1"/>
                  </a:cubicBezTo>
                  <a:cubicBezTo>
                    <a:pt x="691" y="1"/>
                    <a:pt x="674" y="0"/>
                    <a:pt x="656" y="0"/>
                  </a:cubicBezTo>
                  <a:close/>
                </a:path>
              </a:pathLst>
            </a:custGeom>
            <a:solidFill>
              <a:srgbClr val="C44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7"/>
            <p:cNvSpPr/>
            <p:nvPr/>
          </p:nvSpPr>
          <p:spPr>
            <a:xfrm>
              <a:off x="6265354" y="3417602"/>
              <a:ext cx="42353" cy="363718"/>
            </a:xfrm>
            <a:custGeom>
              <a:avLst/>
              <a:gdLst/>
              <a:ahLst/>
              <a:cxnLst/>
              <a:rect l="l" t="t" r="r" b="b"/>
              <a:pathLst>
                <a:path w="228" h="1958" extrusionOk="0">
                  <a:moveTo>
                    <a:pt x="1" y="1"/>
                  </a:moveTo>
                  <a:cubicBezTo>
                    <a:pt x="20" y="653"/>
                    <a:pt x="95" y="1522"/>
                    <a:pt x="133" y="1957"/>
                  </a:cubicBezTo>
                  <a:cubicBezTo>
                    <a:pt x="180" y="1570"/>
                    <a:pt x="228" y="568"/>
                    <a:pt x="1" y="1"/>
                  </a:cubicBezTo>
                  <a:close/>
                </a:path>
              </a:pathLst>
            </a:custGeom>
            <a:solidFill>
              <a:srgbClr val="FF5A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7"/>
            <p:cNvSpPr/>
            <p:nvPr/>
          </p:nvSpPr>
          <p:spPr>
            <a:xfrm>
              <a:off x="6769318" y="3414073"/>
              <a:ext cx="245946" cy="212695"/>
            </a:xfrm>
            <a:custGeom>
              <a:avLst/>
              <a:gdLst/>
              <a:ahLst/>
              <a:cxnLst/>
              <a:rect l="l" t="t" r="r" b="b"/>
              <a:pathLst>
                <a:path w="1324" h="1145" extrusionOk="0">
                  <a:moveTo>
                    <a:pt x="907" y="1"/>
                  </a:moveTo>
                  <a:lnTo>
                    <a:pt x="907" y="1"/>
                  </a:lnTo>
                  <a:cubicBezTo>
                    <a:pt x="0" y="39"/>
                    <a:pt x="19" y="785"/>
                    <a:pt x="19" y="785"/>
                  </a:cubicBezTo>
                  <a:lnTo>
                    <a:pt x="690" y="1144"/>
                  </a:lnTo>
                  <a:cubicBezTo>
                    <a:pt x="1323" y="851"/>
                    <a:pt x="907" y="1"/>
                    <a:pt x="907" y="1"/>
                  </a:cubicBezTo>
                  <a:close/>
                </a:path>
              </a:pathLst>
            </a:custGeom>
            <a:solidFill>
              <a:srgbClr val="FFEE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7"/>
            <p:cNvSpPr/>
            <p:nvPr/>
          </p:nvSpPr>
          <p:spPr>
            <a:xfrm>
              <a:off x="6770990" y="3414073"/>
              <a:ext cx="238887" cy="210838"/>
            </a:xfrm>
            <a:custGeom>
              <a:avLst/>
              <a:gdLst/>
              <a:ahLst/>
              <a:cxnLst/>
              <a:rect l="l" t="t" r="r" b="b"/>
              <a:pathLst>
                <a:path w="1286" h="1135" extrusionOk="0">
                  <a:moveTo>
                    <a:pt x="898" y="1"/>
                  </a:moveTo>
                  <a:lnTo>
                    <a:pt x="898" y="1"/>
                  </a:lnTo>
                  <a:cubicBezTo>
                    <a:pt x="719" y="180"/>
                    <a:pt x="388" y="228"/>
                    <a:pt x="142" y="351"/>
                  </a:cubicBezTo>
                  <a:cubicBezTo>
                    <a:pt x="1" y="549"/>
                    <a:pt x="1" y="776"/>
                    <a:pt x="1" y="776"/>
                  </a:cubicBezTo>
                  <a:lnTo>
                    <a:pt x="672" y="1135"/>
                  </a:lnTo>
                  <a:cubicBezTo>
                    <a:pt x="1286" y="870"/>
                    <a:pt x="917" y="67"/>
                    <a:pt x="898" y="1"/>
                  </a:cubicBezTo>
                  <a:close/>
                </a:path>
              </a:pathLst>
            </a:custGeom>
            <a:solidFill>
              <a:srgbClr val="FFD7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7"/>
            <p:cNvSpPr/>
            <p:nvPr/>
          </p:nvSpPr>
          <p:spPr>
            <a:xfrm>
              <a:off x="6748142" y="3460141"/>
              <a:ext cx="184460" cy="452697"/>
            </a:xfrm>
            <a:custGeom>
              <a:avLst/>
              <a:gdLst/>
              <a:ahLst/>
              <a:cxnLst/>
              <a:rect l="l" t="t" r="r" b="b"/>
              <a:pathLst>
                <a:path w="993" h="2437" extrusionOk="0">
                  <a:moveTo>
                    <a:pt x="706" y="0"/>
                  </a:moveTo>
                  <a:cubicBezTo>
                    <a:pt x="472" y="0"/>
                    <a:pt x="156" y="447"/>
                    <a:pt x="86" y="632"/>
                  </a:cubicBezTo>
                  <a:cubicBezTo>
                    <a:pt x="29" y="783"/>
                    <a:pt x="133" y="2021"/>
                    <a:pt x="1" y="2418"/>
                  </a:cubicBezTo>
                  <a:lnTo>
                    <a:pt x="95" y="2437"/>
                  </a:lnTo>
                  <a:cubicBezTo>
                    <a:pt x="180" y="2201"/>
                    <a:pt x="889" y="1000"/>
                    <a:pt x="946" y="792"/>
                  </a:cubicBezTo>
                  <a:cubicBezTo>
                    <a:pt x="993" y="594"/>
                    <a:pt x="984" y="65"/>
                    <a:pt x="757" y="8"/>
                  </a:cubicBezTo>
                  <a:cubicBezTo>
                    <a:pt x="740" y="3"/>
                    <a:pt x="723" y="0"/>
                    <a:pt x="706" y="0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7"/>
            <p:cNvSpPr/>
            <p:nvPr/>
          </p:nvSpPr>
          <p:spPr>
            <a:xfrm>
              <a:off x="6303992" y="2705216"/>
              <a:ext cx="273996" cy="431706"/>
            </a:xfrm>
            <a:custGeom>
              <a:avLst/>
              <a:gdLst/>
              <a:ahLst/>
              <a:cxnLst/>
              <a:rect l="l" t="t" r="r" b="b"/>
              <a:pathLst>
                <a:path w="1475" h="2324" extrusionOk="0">
                  <a:moveTo>
                    <a:pt x="450" y="0"/>
                  </a:moveTo>
                  <a:cubicBezTo>
                    <a:pt x="363" y="0"/>
                    <a:pt x="278" y="11"/>
                    <a:pt x="199" y="37"/>
                  </a:cubicBezTo>
                  <a:cubicBezTo>
                    <a:pt x="1" y="812"/>
                    <a:pt x="1" y="1624"/>
                    <a:pt x="256" y="2324"/>
                  </a:cubicBezTo>
                  <a:cubicBezTo>
                    <a:pt x="407" y="2305"/>
                    <a:pt x="1239" y="2087"/>
                    <a:pt x="1305" y="1898"/>
                  </a:cubicBezTo>
                  <a:cubicBezTo>
                    <a:pt x="1352" y="1804"/>
                    <a:pt x="1475" y="689"/>
                    <a:pt x="1371" y="434"/>
                  </a:cubicBezTo>
                  <a:cubicBezTo>
                    <a:pt x="1293" y="239"/>
                    <a:pt x="851" y="0"/>
                    <a:pt x="450" y="0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7"/>
            <p:cNvSpPr/>
            <p:nvPr/>
          </p:nvSpPr>
          <p:spPr>
            <a:xfrm>
              <a:off x="6402258" y="2715432"/>
              <a:ext cx="213810" cy="289786"/>
            </a:xfrm>
            <a:custGeom>
              <a:avLst/>
              <a:gdLst/>
              <a:ahLst/>
              <a:cxnLst/>
              <a:rect l="l" t="t" r="r" b="b"/>
              <a:pathLst>
                <a:path w="1151" h="1560" extrusionOk="0">
                  <a:moveTo>
                    <a:pt x="698" y="0"/>
                  </a:moveTo>
                  <a:cubicBezTo>
                    <a:pt x="664" y="0"/>
                    <a:pt x="627" y="6"/>
                    <a:pt x="587" y="19"/>
                  </a:cubicBezTo>
                  <a:cubicBezTo>
                    <a:pt x="1" y="208"/>
                    <a:pt x="634" y="1210"/>
                    <a:pt x="747" y="1560"/>
                  </a:cubicBezTo>
                  <a:lnTo>
                    <a:pt x="1003" y="1106"/>
                  </a:lnTo>
                  <a:cubicBezTo>
                    <a:pt x="1003" y="1106"/>
                    <a:pt x="1150" y="0"/>
                    <a:pt x="698" y="0"/>
                  </a:cubicBezTo>
                  <a:close/>
                </a:path>
              </a:pathLst>
            </a:custGeom>
            <a:solidFill>
              <a:srgbClr val="894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7"/>
            <p:cNvSpPr/>
            <p:nvPr/>
          </p:nvSpPr>
          <p:spPr>
            <a:xfrm>
              <a:off x="6527832" y="2877414"/>
              <a:ext cx="109970" cy="136905"/>
            </a:xfrm>
            <a:custGeom>
              <a:avLst/>
              <a:gdLst/>
              <a:ahLst/>
              <a:cxnLst/>
              <a:rect l="l" t="t" r="r" b="b"/>
              <a:pathLst>
                <a:path w="592" h="737" extrusionOk="0">
                  <a:moveTo>
                    <a:pt x="346" y="0"/>
                  </a:moveTo>
                  <a:cubicBezTo>
                    <a:pt x="209" y="0"/>
                    <a:pt x="38" y="169"/>
                    <a:pt x="24" y="367"/>
                  </a:cubicBezTo>
                  <a:cubicBezTo>
                    <a:pt x="1" y="571"/>
                    <a:pt x="23" y="737"/>
                    <a:pt x="135" y="737"/>
                  </a:cubicBezTo>
                  <a:cubicBezTo>
                    <a:pt x="158" y="737"/>
                    <a:pt x="183" y="730"/>
                    <a:pt x="213" y="716"/>
                  </a:cubicBezTo>
                  <a:cubicBezTo>
                    <a:pt x="412" y="622"/>
                    <a:pt x="591" y="272"/>
                    <a:pt x="478" y="83"/>
                  </a:cubicBezTo>
                  <a:cubicBezTo>
                    <a:pt x="446" y="25"/>
                    <a:pt x="399" y="0"/>
                    <a:pt x="346" y="0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7"/>
            <p:cNvSpPr/>
            <p:nvPr/>
          </p:nvSpPr>
          <p:spPr>
            <a:xfrm>
              <a:off x="6538234" y="2911223"/>
              <a:ext cx="73189" cy="88979"/>
            </a:xfrm>
            <a:custGeom>
              <a:avLst/>
              <a:gdLst/>
              <a:ahLst/>
              <a:cxnLst/>
              <a:rect l="l" t="t" r="r" b="b"/>
              <a:pathLst>
                <a:path w="394" h="479" extrusionOk="0">
                  <a:moveTo>
                    <a:pt x="237" y="0"/>
                  </a:moveTo>
                  <a:cubicBezTo>
                    <a:pt x="148" y="0"/>
                    <a:pt x="32" y="111"/>
                    <a:pt x="25" y="241"/>
                  </a:cubicBezTo>
                  <a:cubicBezTo>
                    <a:pt x="1" y="370"/>
                    <a:pt x="18" y="478"/>
                    <a:pt x="93" y="478"/>
                  </a:cubicBezTo>
                  <a:cubicBezTo>
                    <a:pt x="107" y="478"/>
                    <a:pt x="122" y="475"/>
                    <a:pt x="138" y="468"/>
                  </a:cubicBezTo>
                  <a:cubicBezTo>
                    <a:pt x="271" y="411"/>
                    <a:pt x="394" y="175"/>
                    <a:pt x="318" y="52"/>
                  </a:cubicBezTo>
                  <a:cubicBezTo>
                    <a:pt x="300" y="16"/>
                    <a:pt x="270" y="0"/>
                    <a:pt x="237" y="0"/>
                  </a:cubicBezTo>
                  <a:close/>
                </a:path>
              </a:pathLst>
            </a:custGeom>
            <a:solidFill>
              <a:srgbClr val="EF8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7"/>
            <p:cNvSpPr/>
            <p:nvPr/>
          </p:nvSpPr>
          <p:spPr>
            <a:xfrm>
              <a:off x="6536005" y="2948189"/>
              <a:ext cx="49041" cy="60000"/>
            </a:xfrm>
            <a:custGeom>
              <a:avLst/>
              <a:gdLst/>
              <a:ahLst/>
              <a:cxnLst/>
              <a:rect l="l" t="t" r="r" b="b"/>
              <a:pathLst>
                <a:path w="264" h="323" extrusionOk="0">
                  <a:moveTo>
                    <a:pt x="162" y="0"/>
                  </a:moveTo>
                  <a:cubicBezTo>
                    <a:pt x="102" y="0"/>
                    <a:pt x="22" y="73"/>
                    <a:pt x="9" y="156"/>
                  </a:cubicBezTo>
                  <a:cubicBezTo>
                    <a:pt x="0" y="253"/>
                    <a:pt x="6" y="322"/>
                    <a:pt x="62" y="322"/>
                  </a:cubicBezTo>
                  <a:cubicBezTo>
                    <a:pt x="71" y="322"/>
                    <a:pt x="82" y="320"/>
                    <a:pt x="94" y="316"/>
                  </a:cubicBezTo>
                  <a:cubicBezTo>
                    <a:pt x="179" y="269"/>
                    <a:pt x="264" y="108"/>
                    <a:pt x="217" y="33"/>
                  </a:cubicBezTo>
                  <a:cubicBezTo>
                    <a:pt x="204" y="10"/>
                    <a:pt x="184" y="0"/>
                    <a:pt x="162" y="0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7"/>
            <p:cNvSpPr/>
            <p:nvPr/>
          </p:nvSpPr>
          <p:spPr>
            <a:xfrm>
              <a:off x="6713033" y="3857480"/>
              <a:ext cx="75790" cy="106255"/>
            </a:xfrm>
            <a:custGeom>
              <a:avLst/>
              <a:gdLst/>
              <a:ahLst/>
              <a:cxnLst/>
              <a:rect l="l" t="t" r="r" b="b"/>
              <a:pathLst>
                <a:path w="408" h="572" extrusionOk="0">
                  <a:moveTo>
                    <a:pt x="307" y="1"/>
                  </a:moveTo>
                  <a:cubicBezTo>
                    <a:pt x="300" y="1"/>
                    <a:pt x="292" y="2"/>
                    <a:pt x="284" y="5"/>
                  </a:cubicBezTo>
                  <a:cubicBezTo>
                    <a:pt x="218" y="5"/>
                    <a:pt x="1" y="326"/>
                    <a:pt x="48" y="373"/>
                  </a:cubicBezTo>
                  <a:cubicBezTo>
                    <a:pt x="51" y="375"/>
                    <a:pt x="53" y="376"/>
                    <a:pt x="56" y="376"/>
                  </a:cubicBezTo>
                  <a:cubicBezTo>
                    <a:pt x="89" y="376"/>
                    <a:pt x="133" y="252"/>
                    <a:pt x="167" y="252"/>
                  </a:cubicBezTo>
                  <a:cubicBezTo>
                    <a:pt x="172" y="252"/>
                    <a:pt x="176" y="255"/>
                    <a:pt x="180" y="260"/>
                  </a:cubicBezTo>
                  <a:cubicBezTo>
                    <a:pt x="218" y="326"/>
                    <a:pt x="190" y="345"/>
                    <a:pt x="180" y="449"/>
                  </a:cubicBezTo>
                  <a:cubicBezTo>
                    <a:pt x="171" y="534"/>
                    <a:pt x="142" y="562"/>
                    <a:pt x="171" y="572"/>
                  </a:cubicBezTo>
                  <a:cubicBezTo>
                    <a:pt x="180" y="572"/>
                    <a:pt x="218" y="534"/>
                    <a:pt x="227" y="468"/>
                  </a:cubicBezTo>
                  <a:cubicBezTo>
                    <a:pt x="237" y="392"/>
                    <a:pt x="237" y="355"/>
                    <a:pt x="256" y="355"/>
                  </a:cubicBezTo>
                  <a:cubicBezTo>
                    <a:pt x="275" y="355"/>
                    <a:pt x="275" y="383"/>
                    <a:pt x="275" y="440"/>
                  </a:cubicBezTo>
                  <a:cubicBezTo>
                    <a:pt x="275" y="506"/>
                    <a:pt x="265" y="562"/>
                    <a:pt x="284" y="562"/>
                  </a:cubicBezTo>
                  <a:cubicBezTo>
                    <a:pt x="322" y="562"/>
                    <a:pt x="331" y="496"/>
                    <a:pt x="331" y="430"/>
                  </a:cubicBezTo>
                  <a:cubicBezTo>
                    <a:pt x="331" y="373"/>
                    <a:pt x="331" y="307"/>
                    <a:pt x="350" y="307"/>
                  </a:cubicBezTo>
                  <a:cubicBezTo>
                    <a:pt x="350" y="306"/>
                    <a:pt x="350" y="305"/>
                    <a:pt x="350" y="305"/>
                  </a:cubicBezTo>
                  <a:cubicBezTo>
                    <a:pt x="351" y="305"/>
                    <a:pt x="352" y="330"/>
                    <a:pt x="360" y="355"/>
                  </a:cubicBezTo>
                  <a:cubicBezTo>
                    <a:pt x="360" y="402"/>
                    <a:pt x="350" y="449"/>
                    <a:pt x="369" y="449"/>
                  </a:cubicBezTo>
                  <a:cubicBezTo>
                    <a:pt x="398" y="449"/>
                    <a:pt x="407" y="383"/>
                    <a:pt x="407" y="307"/>
                  </a:cubicBezTo>
                  <a:cubicBezTo>
                    <a:pt x="398" y="119"/>
                    <a:pt x="374" y="1"/>
                    <a:pt x="307" y="1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7"/>
            <p:cNvSpPr/>
            <p:nvPr/>
          </p:nvSpPr>
          <p:spPr>
            <a:xfrm>
              <a:off x="7453840" y="3752155"/>
              <a:ext cx="79320" cy="109784"/>
            </a:xfrm>
            <a:custGeom>
              <a:avLst/>
              <a:gdLst/>
              <a:ahLst/>
              <a:cxnLst/>
              <a:rect l="l" t="t" r="r" b="b"/>
              <a:pathLst>
                <a:path w="427" h="591" extrusionOk="0">
                  <a:moveTo>
                    <a:pt x="236" y="1"/>
                  </a:moveTo>
                  <a:cubicBezTo>
                    <a:pt x="227" y="1"/>
                    <a:pt x="218" y="2"/>
                    <a:pt x="209" y="5"/>
                  </a:cubicBezTo>
                  <a:cubicBezTo>
                    <a:pt x="143" y="14"/>
                    <a:pt x="1" y="364"/>
                    <a:pt x="58" y="411"/>
                  </a:cubicBezTo>
                  <a:cubicBezTo>
                    <a:pt x="62" y="414"/>
                    <a:pt x="65" y="416"/>
                    <a:pt x="69" y="416"/>
                  </a:cubicBezTo>
                  <a:cubicBezTo>
                    <a:pt x="104" y="416"/>
                    <a:pt x="122" y="281"/>
                    <a:pt x="150" y="281"/>
                  </a:cubicBezTo>
                  <a:cubicBezTo>
                    <a:pt x="154" y="281"/>
                    <a:pt x="158" y="283"/>
                    <a:pt x="161" y="288"/>
                  </a:cubicBezTo>
                  <a:cubicBezTo>
                    <a:pt x="209" y="336"/>
                    <a:pt x="199" y="364"/>
                    <a:pt x="209" y="477"/>
                  </a:cubicBezTo>
                  <a:cubicBezTo>
                    <a:pt x="209" y="553"/>
                    <a:pt x="199" y="591"/>
                    <a:pt x="218" y="591"/>
                  </a:cubicBezTo>
                  <a:cubicBezTo>
                    <a:pt x="247" y="591"/>
                    <a:pt x="256" y="544"/>
                    <a:pt x="256" y="477"/>
                  </a:cubicBezTo>
                  <a:cubicBezTo>
                    <a:pt x="256" y="411"/>
                    <a:pt x="247" y="364"/>
                    <a:pt x="256" y="364"/>
                  </a:cubicBezTo>
                  <a:cubicBezTo>
                    <a:pt x="284" y="364"/>
                    <a:pt x="294" y="392"/>
                    <a:pt x="303" y="449"/>
                  </a:cubicBezTo>
                  <a:cubicBezTo>
                    <a:pt x="312" y="499"/>
                    <a:pt x="313" y="556"/>
                    <a:pt x="332" y="556"/>
                  </a:cubicBezTo>
                  <a:cubicBezTo>
                    <a:pt x="335" y="556"/>
                    <a:pt x="338" y="555"/>
                    <a:pt x="341" y="553"/>
                  </a:cubicBezTo>
                  <a:cubicBezTo>
                    <a:pt x="360" y="553"/>
                    <a:pt x="360" y="496"/>
                    <a:pt x="351" y="430"/>
                  </a:cubicBezTo>
                  <a:cubicBezTo>
                    <a:pt x="341" y="364"/>
                    <a:pt x="341" y="307"/>
                    <a:pt x="341" y="307"/>
                  </a:cubicBezTo>
                  <a:lnTo>
                    <a:pt x="341" y="307"/>
                  </a:lnTo>
                  <a:cubicBezTo>
                    <a:pt x="341" y="307"/>
                    <a:pt x="351" y="326"/>
                    <a:pt x="360" y="354"/>
                  </a:cubicBezTo>
                  <a:cubicBezTo>
                    <a:pt x="369" y="398"/>
                    <a:pt x="369" y="450"/>
                    <a:pt x="392" y="450"/>
                  </a:cubicBezTo>
                  <a:cubicBezTo>
                    <a:pt x="394" y="450"/>
                    <a:pt x="396" y="450"/>
                    <a:pt x="398" y="449"/>
                  </a:cubicBezTo>
                  <a:cubicBezTo>
                    <a:pt x="426" y="440"/>
                    <a:pt x="426" y="364"/>
                    <a:pt x="407" y="298"/>
                  </a:cubicBezTo>
                  <a:cubicBezTo>
                    <a:pt x="356" y="111"/>
                    <a:pt x="313" y="1"/>
                    <a:pt x="236" y="1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7"/>
            <p:cNvSpPr/>
            <p:nvPr/>
          </p:nvSpPr>
          <p:spPr>
            <a:xfrm>
              <a:off x="7141393" y="4732220"/>
              <a:ext cx="80991" cy="111084"/>
            </a:xfrm>
            <a:custGeom>
              <a:avLst/>
              <a:gdLst/>
              <a:ahLst/>
              <a:cxnLst/>
              <a:rect l="l" t="t" r="r" b="b"/>
              <a:pathLst>
                <a:path w="436" h="598" extrusionOk="0">
                  <a:moveTo>
                    <a:pt x="241" y="0"/>
                  </a:moveTo>
                  <a:cubicBezTo>
                    <a:pt x="234" y="0"/>
                    <a:pt x="226" y="1"/>
                    <a:pt x="218" y="2"/>
                  </a:cubicBezTo>
                  <a:cubicBezTo>
                    <a:pt x="142" y="21"/>
                    <a:pt x="1" y="371"/>
                    <a:pt x="57" y="418"/>
                  </a:cubicBezTo>
                  <a:cubicBezTo>
                    <a:pt x="61" y="421"/>
                    <a:pt x="65" y="423"/>
                    <a:pt x="68" y="423"/>
                  </a:cubicBezTo>
                  <a:cubicBezTo>
                    <a:pt x="105" y="423"/>
                    <a:pt x="130" y="279"/>
                    <a:pt x="160" y="279"/>
                  </a:cubicBezTo>
                  <a:cubicBezTo>
                    <a:pt x="163" y="279"/>
                    <a:pt x="167" y="281"/>
                    <a:pt x="171" y="286"/>
                  </a:cubicBezTo>
                  <a:cubicBezTo>
                    <a:pt x="218" y="333"/>
                    <a:pt x="199" y="371"/>
                    <a:pt x="218" y="475"/>
                  </a:cubicBezTo>
                  <a:cubicBezTo>
                    <a:pt x="218" y="560"/>
                    <a:pt x="199" y="598"/>
                    <a:pt x="227" y="598"/>
                  </a:cubicBezTo>
                  <a:cubicBezTo>
                    <a:pt x="246" y="598"/>
                    <a:pt x="265" y="550"/>
                    <a:pt x="265" y="475"/>
                  </a:cubicBezTo>
                  <a:cubicBezTo>
                    <a:pt x="275" y="418"/>
                    <a:pt x="265" y="371"/>
                    <a:pt x="275" y="371"/>
                  </a:cubicBezTo>
                  <a:cubicBezTo>
                    <a:pt x="294" y="371"/>
                    <a:pt x="312" y="399"/>
                    <a:pt x="322" y="456"/>
                  </a:cubicBezTo>
                  <a:cubicBezTo>
                    <a:pt x="331" y="508"/>
                    <a:pt x="331" y="561"/>
                    <a:pt x="354" y="561"/>
                  </a:cubicBezTo>
                  <a:cubicBezTo>
                    <a:pt x="356" y="561"/>
                    <a:pt x="358" y="561"/>
                    <a:pt x="360" y="560"/>
                  </a:cubicBezTo>
                  <a:cubicBezTo>
                    <a:pt x="379" y="560"/>
                    <a:pt x="379" y="503"/>
                    <a:pt x="369" y="428"/>
                  </a:cubicBezTo>
                  <a:cubicBezTo>
                    <a:pt x="360" y="371"/>
                    <a:pt x="360" y="314"/>
                    <a:pt x="360" y="314"/>
                  </a:cubicBezTo>
                  <a:lnTo>
                    <a:pt x="360" y="314"/>
                  </a:lnTo>
                  <a:cubicBezTo>
                    <a:pt x="360" y="314"/>
                    <a:pt x="369" y="324"/>
                    <a:pt x="379" y="361"/>
                  </a:cubicBezTo>
                  <a:cubicBezTo>
                    <a:pt x="387" y="405"/>
                    <a:pt x="388" y="457"/>
                    <a:pt x="411" y="457"/>
                  </a:cubicBezTo>
                  <a:cubicBezTo>
                    <a:pt x="412" y="457"/>
                    <a:pt x="414" y="457"/>
                    <a:pt x="416" y="456"/>
                  </a:cubicBezTo>
                  <a:cubicBezTo>
                    <a:pt x="435" y="446"/>
                    <a:pt x="435" y="371"/>
                    <a:pt x="426" y="305"/>
                  </a:cubicBezTo>
                  <a:cubicBezTo>
                    <a:pt x="374" y="104"/>
                    <a:pt x="329" y="0"/>
                    <a:pt x="241" y="0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7"/>
            <p:cNvSpPr/>
            <p:nvPr/>
          </p:nvSpPr>
          <p:spPr>
            <a:xfrm>
              <a:off x="5939719" y="3047013"/>
              <a:ext cx="76533" cy="108670"/>
            </a:xfrm>
            <a:custGeom>
              <a:avLst/>
              <a:gdLst/>
              <a:ahLst/>
              <a:cxnLst/>
              <a:rect l="l" t="t" r="r" b="b"/>
              <a:pathLst>
                <a:path w="412" h="585" extrusionOk="0">
                  <a:moveTo>
                    <a:pt x="170" y="0"/>
                  </a:moveTo>
                  <a:cubicBezTo>
                    <a:pt x="169" y="0"/>
                    <a:pt x="168" y="1"/>
                    <a:pt x="166" y="2"/>
                  </a:cubicBezTo>
                  <a:cubicBezTo>
                    <a:pt x="138" y="2"/>
                    <a:pt x="138" y="49"/>
                    <a:pt x="166" y="125"/>
                  </a:cubicBezTo>
                  <a:cubicBezTo>
                    <a:pt x="175" y="181"/>
                    <a:pt x="194" y="219"/>
                    <a:pt x="185" y="228"/>
                  </a:cubicBezTo>
                  <a:cubicBezTo>
                    <a:pt x="169" y="214"/>
                    <a:pt x="154" y="209"/>
                    <a:pt x="142" y="209"/>
                  </a:cubicBezTo>
                  <a:cubicBezTo>
                    <a:pt x="105" y="209"/>
                    <a:pt x="93" y="264"/>
                    <a:pt x="128" y="314"/>
                  </a:cubicBezTo>
                  <a:cubicBezTo>
                    <a:pt x="118" y="311"/>
                    <a:pt x="109" y="309"/>
                    <a:pt x="102" y="309"/>
                  </a:cubicBezTo>
                  <a:cubicBezTo>
                    <a:pt x="0" y="309"/>
                    <a:pt x="210" y="584"/>
                    <a:pt x="313" y="584"/>
                  </a:cubicBezTo>
                  <a:cubicBezTo>
                    <a:pt x="322" y="584"/>
                    <a:pt x="329" y="582"/>
                    <a:pt x="336" y="578"/>
                  </a:cubicBezTo>
                  <a:cubicBezTo>
                    <a:pt x="393" y="531"/>
                    <a:pt x="412" y="228"/>
                    <a:pt x="336" y="210"/>
                  </a:cubicBezTo>
                  <a:cubicBezTo>
                    <a:pt x="332" y="207"/>
                    <a:pt x="328" y="206"/>
                    <a:pt x="325" y="206"/>
                  </a:cubicBezTo>
                  <a:cubicBezTo>
                    <a:pt x="303" y="206"/>
                    <a:pt x="331" y="283"/>
                    <a:pt x="312" y="283"/>
                  </a:cubicBezTo>
                  <a:cubicBezTo>
                    <a:pt x="309" y="283"/>
                    <a:pt x="304" y="281"/>
                    <a:pt x="298" y="276"/>
                  </a:cubicBezTo>
                  <a:cubicBezTo>
                    <a:pt x="251" y="238"/>
                    <a:pt x="251" y="219"/>
                    <a:pt x="213" y="115"/>
                  </a:cubicBezTo>
                  <a:cubicBezTo>
                    <a:pt x="187" y="46"/>
                    <a:pt x="185" y="0"/>
                    <a:pt x="170" y="0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7"/>
            <p:cNvSpPr/>
            <p:nvPr/>
          </p:nvSpPr>
          <p:spPr>
            <a:xfrm>
              <a:off x="6323311" y="2857724"/>
              <a:ext cx="28236" cy="47555"/>
            </a:xfrm>
            <a:custGeom>
              <a:avLst/>
              <a:gdLst/>
              <a:ahLst/>
              <a:cxnLst/>
              <a:rect l="l" t="t" r="r" b="b"/>
              <a:pathLst>
                <a:path w="152" h="256" extrusionOk="0">
                  <a:moveTo>
                    <a:pt x="67" y="0"/>
                  </a:moveTo>
                  <a:cubicBezTo>
                    <a:pt x="20" y="0"/>
                    <a:pt x="1" y="57"/>
                    <a:pt x="1" y="123"/>
                  </a:cubicBezTo>
                  <a:cubicBezTo>
                    <a:pt x="1" y="198"/>
                    <a:pt x="38" y="255"/>
                    <a:pt x="86" y="255"/>
                  </a:cubicBezTo>
                  <a:cubicBezTo>
                    <a:pt x="133" y="255"/>
                    <a:pt x="152" y="198"/>
                    <a:pt x="152" y="123"/>
                  </a:cubicBezTo>
                  <a:cubicBezTo>
                    <a:pt x="152" y="57"/>
                    <a:pt x="114" y="0"/>
                    <a:pt x="67" y="0"/>
                  </a:cubicBezTo>
                  <a:close/>
                </a:path>
              </a:pathLst>
            </a:custGeom>
            <a:solidFill>
              <a:srgbClr val="4F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7"/>
            <p:cNvSpPr/>
            <p:nvPr/>
          </p:nvSpPr>
          <p:spPr>
            <a:xfrm>
              <a:off x="6315138" y="2833204"/>
              <a:ext cx="82106" cy="155295"/>
            </a:xfrm>
            <a:custGeom>
              <a:avLst/>
              <a:gdLst/>
              <a:ahLst/>
              <a:cxnLst/>
              <a:rect l="l" t="t" r="r" b="b"/>
              <a:pathLst>
                <a:path w="442" h="836" extrusionOk="0">
                  <a:moveTo>
                    <a:pt x="404" y="0"/>
                  </a:moveTo>
                  <a:cubicBezTo>
                    <a:pt x="291" y="0"/>
                    <a:pt x="1" y="751"/>
                    <a:pt x="54" y="831"/>
                  </a:cubicBezTo>
                  <a:cubicBezTo>
                    <a:pt x="57" y="835"/>
                    <a:pt x="64" y="836"/>
                    <a:pt x="75" y="836"/>
                  </a:cubicBezTo>
                  <a:cubicBezTo>
                    <a:pt x="158" y="836"/>
                    <a:pt x="442" y="746"/>
                    <a:pt x="442" y="746"/>
                  </a:cubicBezTo>
                  <a:cubicBezTo>
                    <a:pt x="442" y="746"/>
                    <a:pt x="432" y="19"/>
                    <a:pt x="423" y="9"/>
                  </a:cubicBezTo>
                  <a:cubicBezTo>
                    <a:pt x="417" y="3"/>
                    <a:pt x="411" y="0"/>
                    <a:pt x="404" y="0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7"/>
            <p:cNvSpPr/>
            <p:nvPr/>
          </p:nvSpPr>
          <p:spPr>
            <a:xfrm>
              <a:off x="6309379" y="2834876"/>
              <a:ext cx="86193" cy="156410"/>
            </a:xfrm>
            <a:custGeom>
              <a:avLst/>
              <a:gdLst/>
              <a:ahLst/>
              <a:cxnLst/>
              <a:rect l="l" t="t" r="r" b="b"/>
              <a:pathLst>
                <a:path w="464" h="842" extrusionOk="0">
                  <a:moveTo>
                    <a:pt x="414" y="0"/>
                  </a:moveTo>
                  <a:cubicBezTo>
                    <a:pt x="299" y="0"/>
                    <a:pt x="0" y="757"/>
                    <a:pt x="66" y="832"/>
                  </a:cubicBezTo>
                  <a:cubicBezTo>
                    <a:pt x="70" y="839"/>
                    <a:pt x="83" y="842"/>
                    <a:pt x="100" y="842"/>
                  </a:cubicBezTo>
                  <a:cubicBezTo>
                    <a:pt x="198" y="842"/>
                    <a:pt x="463" y="747"/>
                    <a:pt x="463" y="747"/>
                  </a:cubicBezTo>
                  <a:lnTo>
                    <a:pt x="463" y="728"/>
                  </a:lnTo>
                  <a:cubicBezTo>
                    <a:pt x="379" y="751"/>
                    <a:pt x="221" y="804"/>
                    <a:pt x="154" y="804"/>
                  </a:cubicBezTo>
                  <a:cubicBezTo>
                    <a:pt x="138" y="804"/>
                    <a:pt x="127" y="801"/>
                    <a:pt x="123" y="794"/>
                  </a:cubicBezTo>
                  <a:cubicBezTo>
                    <a:pt x="76" y="718"/>
                    <a:pt x="284" y="142"/>
                    <a:pt x="416" y="0"/>
                  </a:cubicBezTo>
                  <a:cubicBezTo>
                    <a:pt x="415" y="0"/>
                    <a:pt x="414" y="0"/>
                    <a:pt x="414" y="0"/>
                  </a:cubicBezTo>
                  <a:close/>
                </a:path>
              </a:pathLst>
            </a:custGeom>
            <a:solidFill>
              <a:srgbClr val="EF8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7"/>
            <p:cNvSpPr/>
            <p:nvPr/>
          </p:nvSpPr>
          <p:spPr>
            <a:xfrm>
              <a:off x="6421577" y="2855866"/>
              <a:ext cx="28421" cy="49412"/>
            </a:xfrm>
            <a:custGeom>
              <a:avLst/>
              <a:gdLst/>
              <a:ahLst/>
              <a:cxnLst/>
              <a:rect l="l" t="t" r="r" b="b"/>
              <a:pathLst>
                <a:path w="153" h="266" extrusionOk="0">
                  <a:moveTo>
                    <a:pt x="76" y="1"/>
                  </a:moveTo>
                  <a:cubicBezTo>
                    <a:pt x="29" y="1"/>
                    <a:pt x="1" y="57"/>
                    <a:pt x="1" y="123"/>
                  </a:cubicBezTo>
                  <a:cubicBezTo>
                    <a:pt x="1" y="199"/>
                    <a:pt x="39" y="256"/>
                    <a:pt x="86" y="265"/>
                  </a:cubicBezTo>
                  <a:cubicBezTo>
                    <a:pt x="133" y="256"/>
                    <a:pt x="152" y="199"/>
                    <a:pt x="152" y="123"/>
                  </a:cubicBezTo>
                  <a:cubicBezTo>
                    <a:pt x="152" y="57"/>
                    <a:pt x="124" y="1"/>
                    <a:pt x="76" y="1"/>
                  </a:cubicBezTo>
                  <a:close/>
                </a:path>
              </a:pathLst>
            </a:custGeom>
            <a:solidFill>
              <a:srgbClr val="4F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7"/>
            <p:cNvSpPr/>
            <p:nvPr/>
          </p:nvSpPr>
          <p:spPr>
            <a:xfrm>
              <a:off x="6391856" y="2769117"/>
              <a:ext cx="100125" cy="56100"/>
            </a:xfrm>
            <a:custGeom>
              <a:avLst/>
              <a:gdLst/>
              <a:ahLst/>
              <a:cxnLst/>
              <a:rect l="l" t="t" r="r" b="b"/>
              <a:pathLst>
                <a:path w="539" h="302" extrusionOk="0">
                  <a:moveTo>
                    <a:pt x="100" y="1"/>
                  </a:moveTo>
                  <a:cubicBezTo>
                    <a:pt x="75" y="1"/>
                    <a:pt x="57" y="5"/>
                    <a:pt x="47" y="14"/>
                  </a:cubicBezTo>
                  <a:cubicBezTo>
                    <a:pt x="0" y="61"/>
                    <a:pt x="19" y="184"/>
                    <a:pt x="57" y="231"/>
                  </a:cubicBezTo>
                  <a:cubicBezTo>
                    <a:pt x="89" y="282"/>
                    <a:pt x="183" y="301"/>
                    <a:pt x="277" y="301"/>
                  </a:cubicBezTo>
                  <a:cubicBezTo>
                    <a:pt x="375" y="301"/>
                    <a:pt x="472" y="279"/>
                    <a:pt x="492" y="250"/>
                  </a:cubicBezTo>
                  <a:cubicBezTo>
                    <a:pt x="529" y="193"/>
                    <a:pt x="539" y="137"/>
                    <a:pt x="473" y="99"/>
                  </a:cubicBezTo>
                  <a:cubicBezTo>
                    <a:pt x="412" y="68"/>
                    <a:pt x="203" y="1"/>
                    <a:pt x="100" y="1"/>
                  </a:cubicBezTo>
                  <a:close/>
                </a:path>
              </a:pathLst>
            </a:custGeom>
            <a:solidFill>
              <a:srgbClr val="A05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7"/>
            <p:cNvSpPr/>
            <p:nvPr/>
          </p:nvSpPr>
          <p:spPr>
            <a:xfrm>
              <a:off x="6291732" y="2773389"/>
              <a:ext cx="73932" cy="54428"/>
            </a:xfrm>
            <a:custGeom>
              <a:avLst/>
              <a:gdLst/>
              <a:ahLst/>
              <a:cxnLst/>
              <a:rect l="l" t="t" r="r" b="b"/>
              <a:pathLst>
                <a:path w="398" h="293" extrusionOk="0">
                  <a:moveTo>
                    <a:pt x="306" y="0"/>
                  </a:moveTo>
                  <a:cubicBezTo>
                    <a:pt x="224" y="0"/>
                    <a:pt x="84" y="57"/>
                    <a:pt x="48" y="85"/>
                  </a:cubicBezTo>
                  <a:cubicBezTo>
                    <a:pt x="1" y="123"/>
                    <a:pt x="10" y="180"/>
                    <a:pt x="38" y="237"/>
                  </a:cubicBezTo>
                  <a:cubicBezTo>
                    <a:pt x="54" y="267"/>
                    <a:pt x="133" y="293"/>
                    <a:pt x="210" y="293"/>
                  </a:cubicBezTo>
                  <a:cubicBezTo>
                    <a:pt x="275" y="293"/>
                    <a:pt x="338" y="275"/>
                    <a:pt x="360" y="227"/>
                  </a:cubicBezTo>
                  <a:cubicBezTo>
                    <a:pt x="379" y="170"/>
                    <a:pt x="397" y="67"/>
                    <a:pt x="360" y="19"/>
                  </a:cubicBezTo>
                  <a:cubicBezTo>
                    <a:pt x="351" y="6"/>
                    <a:pt x="331" y="0"/>
                    <a:pt x="306" y="0"/>
                  </a:cubicBezTo>
                  <a:close/>
                </a:path>
              </a:pathLst>
            </a:custGeom>
            <a:solidFill>
              <a:srgbClr val="A05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7"/>
            <p:cNvSpPr/>
            <p:nvPr/>
          </p:nvSpPr>
          <p:spPr>
            <a:xfrm>
              <a:off x="6340958" y="2998158"/>
              <a:ext cx="91394" cy="58514"/>
            </a:xfrm>
            <a:custGeom>
              <a:avLst/>
              <a:gdLst/>
              <a:ahLst/>
              <a:cxnLst/>
              <a:rect l="l" t="t" r="r" b="b"/>
              <a:pathLst>
                <a:path w="492" h="315" extrusionOk="0">
                  <a:moveTo>
                    <a:pt x="492" y="0"/>
                  </a:moveTo>
                  <a:lnTo>
                    <a:pt x="0" y="76"/>
                  </a:lnTo>
                  <a:cubicBezTo>
                    <a:pt x="0" y="76"/>
                    <a:pt x="38" y="255"/>
                    <a:pt x="66" y="293"/>
                  </a:cubicBezTo>
                  <a:cubicBezTo>
                    <a:pt x="82" y="309"/>
                    <a:pt x="127" y="315"/>
                    <a:pt x="180" y="315"/>
                  </a:cubicBezTo>
                  <a:cubicBezTo>
                    <a:pt x="252" y="315"/>
                    <a:pt x="338" y="304"/>
                    <a:pt x="388" y="293"/>
                  </a:cubicBezTo>
                  <a:cubicBezTo>
                    <a:pt x="473" y="265"/>
                    <a:pt x="492" y="0"/>
                    <a:pt x="492" y="0"/>
                  </a:cubicBezTo>
                  <a:close/>
                </a:path>
              </a:pathLst>
            </a:custGeom>
            <a:solidFill>
              <a:srgbClr val="542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7"/>
            <p:cNvSpPr/>
            <p:nvPr/>
          </p:nvSpPr>
          <p:spPr>
            <a:xfrm>
              <a:off x="6967709" y="4010546"/>
              <a:ext cx="101982" cy="91580"/>
            </a:xfrm>
            <a:custGeom>
              <a:avLst/>
              <a:gdLst/>
              <a:ahLst/>
              <a:cxnLst/>
              <a:rect l="l" t="t" r="r" b="b"/>
              <a:pathLst>
                <a:path w="549" h="493" extrusionOk="0">
                  <a:moveTo>
                    <a:pt x="299" y="1"/>
                  </a:moveTo>
                  <a:cubicBezTo>
                    <a:pt x="186" y="1"/>
                    <a:pt x="72" y="92"/>
                    <a:pt x="38" y="239"/>
                  </a:cubicBezTo>
                  <a:cubicBezTo>
                    <a:pt x="0" y="400"/>
                    <a:pt x="113" y="447"/>
                    <a:pt x="236" y="476"/>
                  </a:cubicBezTo>
                  <a:cubicBezTo>
                    <a:pt x="279" y="485"/>
                    <a:pt x="319" y="492"/>
                    <a:pt x="355" y="492"/>
                  </a:cubicBezTo>
                  <a:cubicBezTo>
                    <a:pt x="429" y="492"/>
                    <a:pt x="485" y="461"/>
                    <a:pt x="510" y="353"/>
                  </a:cubicBezTo>
                  <a:cubicBezTo>
                    <a:pt x="548" y="192"/>
                    <a:pt x="463" y="41"/>
                    <a:pt x="331" y="3"/>
                  </a:cubicBezTo>
                  <a:cubicBezTo>
                    <a:pt x="320" y="1"/>
                    <a:pt x="310" y="1"/>
                    <a:pt x="299" y="1"/>
                  </a:cubicBezTo>
                  <a:close/>
                </a:path>
              </a:pathLst>
            </a:custGeom>
            <a:solidFill>
              <a:srgbClr val="AF6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7"/>
            <p:cNvSpPr/>
            <p:nvPr/>
          </p:nvSpPr>
          <p:spPr>
            <a:xfrm>
              <a:off x="6830619" y="3991598"/>
              <a:ext cx="88050" cy="87864"/>
            </a:xfrm>
            <a:custGeom>
              <a:avLst/>
              <a:gdLst/>
              <a:ahLst/>
              <a:cxnLst/>
              <a:rect l="l" t="t" r="r" b="b"/>
              <a:pathLst>
                <a:path w="474" h="473" extrusionOk="0">
                  <a:moveTo>
                    <a:pt x="242" y="1"/>
                  </a:moveTo>
                  <a:cubicBezTo>
                    <a:pt x="132" y="1"/>
                    <a:pt x="19" y="103"/>
                    <a:pt x="10" y="266"/>
                  </a:cubicBezTo>
                  <a:cubicBezTo>
                    <a:pt x="1" y="417"/>
                    <a:pt x="95" y="455"/>
                    <a:pt x="218" y="464"/>
                  </a:cubicBezTo>
                  <a:cubicBezTo>
                    <a:pt x="250" y="469"/>
                    <a:pt x="280" y="473"/>
                    <a:pt x="307" y="473"/>
                  </a:cubicBezTo>
                  <a:cubicBezTo>
                    <a:pt x="388" y="473"/>
                    <a:pt x="447" y="442"/>
                    <a:pt x="454" y="322"/>
                  </a:cubicBezTo>
                  <a:cubicBezTo>
                    <a:pt x="473" y="171"/>
                    <a:pt x="379" y="29"/>
                    <a:pt x="256" y="1"/>
                  </a:cubicBezTo>
                  <a:cubicBezTo>
                    <a:pt x="251" y="1"/>
                    <a:pt x="246" y="1"/>
                    <a:pt x="242" y="1"/>
                  </a:cubicBezTo>
                  <a:close/>
                </a:path>
              </a:pathLst>
            </a:custGeom>
            <a:solidFill>
              <a:srgbClr val="AF6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7"/>
            <p:cNvSpPr/>
            <p:nvPr/>
          </p:nvSpPr>
          <p:spPr>
            <a:xfrm>
              <a:off x="6900836" y="3991784"/>
              <a:ext cx="17833" cy="22848"/>
            </a:xfrm>
            <a:custGeom>
              <a:avLst/>
              <a:gdLst/>
              <a:ahLst/>
              <a:cxnLst/>
              <a:rect l="l" t="t" r="r" b="b"/>
              <a:pathLst>
                <a:path w="96" h="123" extrusionOk="0">
                  <a:moveTo>
                    <a:pt x="58" y="0"/>
                  </a:moveTo>
                  <a:lnTo>
                    <a:pt x="1" y="85"/>
                  </a:lnTo>
                  <a:lnTo>
                    <a:pt x="29" y="123"/>
                  </a:lnTo>
                  <a:lnTo>
                    <a:pt x="95" y="76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AF6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7"/>
            <p:cNvSpPr/>
            <p:nvPr/>
          </p:nvSpPr>
          <p:spPr>
            <a:xfrm>
              <a:off x="6879845" y="3981196"/>
              <a:ext cx="14304" cy="21177"/>
            </a:xfrm>
            <a:custGeom>
              <a:avLst/>
              <a:gdLst/>
              <a:ahLst/>
              <a:cxnLst/>
              <a:rect l="l" t="t" r="r" b="b"/>
              <a:pathLst>
                <a:path w="77" h="114" extrusionOk="0">
                  <a:moveTo>
                    <a:pt x="19" y="0"/>
                  </a:moveTo>
                  <a:lnTo>
                    <a:pt x="0" y="95"/>
                  </a:lnTo>
                  <a:lnTo>
                    <a:pt x="48" y="114"/>
                  </a:lnTo>
                  <a:lnTo>
                    <a:pt x="76" y="3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AF6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7"/>
            <p:cNvSpPr/>
            <p:nvPr/>
          </p:nvSpPr>
          <p:spPr>
            <a:xfrm>
              <a:off x="6848266" y="3982868"/>
              <a:ext cx="14118" cy="15975"/>
            </a:xfrm>
            <a:custGeom>
              <a:avLst/>
              <a:gdLst/>
              <a:ahLst/>
              <a:cxnLst/>
              <a:rect l="l" t="t" r="r" b="b"/>
              <a:pathLst>
                <a:path w="76" h="86" extrusionOk="0">
                  <a:moveTo>
                    <a:pt x="0" y="1"/>
                  </a:moveTo>
                  <a:lnTo>
                    <a:pt x="29" y="86"/>
                  </a:lnTo>
                  <a:lnTo>
                    <a:pt x="76" y="76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AF6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7"/>
            <p:cNvSpPr/>
            <p:nvPr/>
          </p:nvSpPr>
          <p:spPr>
            <a:xfrm>
              <a:off x="7046656" y="4009245"/>
              <a:ext cx="15975" cy="23034"/>
            </a:xfrm>
            <a:custGeom>
              <a:avLst/>
              <a:gdLst/>
              <a:ahLst/>
              <a:cxnLst/>
              <a:rect l="l" t="t" r="r" b="b"/>
              <a:pathLst>
                <a:path w="86" h="124" extrusionOk="0">
                  <a:moveTo>
                    <a:pt x="48" y="1"/>
                  </a:moveTo>
                  <a:lnTo>
                    <a:pt x="0" y="86"/>
                  </a:lnTo>
                  <a:lnTo>
                    <a:pt x="29" y="123"/>
                  </a:lnTo>
                  <a:lnTo>
                    <a:pt x="85" y="67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AF6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7"/>
            <p:cNvSpPr/>
            <p:nvPr/>
          </p:nvSpPr>
          <p:spPr>
            <a:xfrm>
              <a:off x="7025480" y="3998657"/>
              <a:ext cx="15975" cy="21362"/>
            </a:xfrm>
            <a:custGeom>
              <a:avLst/>
              <a:gdLst/>
              <a:ahLst/>
              <a:cxnLst/>
              <a:rect l="l" t="t" r="r" b="b"/>
              <a:pathLst>
                <a:path w="86" h="115" extrusionOk="0">
                  <a:moveTo>
                    <a:pt x="10" y="1"/>
                  </a:moveTo>
                  <a:lnTo>
                    <a:pt x="1" y="95"/>
                  </a:lnTo>
                  <a:lnTo>
                    <a:pt x="48" y="114"/>
                  </a:lnTo>
                  <a:lnTo>
                    <a:pt x="86" y="39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rgbClr val="AF6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7"/>
            <p:cNvSpPr/>
            <p:nvPr/>
          </p:nvSpPr>
          <p:spPr>
            <a:xfrm>
              <a:off x="6992229" y="4000515"/>
              <a:ext cx="17647" cy="17647"/>
            </a:xfrm>
            <a:custGeom>
              <a:avLst/>
              <a:gdLst/>
              <a:ahLst/>
              <a:cxnLst/>
              <a:rect l="l" t="t" r="r" b="b"/>
              <a:pathLst>
                <a:path w="95" h="95" extrusionOk="0">
                  <a:moveTo>
                    <a:pt x="0" y="0"/>
                  </a:moveTo>
                  <a:lnTo>
                    <a:pt x="38" y="95"/>
                  </a:lnTo>
                  <a:lnTo>
                    <a:pt x="95" y="85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AF6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7"/>
            <p:cNvSpPr/>
            <p:nvPr/>
          </p:nvSpPr>
          <p:spPr>
            <a:xfrm>
              <a:off x="6971052" y="4021134"/>
              <a:ext cx="93252" cy="80991"/>
            </a:xfrm>
            <a:custGeom>
              <a:avLst/>
              <a:gdLst/>
              <a:ahLst/>
              <a:cxnLst/>
              <a:rect l="l" t="t" r="r" b="b"/>
              <a:pathLst>
                <a:path w="502" h="436" extrusionOk="0">
                  <a:moveTo>
                    <a:pt x="260" y="0"/>
                  </a:moveTo>
                  <a:cubicBezTo>
                    <a:pt x="149" y="0"/>
                    <a:pt x="46" y="82"/>
                    <a:pt x="20" y="211"/>
                  </a:cubicBezTo>
                  <a:cubicBezTo>
                    <a:pt x="1" y="352"/>
                    <a:pt x="95" y="390"/>
                    <a:pt x="209" y="419"/>
                  </a:cubicBezTo>
                  <a:cubicBezTo>
                    <a:pt x="254" y="428"/>
                    <a:pt x="296" y="436"/>
                    <a:pt x="333" y="436"/>
                  </a:cubicBezTo>
                  <a:cubicBezTo>
                    <a:pt x="403" y="436"/>
                    <a:pt x="455" y="408"/>
                    <a:pt x="473" y="315"/>
                  </a:cubicBezTo>
                  <a:cubicBezTo>
                    <a:pt x="502" y="173"/>
                    <a:pt x="426" y="41"/>
                    <a:pt x="294" y="3"/>
                  </a:cubicBezTo>
                  <a:cubicBezTo>
                    <a:pt x="282" y="1"/>
                    <a:pt x="271" y="0"/>
                    <a:pt x="260" y="0"/>
                  </a:cubicBezTo>
                  <a:close/>
                </a:path>
              </a:pathLst>
            </a:custGeom>
            <a:solidFill>
              <a:srgbClr val="FFF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7"/>
            <p:cNvSpPr/>
            <p:nvPr/>
          </p:nvSpPr>
          <p:spPr>
            <a:xfrm>
              <a:off x="6827089" y="4001815"/>
              <a:ext cx="88050" cy="77648"/>
            </a:xfrm>
            <a:custGeom>
              <a:avLst/>
              <a:gdLst/>
              <a:ahLst/>
              <a:cxnLst/>
              <a:rect l="l" t="t" r="r" b="b"/>
              <a:pathLst>
                <a:path w="474" h="418" extrusionOk="0">
                  <a:moveTo>
                    <a:pt x="234" y="0"/>
                  </a:moveTo>
                  <a:cubicBezTo>
                    <a:pt x="124" y="0"/>
                    <a:pt x="28" y="91"/>
                    <a:pt x="20" y="220"/>
                  </a:cubicBezTo>
                  <a:cubicBezTo>
                    <a:pt x="1" y="362"/>
                    <a:pt x="114" y="400"/>
                    <a:pt x="228" y="409"/>
                  </a:cubicBezTo>
                  <a:cubicBezTo>
                    <a:pt x="261" y="414"/>
                    <a:pt x="292" y="418"/>
                    <a:pt x="321" y="418"/>
                  </a:cubicBezTo>
                  <a:cubicBezTo>
                    <a:pt x="399" y="418"/>
                    <a:pt x="457" y="390"/>
                    <a:pt x="464" y="286"/>
                  </a:cubicBezTo>
                  <a:cubicBezTo>
                    <a:pt x="473" y="163"/>
                    <a:pt x="398" y="31"/>
                    <a:pt x="266" y="3"/>
                  </a:cubicBezTo>
                  <a:cubicBezTo>
                    <a:pt x="255" y="1"/>
                    <a:pt x="245" y="0"/>
                    <a:pt x="234" y="0"/>
                  </a:cubicBezTo>
                  <a:close/>
                </a:path>
              </a:pathLst>
            </a:custGeom>
            <a:solidFill>
              <a:srgbClr val="FFF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7"/>
            <p:cNvSpPr/>
            <p:nvPr/>
          </p:nvSpPr>
          <p:spPr>
            <a:xfrm>
              <a:off x="6976439" y="4046026"/>
              <a:ext cx="40496" cy="44397"/>
            </a:xfrm>
            <a:custGeom>
              <a:avLst/>
              <a:gdLst/>
              <a:ahLst/>
              <a:cxnLst/>
              <a:rect l="l" t="t" r="r" b="b"/>
              <a:pathLst>
                <a:path w="218" h="239" extrusionOk="0">
                  <a:moveTo>
                    <a:pt x="99" y="0"/>
                  </a:moveTo>
                  <a:cubicBezTo>
                    <a:pt x="41" y="0"/>
                    <a:pt x="0" y="53"/>
                    <a:pt x="0" y="105"/>
                  </a:cubicBezTo>
                  <a:cubicBezTo>
                    <a:pt x="0" y="181"/>
                    <a:pt x="48" y="228"/>
                    <a:pt x="114" y="237"/>
                  </a:cubicBezTo>
                  <a:cubicBezTo>
                    <a:pt x="118" y="238"/>
                    <a:pt x="122" y="238"/>
                    <a:pt x="126" y="238"/>
                  </a:cubicBezTo>
                  <a:cubicBezTo>
                    <a:pt x="177" y="238"/>
                    <a:pt x="218" y="186"/>
                    <a:pt x="218" y="133"/>
                  </a:cubicBezTo>
                  <a:cubicBezTo>
                    <a:pt x="218" y="58"/>
                    <a:pt x="170" y="1"/>
                    <a:pt x="114" y="1"/>
                  </a:cubicBezTo>
                  <a:cubicBezTo>
                    <a:pt x="109" y="0"/>
                    <a:pt x="104" y="0"/>
                    <a:pt x="99" y="0"/>
                  </a:cubicBezTo>
                  <a:close/>
                </a:path>
              </a:pathLst>
            </a:custGeom>
            <a:solidFill>
              <a:srgbClr val="579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7"/>
            <p:cNvSpPr/>
            <p:nvPr/>
          </p:nvSpPr>
          <p:spPr>
            <a:xfrm>
              <a:off x="6832476" y="4028379"/>
              <a:ext cx="38824" cy="42725"/>
            </a:xfrm>
            <a:custGeom>
              <a:avLst/>
              <a:gdLst/>
              <a:ahLst/>
              <a:cxnLst/>
              <a:rect l="l" t="t" r="r" b="b"/>
              <a:pathLst>
                <a:path w="209" h="230" extrusionOk="0">
                  <a:moveTo>
                    <a:pt x="101" y="0"/>
                  </a:moveTo>
                  <a:cubicBezTo>
                    <a:pt x="57" y="0"/>
                    <a:pt x="10" y="44"/>
                    <a:pt x="10" y="96"/>
                  </a:cubicBezTo>
                  <a:cubicBezTo>
                    <a:pt x="0" y="172"/>
                    <a:pt x="48" y="219"/>
                    <a:pt x="104" y="228"/>
                  </a:cubicBezTo>
                  <a:cubicBezTo>
                    <a:pt x="108" y="229"/>
                    <a:pt x="113" y="230"/>
                    <a:pt x="117" y="230"/>
                  </a:cubicBezTo>
                  <a:cubicBezTo>
                    <a:pt x="161" y="230"/>
                    <a:pt x="208" y="186"/>
                    <a:pt x="208" y="134"/>
                  </a:cubicBezTo>
                  <a:cubicBezTo>
                    <a:pt x="208" y="77"/>
                    <a:pt x="180" y="20"/>
                    <a:pt x="114" y="2"/>
                  </a:cubicBezTo>
                  <a:cubicBezTo>
                    <a:pt x="110" y="1"/>
                    <a:pt x="105" y="0"/>
                    <a:pt x="101" y="0"/>
                  </a:cubicBezTo>
                  <a:close/>
                </a:path>
              </a:pathLst>
            </a:custGeom>
            <a:solidFill>
              <a:srgbClr val="579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7"/>
            <p:cNvSpPr/>
            <p:nvPr/>
          </p:nvSpPr>
          <p:spPr>
            <a:xfrm>
              <a:off x="6843065" y="4039153"/>
              <a:ext cx="17647" cy="21177"/>
            </a:xfrm>
            <a:custGeom>
              <a:avLst/>
              <a:gdLst/>
              <a:ahLst/>
              <a:cxnLst/>
              <a:rect l="l" t="t" r="r" b="b"/>
              <a:pathLst>
                <a:path w="95" h="114" extrusionOk="0">
                  <a:moveTo>
                    <a:pt x="47" y="0"/>
                  </a:moveTo>
                  <a:cubicBezTo>
                    <a:pt x="28" y="0"/>
                    <a:pt x="0" y="29"/>
                    <a:pt x="0" y="57"/>
                  </a:cubicBezTo>
                  <a:cubicBezTo>
                    <a:pt x="0" y="76"/>
                    <a:pt x="28" y="104"/>
                    <a:pt x="38" y="114"/>
                  </a:cubicBezTo>
                  <a:cubicBezTo>
                    <a:pt x="57" y="114"/>
                    <a:pt x="85" y="85"/>
                    <a:pt x="85" y="66"/>
                  </a:cubicBezTo>
                  <a:cubicBezTo>
                    <a:pt x="95" y="29"/>
                    <a:pt x="76" y="0"/>
                    <a:pt x="47" y="0"/>
                  </a:cubicBezTo>
                  <a:close/>
                </a:path>
              </a:pathLst>
            </a:custGeom>
            <a:solidFill>
              <a:srgbClr val="7DC5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7"/>
            <p:cNvSpPr/>
            <p:nvPr/>
          </p:nvSpPr>
          <p:spPr>
            <a:xfrm>
              <a:off x="6988700" y="4056614"/>
              <a:ext cx="17647" cy="21362"/>
            </a:xfrm>
            <a:custGeom>
              <a:avLst/>
              <a:gdLst/>
              <a:ahLst/>
              <a:cxnLst/>
              <a:rect l="l" t="t" r="r" b="b"/>
              <a:pathLst>
                <a:path w="95" h="115" extrusionOk="0">
                  <a:moveTo>
                    <a:pt x="48" y="1"/>
                  </a:moveTo>
                  <a:cubicBezTo>
                    <a:pt x="19" y="1"/>
                    <a:pt x="0" y="29"/>
                    <a:pt x="0" y="48"/>
                  </a:cubicBezTo>
                  <a:cubicBezTo>
                    <a:pt x="0" y="86"/>
                    <a:pt x="19" y="114"/>
                    <a:pt x="48" y="114"/>
                  </a:cubicBezTo>
                  <a:cubicBezTo>
                    <a:pt x="67" y="114"/>
                    <a:pt x="95" y="86"/>
                    <a:pt x="95" y="67"/>
                  </a:cubicBezTo>
                  <a:cubicBezTo>
                    <a:pt x="95" y="29"/>
                    <a:pt x="67" y="1"/>
                    <a:pt x="48" y="1"/>
                  </a:cubicBezTo>
                  <a:close/>
                </a:path>
              </a:pathLst>
            </a:custGeom>
            <a:solidFill>
              <a:srgbClr val="7DC5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7"/>
            <p:cNvSpPr/>
            <p:nvPr/>
          </p:nvSpPr>
          <p:spPr>
            <a:xfrm>
              <a:off x="7011548" y="3947759"/>
              <a:ext cx="70403" cy="42353"/>
            </a:xfrm>
            <a:custGeom>
              <a:avLst/>
              <a:gdLst/>
              <a:ahLst/>
              <a:cxnLst/>
              <a:rect l="l" t="t" r="r" b="b"/>
              <a:pathLst>
                <a:path w="379" h="228" extrusionOk="0">
                  <a:moveTo>
                    <a:pt x="19" y="0"/>
                  </a:moveTo>
                  <a:cubicBezTo>
                    <a:pt x="13" y="0"/>
                    <a:pt x="6" y="1"/>
                    <a:pt x="0" y="1"/>
                  </a:cubicBezTo>
                  <a:lnTo>
                    <a:pt x="0" y="76"/>
                  </a:lnTo>
                  <a:cubicBezTo>
                    <a:pt x="151" y="76"/>
                    <a:pt x="303" y="190"/>
                    <a:pt x="322" y="228"/>
                  </a:cubicBezTo>
                  <a:lnTo>
                    <a:pt x="378" y="190"/>
                  </a:lnTo>
                  <a:cubicBezTo>
                    <a:pt x="351" y="126"/>
                    <a:pt x="191" y="0"/>
                    <a:pt x="19" y="0"/>
                  </a:cubicBezTo>
                  <a:close/>
                </a:path>
              </a:pathLst>
            </a:custGeom>
            <a:solidFill>
              <a:srgbClr val="723A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7"/>
            <p:cNvSpPr/>
            <p:nvPr/>
          </p:nvSpPr>
          <p:spPr>
            <a:xfrm>
              <a:off x="6902693" y="4114571"/>
              <a:ext cx="42353" cy="26564"/>
            </a:xfrm>
            <a:custGeom>
              <a:avLst/>
              <a:gdLst/>
              <a:ahLst/>
              <a:cxnLst/>
              <a:rect l="l" t="t" r="r" b="b"/>
              <a:pathLst>
                <a:path w="228" h="143" extrusionOk="0">
                  <a:moveTo>
                    <a:pt x="180" y="1"/>
                  </a:moveTo>
                  <a:cubicBezTo>
                    <a:pt x="180" y="57"/>
                    <a:pt x="133" y="86"/>
                    <a:pt x="66" y="86"/>
                  </a:cubicBezTo>
                  <a:cubicBezTo>
                    <a:pt x="48" y="86"/>
                    <a:pt x="19" y="76"/>
                    <a:pt x="0" y="57"/>
                  </a:cubicBezTo>
                  <a:lnTo>
                    <a:pt x="0" y="57"/>
                  </a:lnTo>
                  <a:cubicBezTo>
                    <a:pt x="10" y="95"/>
                    <a:pt x="57" y="133"/>
                    <a:pt x="114" y="142"/>
                  </a:cubicBezTo>
                  <a:cubicBezTo>
                    <a:pt x="180" y="142"/>
                    <a:pt x="227" y="124"/>
                    <a:pt x="227" y="76"/>
                  </a:cubicBezTo>
                  <a:cubicBezTo>
                    <a:pt x="227" y="38"/>
                    <a:pt x="199" y="10"/>
                    <a:pt x="180" y="1"/>
                  </a:cubicBezTo>
                  <a:close/>
                </a:path>
              </a:pathLst>
            </a:custGeom>
            <a:solidFill>
              <a:srgbClr val="EF8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7"/>
            <p:cNvSpPr/>
            <p:nvPr/>
          </p:nvSpPr>
          <p:spPr>
            <a:xfrm>
              <a:off x="6876315" y="4149679"/>
              <a:ext cx="94923" cy="60744"/>
            </a:xfrm>
            <a:custGeom>
              <a:avLst/>
              <a:gdLst/>
              <a:ahLst/>
              <a:cxnLst/>
              <a:rect l="l" t="t" r="r" b="b"/>
              <a:pathLst>
                <a:path w="511" h="327" extrusionOk="0">
                  <a:moveTo>
                    <a:pt x="1" y="1"/>
                  </a:moveTo>
                  <a:cubicBezTo>
                    <a:pt x="1" y="1"/>
                    <a:pt x="1" y="275"/>
                    <a:pt x="246" y="322"/>
                  </a:cubicBezTo>
                  <a:cubicBezTo>
                    <a:pt x="263" y="325"/>
                    <a:pt x="279" y="327"/>
                    <a:pt x="294" y="327"/>
                  </a:cubicBezTo>
                  <a:cubicBezTo>
                    <a:pt x="495" y="327"/>
                    <a:pt x="511" y="48"/>
                    <a:pt x="511" y="4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51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7"/>
            <p:cNvSpPr/>
            <p:nvPr/>
          </p:nvSpPr>
          <p:spPr>
            <a:xfrm>
              <a:off x="6888575" y="4155066"/>
              <a:ext cx="75790" cy="28236"/>
            </a:xfrm>
            <a:custGeom>
              <a:avLst/>
              <a:gdLst/>
              <a:ahLst/>
              <a:cxnLst/>
              <a:rect l="l" t="t" r="r" b="b"/>
              <a:pathLst>
                <a:path w="408" h="152" extrusionOk="0">
                  <a:moveTo>
                    <a:pt x="1" y="0"/>
                  </a:moveTo>
                  <a:cubicBezTo>
                    <a:pt x="1" y="0"/>
                    <a:pt x="1" y="66"/>
                    <a:pt x="39" y="142"/>
                  </a:cubicBezTo>
                  <a:lnTo>
                    <a:pt x="379" y="151"/>
                  </a:lnTo>
                  <a:cubicBezTo>
                    <a:pt x="407" y="95"/>
                    <a:pt x="407" y="28"/>
                    <a:pt x="407" y="2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7"/>
            <p:cNvSpPr/>
            <p:nvPr/>
          </p:nvSpPr>
          <p:spPr>
            <a:xfrm>
              <a:off x="6841207" y="3926025"/>
              <a:ext cx="65202" cy="21920"/>
            </a:xfrm>
            <a:custGeom>
              <a:avLst/>
              <a:gdLst/>
              <a:ahLst/>
              <a:cxnLst/>
              <a:rect l="l" t="t" r="r" b="b"/>
              <a:pathLst>
                <a:path w="351" h="118" extrusionOk="0">
                  <a:moveTo>
                    <a:pt x="200" y="1"/>
                  </a:moveTo>
                  <a:cubicBezTo>
                    <a:pt x="137" y="1"/>
                    <a:pt x="64" y="16"/>
                    <a:pt x="1" y="61"/>
                  </a:cubicBezTo>
                  <a:lnTo>
                    <a:pt x="19" y="118"/>
                  </a:lnTo>
                  <a:cubicBezTo>
                    <a:pt x="76" y="79"/>
                    <a:pt x="139" y="66"/>
                    <a:pt x="192" y="66"/>
                  </a:cubicBezTo>
                  <a:cubicBezTo>
                    <a:pt x="255" y="66"/>
                    <a:pt x="307" y="84"/>
                    <a:pt x="322" y="99"/>
                  </a:cubicBezTo>
                  <a:lnTo>
                    <a:pt x="350" y="33"/>
                  </a:lnTo>
                  <a:cubicBezTo>
                    <a:pt x="326" y="18"/>
                    <a:pt x="268" y="1"/>
                    <a:pt x="200" y="1"/>
                  </a:cubicBezTo>
                  <a:close/>
                </a:path>
              </a:pathLst>
            </a:custGeom>
            <a:solidFill>
              <a:srgbClr val="723A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7"/>
            <p:cNvSpPr/>
            <p:nvPr/>
          </p:nvSpPr>
          <p:spPr>
            <a:xfrm>
              <a:off x="7241198" y="2933308"/>
              <a:ext cx="35332" cy="35854"/>
            </a:xfrm>
            <a:custGeom>
              <a:avLst/>
              <a:gdLst/>
              <a:ahLst/>
              <a:cxnLst/>
              <a:rect l="l" t="t" r="r" b="b"/>
              <a:pathLst>
                <a:path w="284" h="288" extrusionOk="0">
                  <a:moveTo>
                    <a:pt x="133" y="1"/>
                  </a:moveTo>
                  <a:cubicBezTo>
                    <a:pt x="57" y="10"/>
                    <a:pt x="0" y="76"/>
                    <a:pt x="10" y="161"/>
                  </a:cubicBezTo>
                  <a:cubicBezTo>
                    <a:pt x="27" y="220"/>
                    <a:pt x="81" y="287"/>
                    <a:pt x="133" y="287"/>
                  </a:cubicBezTo>
                  <a:cubicBezTo>
                    <a:pt x="139" y="287"/>
                    <a:pt x="146" y="286"/>
                    <a:pt x="152" y="284"/>
                  </a:cubicBezTo>
                  <a:cubicBezTo>
                    <a:pt x="227" y="275"/>
                    <a:pt x="284" y="218"/>
                    <a:pt x="274" y="133"/>
                  </a:cubicBezTo>
                  <a:cubicBezTo>
                    <a:pt x="265" y="67"/>
                    <a:pt x="199" y="1"/>
                    <a:pt x="1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7"/>
            <p:cNvSpPr/>
            <p:nvPr/>
          </p:nvSpPr>
          <p:spPr>
            <a:xfrm>
              <a:off x="7352911" y="2932187"/>
              <a:ext cx="35457" cy="35480"/>
            </a:xfrm>
            <a:custGeom>
              <a:avLst/>
              <a:gdLst/>
              <a:ahLst/>
              <a:cxnLst/>
              <a:rect l="l" t="t" r="r" b="b"/>
              <a:pathLst>
                <a:path w="285" h="285" extrusionOk="0">
                  <a:moveTo>
                    <a:pt x="133" y="0"/>
                  </a:moveTo>
                  <a:cubicBezTo>
                    <a:pt x="57" y="10"/>
                    <a:pt x="1" y="76"/>
                    <a:pt x="10" y="151"/>
                  </a:cubicBezTo>
                  <a:cubicBezTo>
                    <a:pt x="28" y="230"/>
                    <a:pt x="86" y="285"/>
                    <a:pt x="139" y="285"/>
                  </a:cubicBezTo>
                  <a:cubicBezTo>
                    <a:pt x="144" y="285"/>
                    <a:pt x="148" y="284"/>
                    <a:pt x="152" y="284"/>
                  </a:cubicBezTo>
                  <a:cubicBezTo>
                    <a:pt x="228" y="274"/>
                    <a:pt x="284" y="218"/>
                    <a:pt x="275" y="133"/>
                  </a:cubicBezTo>
                  <a:cubicBezTo>
                    <a:pt x="275" y="57"/>
                    <a:pt x="199" y="0"/>
                    <a:pt x="1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0" name="Google Shape;1150;p37"/>
            <p:cNvGrpSpPr/>
            <p:nvPr/>
          </p:nvGrpSpPr>
          <p:grpSpPr>
            <a:xfrm>
              <a:off x="7237988" y="2918096"/>
              <a:ext cx="184459" cy="27492"/>
              <a:chOff x="5912213" y="2754646"/>
              <a:chExt cx="184459" cy="27492"/>
            </a:xfrm>
          </p:grpSpPr>
          <p:sp>
            <p:nvSpPr>
              <p:cNvPr id="1151" name="Google Shape;1151;p37"/>
              <p:cNvSpPr/>
              <p:nvPr/>
            </p:nvSpPr>
            <p:spPr>
              <a:xfrm>
                <a:off x="5912213" y="2754646"/>
                <a:ext cx="70403" cy="27492"/>
              </a:xfrm>
              <a:custGeom>
                <a:avLst/>
                <a:gdLst/>
                <a:ahLst/>
                <a:cxnLst/>
                <a:rect l="l" t="t" r="r" b="b"/>
                <a:pathLst>
                  <a:path w="379" h="148" extrusionOk="0">
                    <a:moveTo>
                      <a:pt x="130" y="0"/>
                    </a:moveTo>
                    <a:cubicBezTo>
                      <a:pt x="29" y="0"/>
                      <a:pt x="0" y="72"/>
                      <a:pt x="0" y="72"/>
                    </a:cubicBezTo>
                    <a:cubicBezTo>
                      <a:pt x="49" y="56"/>
                      <a:pt x="92" y="49"/>
                      <a:pt x="131" y="49"/>
                    </a:cubicBezTo>
                    <a:cubicBezTo>
                      <a:pt x="229" y="49"/>
                      <a:pt x="304" y="93"/>
                      <a:pt x="378" y="148"/>
                    </a:cubicBezTo>
                    <a:cubicBezTo>
                      <a:pt x="378" y="148"/>
                      <a:pt x="312" y="25"/>
                      <a:pt x="180" y="6"/>
                    </a:cubicBezTo>
                    <a:cubicBezTo>
                      <a:pt x="161" y="2"/>
                      <a:pt x="145" y="0"/>
                      <a:pt x="130" y="0"/>
                    </a:cubicBezTo>
                    <a:close/>
                  </a:path>
                </a:pathLst>
              </a:custGeom>
              <a:solidFill>
                <a:srgbClr val="5437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37"/>
              <p:cNvSpPr/>
              <p:nvPr/>
            </p:nvSpPr>
            <p:spPr>
              <a:xfrm>
                <a:off x="6024597" y="2754646"/>
                <a:ext cx="72075" cy="27492"/>
              </a:xfrm>
              <a:custGeom>
                <a:avLst/>
                <a:gdLst/>
                <a:ahLst/>
                <a:cxnLst/>
                <a:rect l="l" t="t" r="r" b="b"/>
                <a:pathLst>
                  <a:path w="388" h="148" extrusionOk="0">
                    <a:moveTo>
                      <a:pt x="130" y="0"/>
                    </a:moveTo>
                    <a:cubicBezTo>
                      <a:pt x="29" y="0"/>
                      <a:pt x="0" y="72"/>
                      <a:pt x="0" y="72"/>
                    </a:cubicBezTo>
                    <a:cubicBezTo>
                      <a:pt x="46" y="56"/>
                      <a:pt x="88" y="49"/>
                      <a:pt x="128" y="49"/>
                    </a:cubicBezTo>
                    <a:cubicBezTo>
                      <a:pt x="229" y="49"/>
                      <a:pt x="313" y="93"/>
                      <a:pt x="388" y="148"/>
                    </a:cubicBezTo>
                    <a:cubicBezTo>
                      <a:pt x="388" y="148"/>
                      <a:pt x="331" y="25"/>
                      <a:pt x="180" y="6"/>
                    </a:cubicBezTo>
                    <a:cubicBezTo>
                      <a:pt x="161" y="2"/>
                      <a:pt x="145" y="0"/>
                      <a:pt x="130" y="0"/>
                    </a:cubicBezTo>
                    <a:close/>
                  </a:path>
                </a:pathLst>
              </a:custGeom>
              <a:solidFill>
                <a:srgbClr val="5437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p44"/>
          <p:cNvSpPr txBox="1">
            <a:spLocks noGrp="1"/>
          </p:cNvSpPr>
          <p:nvPr>
            <p:ph type="title"/>
          </p:nvPr>
        </p:nvSpPr>
        <p:spPr>
          <a:xfrm>
            <a:off x="174929" y="0"/>
            <a:ext cx="6274703" cy="24967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u="sng" dirty="0"/>
              <a:t>Sy</a:t>
            </a:r>
            <a:r>
              <a:rPr lang="en-US" sz="5400" u="sng" dirty="0"/>
              <a:t>s</a:t>
            </a:r>
            <a:r>
              <a:rPr lang="en" sz="5400" u="sng" dirty="0"/>
              <a:t>tem</a:t>
            </a:r>
            <a:r>
              <a:rPr lang="en-US" sz="5400" u="sng" dirty="0"/>
              <a:t>Feature</a:t>
            </a:r>
            <a:r>
              <a:rPr lang="en" sz="5400" u="sng" dirty="0"/>
              <a:t> </a:t>
            </a:r>
            <a:endParaRPr sz="5400" u="sng" dirty="0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A1275061-43BC-4EF1-8DA8-6E95B0EAF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73" y="1163955"/>
            <a:ext cx="741738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Animal Management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Track details like species, health, and 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Habitat Management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Assign animals to specific enclosures.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Staff Management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Record employee roles and responsibilities.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Feeding &amp; Medical Records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Maintain feeding schedules and health check-ups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p47"/>
          <p:cNvSpPr txBox="1">
            <a:spLocks noGrp="1"/>
          </p:cNvSpPr>
          <p:nvPr>
            <p:ph type="title"/>
          </p:nvPr>
        </p:nvSpPr>
        <p:spPr>
          <a:xfrm>
            <a:off x="1887373" y="-17636"/>
            <a:ext cx="4766700" cy="9120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4800" b="1" dirty="0"/>
              <a:t>Conclusion</a:t>
            </a:r>
            <a:endParaRPr sz="4800" dirty="0"/>
          </a:p>
        </p:txBody>
      </p:sp>
      <p:grpSp>
        <p:nvGrpSpPr>
          <p:cNvPr id="2017" name="Google Shape;2017;p47"/>
          <p:cNvGrpSpPr/>
          <p:nvPr/>
        </p:nvGrpSpPr>
        <p:grpSpPr>
          <a:xfrm flipH="1">
            <a:off x="5635523" y="48600"/>
            <a:ext cx="4131657" cy="5747893"/>
            <a:chOff x="864225" y="0"/>
            <a:chExt cx="2549461" cy="3546769"/>
          </a:xfrm>
        </p:grpSpPr>
        <p:sp>
          <p:nvSpPr>
            <p:cNvPr id="2018" name="Google Shape;2018;p47"/>
            <p:cNvSpPr/>
            <p:nvPr/>
          </p:nvSpPr>
          <p:spPr>
            <a:xfrm>
              <a:off x="1438749" y="3094382"/>
              <a:ext cx="516203" cy="452387"/>
            </a:xfrm>
            <a:custGeom>
              <a:avLst/>
              <a:gdLst/>
              <a:ahLst/>
              <a:cxnLst/>
              <a:rect l="l" t="t" r="r" b="b"/>
              <a:pathLst>
                <a:path w="2912" h="2552" extrusionOk="0">
                  <a:moveTo>
                    <a:pt x="1" y="0"/>
                  </a:moveTo>
                  <a:cubicBezTo>
                    <a:pt x="1" y="0"/>
                    <a:pt x="615" y="1607"/>
                    <a:pt x="473" y="2552"/>
                  </a:cubicBezTo>
                  <a:lnTo>
                    <a:pt x="2912" y="2552"/>
                  </a:lnTo>
                  <a:cubicBezTo>
                    <a:pt x="2912" y="2552"/>
                    <a:pt x="2486" y="2022"/>
                    <a:pt x="2363" y="1437"/>
                  </a:cubicBezTo>
                  <a:lnTo>
                    <a:pt x="2363" y="1437"/>
                  </a:lnTo>
                  <a:cubicBezTo>
                    <a:pt x="2363" y="1437"/>
                    <a:pt x="2335" y="1975"/>
                    <a:pt x="2420" y="2193"/>
                  </a:cubicBezTo>
                  <a:cubicBezTo>
                    <a:pt x="2420" y="2193"/>
                    <a:pt x="2004" y="1162"/>
                    <a:pt x="2127" y="586"/>
                  </a:cubicBezTo>
                  <a:lnTo>
                    <a:pt x="2127" y="586"/>
                  </a:lnTo>
                  <a:cubicBezTo>
                    <a:pt x="2127" y="586"/>
                    <a:pt x="1825" y="1040"/>
                    <a:pt x="1900" y="1635"/>
                  </a:cubicBezTo>
                  <a:cubicBezTo>
                    <a:pt x="1900" y="1635"/>
                    <a:pt x="1447" y="775"/>
                    <a:pt x="1447" y="95"/>
                  </a:cubicBezTo>
                  <a:cubicBezTo>
                    <a:pt x="1447" y="95"/>
                    <a:pt x="1229" y="1068"/>
                    <a:pt x="1381" y="1796"/>
                  </a:cubicBezTo>
                  <a:cubicBezTo>
                    <a:pt x="1381" y="1796"/>
                    <a:pt x="974" y="1040"/>
                    <a:pt x="974" y="539"/>
                  </a:cubicBezTo>
                  <a:cubicBezTo>
                    <a:pt x="974" y="539"/>
                    <a:pt x="766" y="1219"/>
                    <a:pt x="870" y="1588"/>
                  </a:cubicBezTo>
                  <a:cubicBezTo>
                    <a:pt x="870" y="1588"/>
                    <a:pt x="341" y="369"/>
                    <a:pt x="1" y="0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47"/>
            <p:cNvSpPr/>
            <p:nvPr/>
          </p:nvSpPr>
          <p:spPr>
            <a:xfrm>
              <a:off x="1507529" y="219457"/>
              <a:ext cx="160959" cy="378821"/>
            </a:xfrm>
            <a:custGeom>
              <a:avLst/>
              <a:gdLst/>
              <a:ahLst/>
              <a:cxnLst/>
              <a:rect l="l" t="t" r="r" b="b"/>
              <a:pathLst>
                <a:path w="908" h="2137" extrusionOk="0">
                  <a:moveTo>
                    <a:pt x="38" y="1"/>
                  </a:moveTo>
                  <a:lnTo>
                    <a:pt x="0" y="48"/>
                  </a:lnTo>
                  <a:cubicBezTo>
                    <a:pt x="237" y="322"/>
                    <a:pt x="444" y="1163"/>
                    <a:pt x="463" y="1352"/>
                  </a:cubicBezTo>
                  <a:cubicBezTo>
                    <a:pt x="473" y="1522"/>
                    <a:pt x="822" y="2137"/>
                    <a:pt x="822" y="2137"/>
                  </a:cubicBezTo>
                  <a:lnTo>
                    <a:pt x="908" y="1929"/>
                  </a:lnTo>
                  <a:cubicBezTo>
                    <a:pt x="908" y="1919"/>
                    <a:pt x="605" y="1541"/>
                    <a:pt x="577" y="1352"/>
                  </a:cubicBezTo>
                  <a:cubicBezTo>
                    <a:pt x="520" y="728"/>
                    <a:pt x="38" y="1"/>
                    <a:pt x="38" y="1"/>
                  </a:cubicBezTo>
                  <a:close/>
                </a:path>
              </a:pathLst>
            </a:custGeom>
            <a:solidFill>
              <a:srgbClr val="7F4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47"/>
            <p:cNvSpPr/>
            <p:nvPr/>
          </p:nvSpPr>
          <p:spPr>
            <a:xfrm>
              <a:off x="1829092" y="368539"/>
              <a:ext cx="261647" cy="308445"/>
            </a:xfrm>
            <a:custGeom>
              <a:avLst/>
              <a:gdLst/>
              <a:ahLst/>
              <a:cxnLst/>
              <a:rect l="l" t="t" r="r" b="b"/>
              <a:pathLst>
                <a:path w="1476" h="1740" extrusionOk="0">
                  <a:moveTo>
                    <a:pt x="1418" y="1"/>
                  </a:moveTo>
                  <a:cubicBezTo>
                    <a:pt x="1305" y="341"/>
                    <a:pt x="672" y="936"/>
                    <a:pt x="511" y="1031"/>
                  </a:cubicBezTo>
                  <a:cubicBezTo>
                    <a:pt x="369" y="1125"/>
                    <a:pt x="1" y="1740"/>
                    <a:pt x="1" y="1740"/>
                  </a:cubicBezTo>
                  <a:lnTo>
                    <a:pt x="228" y="1711"/>
                  </a:lnTo>
                  <a:cubicBezTo>
                    <a:pt x="228" y="1711"/>
                    <a:pt x="417" y="1248"/>
                    <a:pt x="568" y="1144"/>
                  </a:cubicBezTo>
                  <a:cubicBezTo>
                    <a:pt x="1069" y="795"/>
                    <a:pt x="1475" y="10"/>
                    <a:pt x="1475" y="10"/>
                  </a:cubicBezTo>
                  <a:lnTo>
                    <a:pt x="1418" y="1"/>
                  </a:ln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47"/>
            <p:cNvSpPr/>
            <p:nvPr/>
          </p:nvSpPr>
          <p:spPr>
            <a:xfrm>
              <a:off x="1938112" y="539071"/>
              <a:ext cx="700384" cy="102638"/>
            </a:xfrm>
            <a:custGeom>
              <a:avLst/>
              <a:gdLst/>
              <a:ahLst/>
              <a:cxnLst/>
              <a:rect l="l" t="t" r="r" b="b"/>
              <a:pathLst>
                <a:path w="3951" h="579" extrusionOk="0">
                  <a:moveTo>
                    <a:pt x="3774" y="0"/>
                  </a:moveTo>
                  <a:cubicBezTo>
                    <a:pt x="3373" y="0"/>
                    <a:pt x="2376" y="35"/>
                    <a:pt x="1645" y="353"/>
                  </a:cubicBezTo>
                  <a:cubicBezTo>
                    <a:pt x="1543" y="393"/>
                    <a:pt x="1347" y="406"/>
                    <a:pt x="1139" y="406"/>
                  </a:cubicBezTo>
                  <a:cubicBezTo>
                    <a:pt x="793" y="406"/>
                    <a:pt x="410" y="371"/>
                    <a:pt x="364" y="371"/>
                  </a:cubicBezTo>
                  <a:cubicBezTo>
                    <a:pt x="360" y="371"/>
                    <a:pt x="359" y="371"/>
                    <a:pt x="359" y="371"/>
                  </a:cubicBezTo>
                  <a:lnTo>
                    <a:pt x="0" y="570"/>
                  </a:lnTo>
                  <a:cubicBezTo>
                    <a:pt x="0" y="570"/>
                    <a:pt x="266" y="579"/>
                    <a:pt x="588" y="579"/>
                  </a:cubicBezTo>
                  <a:cubicBezTo>
                    <a:pt x="1007" y="579"/>
                    <a:pt x="1519" y="564"/>
                    <a:pt x="1663" y="494"/>
                  </a:cubicBezTo>
                  <a:cubicBezTo>
                    <a:pt x="1908" y="372"/>
                    <a:pt x="2964" y="73"/>
                    <a:pt x="3631" y="73"/>
                  </a:cubicBezTo>
                  <a:cubicBezTo>
                    <a:pt x="3736" y="73"/>
                    <a:pt x="3832" y="81"/>
                    <a:pt x="3913" y="97"/>
                  </a:cubicBezTo>
                  <a:lnTo>
                    <a:pt x="3950" y="3"/>
                  </a:lnTo>
                  <a:cubicBezTo>
                    <a:pt x="3950" y="3"/>
                    <a:pt x="3885" y="0"/>
                    <a:pt x="3774" y="0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47"/>
            <p:cNvSpPr/>
            <p:nvPr/>
          </p:nvSpPr>
          <p:spPr>
            <a:xfrm>
              <a:off x="1554327" y="546161"/>
              <a:ext cx="601646" cy="291782"/>
            </a:xfrm>
            <a:custGeom>
              <a:avLst/>
              <a:gdLst/>
              <a:ahLst/>
              <a:cxnLst/>
              <a:rect l="l" t="t" r="r" b="b"/>
              <a:pathLst>
                <a:path w="3394" h="1646" extrusionOk="0">
                  <a:moveTo>
                    <a:pt x="162" y="1286"/>
                  </a:moveTo>
                  <a:cubicBezTo>
                    <a:pt x="162" y="1286"/>
                    <a:pt x="162" y="1286"/>
                    <a:pt x="162" y="1286"/>
                  </a:cubicBezTo>
                  <a:lnTo>
                    <a:pt x="162" y="1286"/>
                  </a:lnTo>
                  <a:lnTo>
                    <a:pt x="162" y="1286"/>
                  </a:lnTo>
                  <a:close/>
                  <a:moveTo>
                    <a:pt x="3394" y="1"/>
                  </a:moveTo>
                  <a:cubicBezTo>
                    <a:pt x="3394" y="1"/>
                    <a:pt x="1976" y="322"/>
                    <a:pt x="1201" y="984"/>
                  </a:cubicBezTo>
                  <a:cubicBezTo>
                    <a:pt x="981" y="1169"/>
                    <a:pt x="260" y="1288"/>
                    <a:pt x="171" y="1288"/>
                  </a:cubicBezTo>
                  <a:cubicBezTo>
                    <a:pt x="164" y="1288"/>
                    <a:pt x="161" y="1287"/>
                    <a:pt x="162" y="1286"/>
                  </a:cubicBezTo>
                  <a:lnTo>
                    <a:pt x="162" y="1286"/>
                  </a:lnTo>
                  <a:lnTo>
                    <a:pt x="1" y="1645"/>
                  </a:lnTo>
                  <a:cubicBezTo>
                    <a:pt x="1" y="1645"/>
                    <a:pt x="1135" y="1324"/>
                    <a:pt x="1352" y="1125"/>
                  </a:cubicBezTo>
                  <a:cubicBezTo>
                    <a:pt x="1579" y="908"/>
                    <a:pt x="2779" y="142"/>
                    <a:pt x="3384" y="95"/>
                  </a:cubicBezTo>
                  <a:lnTo>
                    <a:pt x="3394" y="1"/>
                  </a:ln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47"/>
            <p:cNvSpPr/>
            <p:nvPr/>
          </p:nvSpPr>
          <p:spPr>
            <a:xfrm>
              <a:off x="1474025" y="928173"/>
              <a:ext cx="405588" cy="728924"/>
            </a:xfrm>
            <a:custGeom>
              <a:avLst/>
              <a:gdLst/>
              <a:ahLst/>
              <a:cxnLst/>
              <a:rect l="l" t="t" r="r" b="b"/>
              <a:pathLst>
                <a:path w="2288" h="4112" extrusionOk="0">
                  <a:moveTo>
                    <a:pt x="2259" y="0"/>
                  </a:moveTo>
                  <a:cubicBezTo>
                    <a:pt x="2259" y="0"/>
                    <a:pt x="1153" y="1286"/>
                    <a:pt x="775" y="2561"/>
                  </a:cubicBezTo>
                  <a:cubicBezTo>
                    <a:pt x="662" y="2949"/>
                    <a:pt x="0" y="3592"/>
                    <a:pt x="10" y="3601"/>
                  </a:cubicBezTo>
                  <a:lnTo>
                    <a:pt x="48" y="4111"/>
                  </a:lnTo>
                  <a:cubicBezTo>
                    <a:pt x="48" y="4111"/>
                    <a:pt x="889" y="2996"/>
                    <a:pt x="983" y="2628"/>
                  </a:cubicBezTo>
                  <a:cubicBezTo>
                    <a:pt x="1087" y="2240"/>
                    <a:pt x="1786" y="567"/>
                    <a:pt x="2287" y="123"/>
                  </a:cubicBezTo>
                  <a:lnTo>
                    <a:pt x="2259" y="0"/>
                  </a:ln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47"/>
            <p:cNvSpPr/>
            <p:nvPr/>
          </p:nvSpPr>
          <p:spPr>
            <a:xfrm>
              <a:off x="1221065" y="519394"/>
              <a:ext cx="243034" cy="822698"/>
            </a:xfrm>
            <a:custGeom>
              <a:avLst/>
              <a:gdLst/>
              <a:ahLst/>
              <a:cxnLst/>
              <a:rect l="l" t="t" r="r" b="b"/>
              <a:pathLst>
                <a:path w="1371" h="4641" extrusionOk="0">
                  <a:moveTo>
                    <a:pt x="29" y="0"/>
                  </a:moveTo>
                  <a:lnTo>
                    <a:pt x="0" y="85"/>
                  </a:lnTo>
                  <a:cubicBezTo>
                    <a:pt x="284" y="492"/>
                    <a:pt x="615" y="2117"/>
                    <a:pt x="643" y="2562"/>
                  </a:cubicBezTo>
                  <a:cubicBezTo>
                    <a:pt x="681" y="3015"/>
                    <a:pt x="1333" y="4641"/>
                    <a:pt x="1333" y="4641"/>
                  </a:cubicBezTo>
                  <a:lnTo>
                    <a:pt x="1371" y="3885"/>
                  </a:lnTo>
                  <a:cubicBezTo>
                    <a:pt x="1371" y="3875"/>
                    <a:pt x="860" y="2977"/>
                    <a:pt x="804" y="2505"/>
                  </a:cubicBezTo>
                  <a:cubicBezTo>
                    <a:pt x="633" y="1182"/>
                    <a:pt x="29" y="0"/>
                    <a:pt x="29" y="0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47"/>
            <p:cNvSpPr/>
            <p:nvPr/>
          </p:nvSpPr>
          <p:spPr>
            <a:xfrm>
              <a:off x="1408614" y="236298"/>
              <a:ext cx="410729" cy="3308875"/>
            </a:xfrm>
            <a:custGeom>
              <a:avLst/>
              <a:gdLst/>
              <a:ahLst/>
              <a:cxnLst/>
              <a:rect l="l" t="t" r="r" b="b"/>
              <a:pathLst>
                <a:path w="2317" h="18666" extrusionOk="0">
                  <a:moveTo>
                    <a:pt x="1929" y="0"/>
                  </a:moveTo>
                  <a:cubicBezTo>
                    <a:pt x="1929" y="766"/>
                    <a:pt x="1" y="5179"/>
                    <a:pt x="133" y="6096"/>
                  </a:cubicBezTo>
                  <a:cubicBezTo>
                    <a:pt x="246" y="6937"/>
                    <a:pt x="284" y="11823"/>
                    <a:pt x="284" y="12362"/>
                  </a:cubicBezTo>
                  <a:cubicBezTo>
                    <a:pt x="284" y="12362"/>
                    <a:pt x="1740" y="17257"/>
                    <a:pt x="1966" y="18665"/>
                  </a:cubicBezTo>
                  <a:lnTo>
                    <a:pt x="2316" y="18609"/>
                  </a:lnTo>
                  <a:cubicBezTo>
                    <a:pt x="2070" y="17021"/>
                    <a:pt x="785" y="12362"/>
                    <a:pt x="785" y="12362"/>
                  </a:cubicBezTo>
                  <a:cubicBezTo>
                    <a:pt x="785" y="12296"/>
                    <a:pt x="511" y="6956"/>
                    <a:pt x="379" y="6049"/>
                  </a:cubicBezTo>
                  <a:cubicBezTo>
                    <a:pt x="265" y="5245"/>
                    <a:pt x="2023" y="832"/>
                    <a:pt x="2023" y="0"/>
                  </a:cubicBezTo>
                  <a:close/>
                </a:path>
              </a:pathLst>
            </a:custGeom>
            <a:solidFill>
              <a:srgbClr val="7F4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47"/>
            <p:cNvSpPr/>
            <p:nvPr/>
          </p:nvSpPr>
          <p:spPr>
            <a:xfrm>
              <a:off x="1407018" y="234525"/>
              <a:ext cx="358612" cy="1447744"/>
            </a:xfrm>
            <a:custGeom>
              <a:avLst/>
              <a:gdLst/>
              <a:ahLst/>
              <a:cxnLst/>
              <a:rect l="l" t="t" r="r" b="b"/>
              <a:pathLst>
                <a:path w="2023" h="8167" extrusionOk="0">
                  <a:moveTo>
                    <a:pt x="1928" y="1"/>
                  </a:moveTo>
                  <a:cubicBezTo>
                    <a:pt x="1928" y="766"/>
                    <a:pt x="0" y="5161"/>
                    <a:pt x="133" y="6096"/>
                  </a:cubicBezTo>
                  <a:cubicBezTo>
                    <a:pt x="189" y="6399"/>
                    <a:pt x="208" y="7221"/>
                    <a:pt x="237" y="8166"/>
                  </a:cubicBezTo>
                  <a:cubicBezTo>
                    <a:pt x="331" y="8053"/>
                    <a:pt x="426" y="7977"/>
                    <a:pt x="529" y="7930"/>
                  </a:cubicBezTo>
                  <a:cubicBezTo>
                    <a:pt x="473" y="7060"/>
                    <a:pt x="426" y="6333"/>
                    <a:pt x="378" y="6049"/>
                  </a:cubicBezTo>
                  <a:cubicBezTo>
                    <a:pt x="255" y="5255"/>
                    <a:pt x="2023" y="823"/>
                    <a:pt x="2023" y="1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47"/>
            <p:cNvSpPr/>
            <p:nvPr/>
          </p:nvSpPr>
          <p:spPr>
            <a:xfrm>
              <a:off x="1678415" y="3209960"/>
              <a:ext cx="142523" cy="335213"/>
            </a:xfrm>
            <a:custGeom>
              <a:avLst/>
              <a:gdLst/>
              <a:ahLst/>
              <a:cxnLst/>
              <a:rect l="l" t="t" r="r" b="b"/>
              <a:pathLst>
                <a:path w="804" h="1891" extrusionOk="0">
                  <a:moveTo>
                    <a:pt x="0" y="0"/>
                  </a:moveTo>
                  <a:cubicBezTo>
                    <a:pt x="208" y="785"/>
                    <a:pt x="369" y="1474"/>
                    <a:pt x="444" y="1890"/>
                  </a:cubicBezTo>
                  <a:lnTo>
                    <a:pt x="804" y="1834"/>
                  </a:lnTo>
                  <a:cubicBezTo>
                    <a:pt x="747" y="1456"/>
                    <a:pt x="633" y="907"/>
                    <a:pt x="492" y="312"/>
                  </a:cubicBezTo>
                  <a:cubicBezTo>
                    <a:pt x="322" y="265"/>
                    <a:pt x="161" y="151"/>
                    <a:pt x="0" y="0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47"/>
            <p:cNvSpPr/>
            <p:nvPr/>
          </p:nvSpPr>
          <p:spPr>
            <a:xfrm>
              <a:off x="864225" y="0"/>
              <a:ext cx="2549461" cy="630363"/>
            </a:xfrm>
            <a:custGeom>
              <a:avLst/>
              <a:gdLst/>
              <a:ahLst/>
              <a:cxnLst/>
              <a:rect l="l" t="t" r="r" b="b"/>
              <a:pathLst>
                <a:path w="14382" h="3556" extrusionOk="0">
                  <a:moveTo>
                    <a:pt x="4395" y="1"/>
                  </a:moveTo>
                  <a:cubicBezTo>
                    <a:pt x="4405" y="1"/>
                    <a:pt x="4415" y="1"/>
                    <a:pt x="4426" y="1"/>
                  </a:cubicBezTo>
                  <a:lnTo>
                    <a:pt x="4426" y="1"/>
                  </a:lnTo>
                  <a:cubicBezTo>
                    <a:pt x="4415" y="1"/>
                    <a:pt x="4405" y="1"/>
                    <a:pt x="4395" y="1"/>
                  </a:cubicBezTo>
                  <a:close/>
                  <a:moveTo>
                    <a:pt x="4426" y="1"/>
                  </a:moveTo>
                  <a:lnTo>
                    <a:pt x="4426" y="1"/>
                  </a:lnTo>
                  <a:cubicBezTo>
                    <a:pt x="4444" y="2"/>
                    <a:pt x="4462" y="4"/>
                    <a:pt x="4480" y="10"/>
                  </a:cubicBezTo>
                  <a:cubicBezTo>
                    <a:pt x="3780" y="341"/>
                    <a:pt x="3128" y="587"/>
                    <a:pt x="2363" y="728"/>
                  </a:cubicBezTo>
                  <a:cubicBezTo>
                    <a:pt x="1654" y="861"/>
                    <a:pt x="908" y="974"/>
                    <a:pt x="237" y="1135"/>
                  </a:cubicBezTo>
                  <a:cubicBezTo>
                    <a:pt x="378" y="1163"/>
                    <a:pt x="511" y="1163"/>
                    <a:pt x="605" y="1277"/>
                  </a:cubicBezTo>
                  <a:cubicBezTo>
                    <a:pt x="435" y="1428"/>
                    <a:pt x="218" y="1418"/>
                    <a:pt x="0" y="1475"/>
                  </a:cubicBezTo>
                  <a:cubicBezTo>
                    <a:pt x="29" y="1768"/>
                    <a:pt x="832" y="1664"/>
                    <a:pt x="1068" y="1702"/>
                  </a:cubicBezTo>
                  <a:cubicBezTo>
                    <a:pt x="1333" y="1730"/>
                    <a:pt x="1597" y="1806"/>
                    <a:pt x="1824" y="1919"/>
                  </a:cubicBezTo>
                  <a:cubicBezTo>
                    <a:pt x="1654" y="2099"/>
                    <a:pt x="1286" y="1985"/>
                    <a:pt x="1097" y="2127"/>
                  </a:cubicBezTo>
                  <a:cubicBezTo>
                    <a:pt x="945" y="2250"/>
                    <a:pt x="983" y="2420"/>
                    <a:pt x="945" y="2600"/>
                  </a:cubicBezTo>
                  <a:cubicBezTo>
                    <a:pt x="1087" y="2656"/>
                    <a:pt x="1446" y="2656"/>
                    <a:pt x="1503" y="2808"/>
                  </a:cubicBezTo>
                  <a:cubicBezTo>
                    <a:pt x="1569" y="2978"/>
                    <a:pt x="1267" y="2902"/>
                    <a:pt x="1380" y="3091"/>
                  </a:cubicBezTo>
                  <a:cubicBezTo>
                    <a:pt x="1457" y="3217"/>
                    <a:pt x="1757" y="3242"/>
                    <a:pt x="2033" y="3242"/>
                  </a:cubicBezTo>
                  <a:cubicBezTo>
                    <a:pt x="2206" y="3242"/>
                    <a:pt x="2370" y="3232"/>
                    <a:pt x="2465" y="3232"/>
                  </a:cubicBezTo>
                  <a:cubicBezTo>
                    <a:pt x="2480" y="3232"/>
                    <a:pt x="2493" y="3232"/>
                    <a:pt x="2505" y="3233"/>
                  </a:cubicBezTo>
                  <a:cubicBezTo>
                    <a:pt x="2453" y="3486"/>
                    <a:pt x="2670" y="3556"/>
                    <a:pt x="2915" y="3556"/>
                  </a:cubicBezTo>
                  <a:cubicBezTo>
                    <a:pt x="3117" y="3556"/>
                    <a:pt x="3338" y="3508"/>
                    <a:pt x="3440" y="3479"/>
                  </a:cubicBezTo>
                  <a:cubicBezTo>
                    <a:pt x="3913" y="3356"/>
                    <a:pt x="4348" y="3101"/>
                    <a:pt x="4848" y="3072"/>
                  </a:cubicBezTo>
                  <a:cubicBezTo>
                    <a:pt x="4952" y="3063"/>
                    <a:pt x="5058" y="3060"/>
                    <a:pt x="5166" y="3060"/>
                  </a:cubicBezTo>
                  <a:cubicBezTo>
                    <a:pt x="5380" y="3060"/>
                    <a:pt x="5598" y="3072"/>
                    <a:pt x="5812" y="3072"/>
                  </a:cubicBezTo>
                  <a:cubicBezTo>
                    <a:pt x="6408" y="3072"/>
                    <a:pt x="6861" y="3412"/>
                    <a:pt x="7447" y="3497"/>
                  </a:cubicBezTo>
                  <a:lnTo>
                    <a:pt x="7223" y="3436"/>
                  </a:lnTo>
                  <a:lnTo>
                    <a:pt x="7223" y="3436"/>
                  </a:lnTo>
                  <a:cubicBezTo>
                    <a:pt x="7488" y="3505"/>
                    <a:pt x="7781" y="3524"/>
                    <a:pt x="8079" y="3524"/>
                  </a:cubicBezTo>
                  <a:cubicBezTo>
                    <a:pt x="8430" y="3524"/>
                    <a:pt x="8787" y="3497"/>
                    <a:pt x="9111" y="3497"/>
                  </a:cubicBezTo>
                  <a:cubicBezTo>
                    <a:pt x="9177" y="3497"/>
                    <a:pt x="9249" y="3498"/>
                    <a:pt x="9325" y="3498"/>
                  </a:cubicBezTo>
                  <a:cubicBezTo>
                    <a:pt x="9973" y="3498"/>
                    <a:pt x="10920" y="3483"/>
                    <a:pt x="11436" y="3195"/>
                  </a:cubicBezTo>
                  <a:cubicBezTo>
                    <a:pt x="11936" y="2930"/>
                    <a:pt x="11247" y="2845"/>
                    <a:pt x="10850" y="2845"/>
                  </a:cubicBezTo>
                  <a:cubicBezTo>
                    <a:pt x="11247" y="2836"/>
                    <a:pt x="11625" y="2713"/>
                    <a:pt x="12031" y="2713"/>
                  </a:cubicBezTo>
                  <a:cubicBezTo>
                    <a:pt x="12054" y="2713"/>
                    <a:pt x="12078" y="2713"/>
                    <a:pt x="12102" y="2713"/>
                  </a:cubicBezTo>
                  <a:cubicBezTo>
                    <a:pt x="12521" y="2713"/>
                    <a:pt x="13002" y="2705"/>
                    <a:pt x="13288" y="2392"/>
                  </a:cubicBezTo>
                  <a:cubicBezTo>
                    <a:pt x="13156" y="2316"/>
                    <a:pt x="12985" y="2297"/>
                    <a:pt x="12815" y="2297"/>
                  </a:cubicBezTo>
                  <a:cubicBezTo>
                    <a:pt x="12916" y="2291"/>
                    <a:pt x="13017" y="2291"/>
                    <a:pt x="13117" y="2291"/>
                  </a:cubicBezTo>
                  <a:cubicBezTo>
                    <a:pt x="13316" y="2291"/>
                    <a:pt x="13512" y="2291"/>
                    <a:pt x="13694" y="2241"/>
                  </a:cubicBezTo>
                  <a:cubicBezTo>
                    <a:pt x="14323" y="2082"/>
                    <a:pt x="14382" y="2056"/>
                    <a:pt x="14184" y="2056"/>
                  </a:cubicBezTo>
                  <a:cubicBezTo>
                    <a:pt x="14090" y="2056"/>
                    <a:pt x="13937" y="2062"/>
                    <a:pt x="13761" y="2062"/>
                  </a:cubicBezTo>
                  <a:cubicBezTo>
                    <a:pt x="13645" y="2062"/>
                    <a:pt x="13519" y="2060"/>
                    <a:pt x="13392" y="2052"/>
                  </a:cubicBezTo>
                  <a:cubicBezTo>
                    <a:pt x="13260" y="1853"/>
                    <a:pt x="12749" y="2004"/>
                    <a:pt x="12683" y="1730"/>
                  </a:cubicBezTo>
                  <a:cubicBezTo>
                    <a:pt x="12528" y="1724"/>
                    <a:pt x="12371" y="1721"/>
                    <a:pt x="12212" y="1721"/>
                  </a:cubicBezTo>
                  <a:cubicBezTo>
                    <a:pt x="11436" y="1721"/>
                    <a:pt x="10630" y="1790"/>
                    <a:pt x="9876" y="1853"/>
                  </a:cubicBezTo>
                  <a:cubicBezTo>
                    <a:pt x="9281" y="1900"/>
                    <a:pt x="8695" y="2165"/>
                    <a:pt x="8118" y="2184"/>
                  </a:cubicBezTo>
                  <a:cubicBezTo>
                    <a:pt x="8101" y="2184"/>
                    <a:pt x="8084" y="2184"/>
                    <a:pt x="8066" y="2184"/>
                  </a:cubicBezTo>
                  <a:cubicBezTo>
                    <a:pt x="7720" y="2184"/>
                    <a:pt x="7374" y="2106"/>
                    <a:pt x="7034" y="2106"/>
                  </a:cubicBezTo>
                  <a:cubicBezTo>
                    <a:pt x="7002" y="2106"/>
                    <a:pt x="6969" y="2107"/>
                    <a:pt x="6937" y="2108"/>
                  </a:cubicBezTo>
                  <a:cubicBezTo>
                    <a:pt x="7088" y="2089"/>
                    <a:pt x="7239" y="2061"/>
                    <a:pt x="7287" y="1919"/>
                  </a:cubicBezTo>
                  <a:cubicBezTo>
                    <a:pt x="6791" y="1845"/>
                    <a:pt x="6348" y="1754"/>
                    <a:pt x="5875" y="1754"/>
                  </a:cubicBezTo>
                  <a:cubicBezTo>
                    <a:pt x="5744" y="1754"/>
                    <a:pt x="5610" y="1761"/>
                    <a:pt x="5472" y="1777"/>
                  </a:cubicBezTo>
                  <a:cubicBezTo>
                    <a:pt x="5444" y="1655"/>
                    <a:pt x="5557" y="1588"/>
                    <a:pt x="5680" y="1588"/>
                  </a:cubicBezTo>
                  <a:cubicBezTo>
                    <a:pt x="5378" y="1541"/>
                    <a:pt x="5141" y="1324"/>
                    <a:pt x="4830" y="1258"/>
                  </a:cubicBezTo>
                  <a:cubicBezTo>
                    <a:pt x="5236" y="1192"/>
                    <a:pt x="5661" y="1106"/>
                    <a:pt x="5812" y="662"/>
                  </a:cubicBezTo>
                  <a:cubicBezTo>
                    <a:pt x="5604" y="549"/>
                    <a:pt x="5557" y="332"/>
                    <a:pt x="5378" y="218"/>
                  </a:cubicBezTo>
                  <a:cubicBezTo>
                    <a:pt x="5169" y="100"/>
                    <a:pt x="4682" y="8"/>
                    <a:pt x="4426" y="1"/>
                  </a:cubicBezTo>
                  <a:close/>
                </a:path>
              </a:pathLst>
            </a:custGeom>
            <a:solidFill>
              <a:srgbClr val="D6D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47"/>
            <p:cNvSpPr/>
            <p:nvPr/>
          </p:nvSpPr>
          <p:spPr>
            <a:xfrm>
              <a:off x="867593" y="109020"/>
              <a:ext cx="2286928" cy="523471"/>
            </a:xfrm>
            <a:custGeom>
              <a:avLst/>
              <a:gdLst/>
              <a:ahLst/>
              <a:cxnLst/>
              <a:rect l="l" t="t" r="r" b="b"/>
              <a:pathLst>
                <a:path w="12901" h="2953" extrusionOk="0">
                  <a:moveTo>
                    <a:pt x="5699" y="0"/>
                  </a:moveTo>
                  <a:cubicBezTo>
                    <a:pt x="5642" y="9"/>
                    <a:pt x="5595" y="38"/>
                    <a:pt x="5529" y="47"/>
                  </a:cubicBezTo>
                  <a:cubicBezTo>
                    <a:pt x="5189" y="151"/>
                    <a:pt x="4839" y="227"/>
                    <a:pt x="4536" y="444"/>
                  </a:cubicBezTo>
                  <a:cubicBezTo>
                    <a:pt x="4432" y="529"/>
                    <a:pt x="4347" y="652"/>
                    <a:pt x="4234" y="709"/>
                  </a:cubicBezTo>
                  <a:cubicBezTo>
                    <a:pt x="4187" y="728"/>
                    <a:pt x="3951" y="756"/>
                    <a:pt x="3922" y="794"/>
                  </a:cubicBezTo>
                  <a:cubicBezTo>
                    <a:pt x="3875" y="869"/>
                    <a:pt x="4007" y="1040"/>
                    <a:pt x="4054" y="1096"/>
                  </a:cubicBezTo>
                  <a:cubicBezTo>
                    <a:pt x="4130" y="1172"/>
                    <a:pt x="4385" y="1238"/>
                    <a:pt x="4376" y="1361"/>
                  </a:cubicBezTo>
                  <a:cubicBezTo>
                    <a:pt x="4376" y="1418"/>
                    <a:pt x="4140" y="1512"/>
                    <a:pt x="4092" y="1550"/>
                  </a:cubicBezTo>
                  <a:cubicBezTo>
                    <a:pt x="3903" y="1663"/>
                    <a:pt x="3724" y="1748"/>
                    <a:pt x="3497" y="1767"/>
                  </a:cubicBezTo>
                  <a:cubicBezTo>
                    <a:pt x="3452" y="1773"/>
                    <a:pt x="3387" y="1776"/>
                    <a:pt x="3310" y="1776"/>
                  </a:cubicBezTo>
                  <a:cubicBezTo>
                    <a:pt x="2977" y="1776"/>
                    <a:pt x="2419" y="1714"/>
                    <a:pt x="2334" y="1484"/>
                  </a:cubicBezTo>
                  <a:cubicBezTo>
                    <a:pt x="2268" y="1314"/>
                    <a:pt x="2495" y="1200"/>
                    <a:pt x="2476" y="1040"/>
                  </a:cubicBezTo>
                  <a:cubicBezTo>
                    <a:pt x="2420" y="1027"/>
                    <a:pt x="2361" y="1024"/>
                    <a:pt x="2301" y="1024"/>
                  </a:cubicBezTo>
                  <a:cubicBezTo>
                    <a:pt x="2241" y="1024"/>
                    <a:pt x="2180" y="1027"/>
                    <a:pt x="2119" y="1027"/>
                  </a:cubicBezTo>
                  <a:cubicBezTo>
                    <a:pt x="2058" y="1027"/>
                    <a:pt x="1997" y="1024"/>
                    <a:pt x="1938" y="1011"/>
                  </a:cubicBezTo>
                  <a:cubicBezTo>
                    <a:pt x="1645" y="955"/>
                    <a:pt x="1446" y="888"/>
                    <a:pt x="1172" y="756"/>
                  </a:cubicBezTo>
                  <a:cubicBezTo>
                    <a:pt x="1085" y="714"/>
                    <a:pt x="1003" y="698"/>
                    <a:pt x="922" y="698"/>
                  </a:cubicBezTo>
                  <a:cubicBezTo>
                    <a:pt x="765" y="698"/>
                    <a:pt x="616" y="760"/>
                    <a:pt x="454" y="822"/>
                  </a:cubicBezTo>
                  <a:cubicBezTo>
                    <a:pt x="312" y="869"/>
                    <a:pt x="161" y="917"/>
                    <a:pt x="0" y="945"/>
                  </a:cubicBezTo>
                  <a:cubicBezTo>
                    <a:pt x="88" y="1074"/>
                    <a:pt x="387" y="1087"/>
                    <a:pt x="651" y="1087"/>
                  </a:cubicBezTo>
                  <a:cubicBezTo>
                    <a:pt x="715" y="1087"/>
                    <a:pt x="777" y="1086"/>
                    <a:pt x="833" y="1086"/>
                  </a:cubicBezTo>
                  <a:cubicBezTo>
                    <a:pt x="919" y="1086"/>
                    <a:pt x="992" y="1088"/>
                    <a:pt x="1040" y="1096"/>
                  </a:cubicBezTo>
                  <a:cubicBezTo>
                    <a:pt x="1314" y="1134"/>
                    <a:pt x="1578" y="1200"/>
                    <a:pt x="1796" y="1323"/>
                  </a:cubicBezTo>
                  <a:cubicBezTo>
                    <a:pt x="1635" y="1503"/>
                    <a:pt x="1267" y="1380"/>
                    <a:pt x="1078" y="1522"/>
                  </a:cubicBezTo>
                  <a:cubicBezTo>
                    <a:pt x="926" y="1654"/>
                    <a:pt x="964" y="1815"/>
                    <a:pt x="926" y="1994"/>
                  </a:cubicBezTo>
                  <a:cubicBezTo>
                    <a:pt x="1068" y="2051"/>
                    <a:pt x="1418" y="2051"/>
                    <a:pt x="1484" y="2211"/>
                  </a:cubicBezTo>
                  <a:cubicBezTo>
                    <a:pt x="1550" y="2372"/>
                    <a:pt x="1248" y="2306"/>
                    <a:pt x="1361" y="2495"/>
                  </a:cubicBezTo>
                  <a:cubicBezTo>
                    <a:pt x="1440" y="2618"/>
                    <a:pt x="1751" y="2639"/>
                    <a:pt x="2033" y="2639"/>
                  </a:cubicBezTo>
                  <a:cubicBezTo>
                    <a:pt x="2170" y="2639"/>
                    <a:pt x="2301" y="2634"/>
                    <a:pt x="2393" y="2634"/>
                  </a:cubicBezTo>
                  <a:cubicBezTo>
                    <a:pt x="2431" y="2634"/>
                    <a:pt x="2462" y="2635"/>
                    <a:pt x="2486" y="2637"/>
                  </a:cubicBezTo>
                  <a:cubicBezTo>
                    <a:pt x="2434" y="2886"/>
                    <a:pt x="2653" y="2953"/>
                    <a:pt x="2899" y="2953"/>
                  </a:cubicBezTo>
                  <a:cubicBezTo>
                    <a:pt x="3100" y="2953"/>
                    <a:pt x="3319" y="2908"/>
                    <a:pt x="3421" y="2882"/>
                  </a:cubicBezTo>
                  <a:cubicBezTo>
                    <a:pt x="3894" y="2750"/>
                    <a:pt x="4329" y="2504"/>
                    <a:pt x="4820" y="2467"/>
                  </a:cubicBezTo>
                  <a:cubicBezTo>
                    <a:pt x="4927" y="2460"/>
                    <a:pt x="5035" y="2458"/>
                    <a:pt x="5144" y="2458"/>
                  </a:cubicBezTo>
                  <a:cubicBezTo>
                    <a:pt x="5361" y="2458"/>
                    <a:pt x="5579" y="2467"/>
                    <a:pt x="5793" y="2467"/>
                  </a:cubicBezTo>
                  <a:cubicBezTo>
                    <a:pt x="6379" y="2467"/>
                    <a:pt x="6842" y="2807"/>
                    <a:pt x="7419" y="2892"/>
                  </a:cubicBezTo>
                  <a:lnTo>
                    <a:pt x="7242" y="2848"/>
                  </a:lnTo>
                  <a:lnTo>
                    <a:pt x="7242" y="2848"/>
                  </a:lnTo>
                  <a:cubicBezTo>
                    <a:pt x="7489" y="2904"/>
                    <a:pt x="7758" y="2920"/>
                    <a:pt x="8031" y="2920"/>
                  </a:cubicBezTo>
                  <a:cubicBezTo>
                    <a:pt x="8392" y="2920"/>
                    <a:pt x="8760" y="2892"/>
                    <a:pt x="9092" y="2892"/>
                  </a:cubicBezTo>
                  <a:cubicBezTo>
                    <a:pt x="9187" y="2892"/>
                    <a:pt x="9292" y="2893"/>
                    <a:pt x="9406" y="2893"/>
                  </a:cubicBezTo>
                  <a:cubicBezTo>
                    <a:pt x="10047" y="2893"/>
                    <a:pt x="10927" y="2872"/>
                    <a:pt x="11417" y="2599"/>
                  </a:cubicBezTo>
                  <a:cubicBezTo>
                    <a:pt x="11908" y="2325"/>
                    <a:pt x="11228" y="2240"/>
                    <a:pt x="10821" y="2240"/>
                  </a:cubicBezTo>
                  <a:cubicBezTo>
                    <a:pt x="11228" y="2230"/>
                    <a:pt x="11606" y="2117"/>
                    <a:pt x="12002" y="2117"/>
                  </a:cubicBezTo>
                  <a:cubicBezTo>
                    <a:pt x="12305" y="2089"/>
                    <a:pt x="12626" y="2089"/>
                    <a:pt x="12900" y="2004"/>
                  </a:cubicBezTo>
                  <a:cubicBezTo>
                    <a:pt x="12834" y="1994"/>
                    <a:pt x="12768" y="1985"/>
                    <a:pt x="12702" y="1975"/>
                  </a:cubicBezTo>
                  <a:cubicBezTo>
                    <a:pt x="12369" y="1898"/>
                    <a:pt x="12036" y="1833"/>
                    <a:pt x="11692" y="1833"/>
                  </a:cubicBezTo>
                  <a:cubicBezTo>
                    <a:pt x="11616" y="1833"/>
                    <a:pt x="11540" y="1836"/>
                    <a:pt x="11464" y="1843"/>
                  </a:cubicBezTo>
                  <a:cubicBezTo>
                    <a:pt x="11086" y="1862"/>
                    <a:pt x="10679" y="1900"/>
                    <a:pt x="10301" y="1937"/>
                  </a:cubicBezTo>
                  <a:cubicBezTo>
                    <a:pt x="10103" y="1956"/>
                    <a:pt x="9876" y="1985"/>
                    <a:pt x="9697" y="2079"/>
                  </a:cubicBezTo>
                  <a:cubicBezTo>
                    <a:pt x="9555" y="2136"/>
                    <a:pt x="9422" y="2240"/>
                    <a:pt x="9262" y="2287"/>
                  </a:cubicBezTo>
                  <a:cubicBezTo>
                    <a:pt x="9187" y="2312"/>
                    <a:pt x="9118" y="2323"/>
                    <a:pt x="9052" y="2323"/>
                  </a:cubicBezTo>
                  <a:cubicBezTo>
                    <a:pt x="8704" y="2323"/>
                    <a:pt x="8462" y="2018"/>
                    <a:pt x="8080" y="1994"/>
                  </a:cubicBezTo>
                  <a:cubicBezTo>
                    <a:pt x="8032" y="1991"/>
                    <a:pt x="7984" y="1989"/>
                    <a:pt x="7936" y="1989"/>
                  </a:cubicBezTo>
                  <a:cubicBezTo>
                    <a:pt x="7566" y="1989"/>
                    <a:pt x="7223" y="2077"/>
                    <a:pt x="6863" y="2077"/>
                  </a:cubicBezTo>
                  <a:cubicBezTo>
                    <a:pt x="6730" y="2077"/>
                    <a:pt x="6595" y="2065"/>
                    <a:pt x="6455" y="2032"/>
                  </a:cubicBezTo>
                  <a:cubicBezTo>
                    <a:pt x="6209" y="1975"/>
                    <a:pt x="5982" y="1890"/>
                    <a:pt x="5737" y="1815"/>
                  </a:cubicBezTo>
                  <a:cubicBezTo>
                    <a:pt x="5576" y="1767"/>
                    <a:pt x="5359" y="1748"/>
                    <a:pt x="5217" y="1663"/>
                  </a:cubicBezTo>
                  <a:cubicBezTo>
                    <a:pt x="5047" y="1569"/>
                    <a:pt x="5425" y="1484"/>
                    <a:pt x="5264" y="1474"/>
                  </a:cubicBezTo>
                  <a:cubicBezTo>
                    <a:pt x="4480" y="1408"/>
                    <a:pt x="5122" y="728"/>
                    <a:pt x="4811" y="671"/>
                  </a:cubicBezTo>
                  <a:cubicBezTo>
                    <a:pt x="5217" y="605"/>
                    <a:pt x="5642" y="520"/>
                    <a:pt x="5793" y="66"/>
                  </a:cubicBezTo>
                  <a:cubicBezTo>
                    <a:pt x="5756" y="47"/>
                    <a:pt x="5718" y="19"/>
                    <a:pt x="5699" y="0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0" name="Google Shape;2030;p47"/>
          <p:cNvGrpSpPr/>
          <p:nvPr/>
        </p:nvGrpSpPr>
        <p:grpSpPr>
          <a:xfrm>
            <a:off x="6854754" y="3248456"/>
            <a:ext cx="1342969" cy="2349704"/>
            <a:chOff x="2488775" y="4106450"/>
            <a:chExt cx="114625" cy="200550"/>
          </a:xfrm>
        </p:grpSpPr>
        <p:sp>
          <p:nvSpPr>
            <p:cNvPr id="2031" name="Google Shape;2031;p47"/>
            <p:cNvSpPr/>
            <p:nvPr/>
          </p:nvSpPr>
          <p:spPr>
            <a:xfrm>
              <a:off x="2492800" y="4208450"/>
              <a:ext cx="41600" cy="25300"/>
            </a:xfrm>
            <a:custGeom>
              <a:avLst/>
              <a:gdLst/>
              <a:ahLst/>
              <a:cxnLst/>
              <a:rect l="l" t="t" r="r" b="b"/>
              <a:pathLst>
                <a:path w="1664" h="1012" extrusionOk="0">
                  <a:moveTo>
                    <a:pt x="1380" y="1"/>
                  </a:moveTo>
                  <a:lnTo>
                    <a:pt x="1" y="965"/>
                  </a:lnTo>
                  <a:lnTo>
                    <a:pt x="10" y="1012"/>
                  </a:lnTo>
                  <a:cubicBezTo>
                    <a:pt x="20" y="1012"/>
                    <a:pt x="1324" y="341"/>
                    <a:pt x="1664" y="76"/>
                  </a:cubicBezTo>
                  <a:lnTo>
                    <a:pt x="1380" y="1"/>
                  </a:ln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47"/>
            <p:cNvSpPr/>
            <p:nvPr/>
          </p:nvSpPr>
          <p:spPr>
            <a:xfrm>
              <a:off x="2514075" y="4208225"/>
              <a:ext cx="20325" cy="12300"/>
            </a:xfrm>
            <a:custGeom>
              <a:avLst/>
              <a:gdLst/>
              <a:ahLst/>
              <a:cxnLst/>
              <a:rect l="l" t="t" r="r" b="b"/>
              <a:pathLst>
                <a:path w="813" h="492" extrusionOk="0">
                  <a:moveTo>
                    <a:pt x="529" y="0"/>
                  </a:moveTo>
                  <a:lnTo>
                    <a:pt x="0" y="378"/>
                  </a:lnTo>
                  <a:cubicBezTo>
                    <a:pt x="66" y="416"/>
                    <a:pt x="114" y="454"/>
                    <a:pt x="151" y="492"/>
                  </a:cubicBezTo>
                  <a:cubicBezTo>
                    <a:pt x="425" y="340"/>
                    <a:pt x="681" y="180"/>
                    <a:pt x="813" y="85"/>
                  </a:cubicBezTo>
                  <a:lnTo>
                    <a:pt x="529" y="0"/>
                  </a:lnTo>
                  <a:close/>
                </a:path>
              </a:pathLst>
            </a:custGeom>
            <a:solidFill>
              <a:srgbClr val="FFAE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47"/>
            <p:cNvSpPr/>
            <p:nvPr/>
          </p:nvSpPr>
          <p:spPr>
            <a:xfrm>
              <a:off x="2519975" y="4198925"/>
              <a:ext cx="19950" cy="25375"/>
            </a:xfrm>
            <a:custGeom>
              <a:avLst/>
              <a:gdLst/>
              <a:ahLst/>
              <a:cxnLst/>
              <a:rect l="l" t="t" r="r" b="b"/>
              <a:pathLst>
                <a:path w="798" h="1015" extrusionOk="0">
                  <a:moveTo>
                    <a:pt x="691" y="0"/>
                  </a:moveTo>
                  <a:cubicBezTo>
                    <a:pt x="677" y="0"/>
                    <a:pt x="661" y="4"/>
                    <a:pt x="643" y="13"/>
                  </a:cubicBezTo>
                  <a:lnTo>
                    <a:pt x="0" y="533"/>
                  </a:lnTo>
                  <a:lnTo>
                    <a:pt x="199" y="1015"/>
                  </a:lnTo>
                  <a:cubicBezTo>
                    <a:pt x="199" y="1015"/>
                    <a:pt x="681" y="533"/>
                    <a:pt x="728" y="382"/>
                  </a:cubicBezTo>
                  <a:cubicBezTo>
                    <a:pt x="770" y="239"/>
                    <a:pt x="797" y="0"/>
                    <a:pt x="691" y="0"/>
                  </a:cubicBezTo>
                  <a:close/>
                </a:path>
              </a:pathLst>
            </a:custGeom>
            <a:solidFill>
              <a:srgbClr val="FFCE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47"/>
            <p:cNvSpPr/>
            <p:nvPr/>
          </p:nvSpPr>
          <p:spPr>
            <a:xfrm>
              <a:off x="2523050" y="4199475"/>
              <a:ext cx="17275" cy="24825"/>
            </a:xfrm>
            <a:custGeom>
              <a:avLst/>
              <a:gdLst/>
              <a:ahLst/>
              <a:cxnLst/>
              <a:rect l="l" t="t" r="r" b="b"/>
              <a:pathLst>
                <a:path w="691" h="993" extrusionOk="0">
                  <a:moveTo>
                    <a:pt x="615" y="0"/>
                  </a:moveTo>
                  <a:lnTo>
                    <a:pt x="615" y="0"/>
                  </a:lnTo>
                  <a:cubicBezTo>
                    <a:pt x="633" y="86"/>
                    <a:pt x="615" y="180"/>
                    <a:pt x="596" y="237"/>
                  </a:cubicBezTo>
                  <a:cubicBezTo>
                    <a:pt x="548" y="378"/>
                    <a:pt x="133" y="738"/>
                    <a:pt x="0" y="842"/>
                  </a:cubicBezTo>
                  <a:lnTo>
                    <a:pt x="66" y="993"/>
                  </a:lnTo>
                  <a:cubicBezTo>
                    <a:pt x="66" y="993"/>
                    <a:pt x="605" y="539"/>
                    <a:pt x="652" y="378"/>
                  </a:cubicBezTo>
                  <a:cubicBezTo>
                    <a:pt x="690" y="275"/>
                    <a:pt x="681" y="67"/>
                    <a:pt x="615" y="0"/>
                  </a:cubicBezTo>
                  <a:close/>
                </a:path>
              </a:pathLst>
            </a:custGeom>
            <a:solidFill>
              <a:srgbClr val="FFAD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47"/>
            <p:cNvSpPr/>
            <p:nvPr/>
          </p:nvSpPr>
          <p:spPr>
            <a:xfrm>
              <a:off x="2556300" y="4255775"/>
              <a:ext cx="11200" cy="49100"/>
            </a:xfrm>
            <a:custGeom>
              <a:avLst/>
              <a:gdLst/>
              <a:ahLst/>
              <a:cxnLst/>
              <a:rect l="l" t="t" r="r" b="b"/>
              <a:pathLst>
                <a:path w="448" h="1964" extrusionOk="0">
                  <a:moveTo>
                    <a:pt x="279" y="0"/>
                  </a:moveTo>
                  <a:cubicBezTo>
                    <a:pt x="216" y="0"/>
                    <a:pt x="1" y="230"/>
                    <a:pt x="41" y="414"/>
                  </a:cubicBezTo>
                  <a:lnTo>
                    <a:pt x="390" y="1963"/>
                  </a:lnTo>
                  <a:lnTo>
                    <a:pt x="447" y="1963"/>
                  </a:lnTo>
                  <a:cubicBezTo>
                    <a:pt x="447" y="1963"/>
                    <a:pt x="258" y="310"/>
                    <a:pt x="296" y="26"/>
                  </a:cubicBezTo>
                  <a:cubicBezTo>
                    <a:pt x="297" y="8"/>
                    <a:pt x="291" y="0"/>
                    <a:pt x="279" y="0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47"/>
            <p:cNvSpPr/>
            <p:nvPr/>
          </p:nvSpPr>
          <p:spPr>
            <a:xfrm>
              <a:off x="2556300" y="4255775"/>
              <a:ext cx="10250" cy="39875"/>
            </a:xfrm>
            <a:custGeom>
              <a:avLst/>
              <a:gdLst/>
              <a:ahLst/>
              <a:cxnLst/>
              <a:rect l="l" t="t" r="r" b="b"/>
              <a:pathLst>
                <a:path w="410" h="1595" extrusionOk="0">
                  <a:moveTo>
                    <a:pt x="279" y="0"/>
                  </a:moveTo>
                  <a:cubicBezTo>
                    <a:pt x="216" y="0"/>
                    <a:pt x="1" y="230"/>
                    <a:pt x="41" y="414"/>
                  </a:cubicBezTo>
                  <a:lnTo>
                    <a:pt x="305" y="1595"/>
                  </a:lnTo>
                  <a:cubicBezTo>
                    <a:pt x="343" y="1576"/>
                    <a:pt x="362" y="1567"/>
                    <a:pt x="409" y="1567"/>
                  </a:cubicBezTo>
                  <a:cubicBezTo>
                    <a:pt x="353" y="1056"/>
                    <a:pt x="277" y="215"/>
                    <a:pt x="296" y="26"/>
                  </a:cubicBezTo>
                  <a:cubicBezTo>
                    <a:pt x="297" y="8"/>
                    <a:pt x="291" y="0"/>
                    <a:pt x="279" y="0"/>
                  </a:cubicBezTo>
                  <a:close/>
                </a:path>
              </a:pathLst>
            </a:custGeom>
            <a:solidFill>
              <a:srgbClr val="FFAE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47"/>
            <p:cNvSpPr/>
            <p:nvPr/>
          </p:nvSpPr>
          <p:spPr>
            <a:xfrm>
              <a:off x="2531875" y="4253325"/>
              <a:ext cx="8650" cy="51550"/>
            </a:xfrm>
            <a:custGeom>
              <a:avLst/>
              <a:gdLst/>
              <a:ahLst/>
              <a:cxnLst/>
              <a:rect l="l" t="t" r="r" b="b"/>
              <a:pathLst>
                <a:path w="346" h="2062" extrusionOk="0">
                  <a:moveTo>
                    <a:pt x="18" y="1"/>
                  </a:moveTo>
                  <a:cubicBezTo>
                    <a:pt x="5" y="1"/>
                    <a:pt x="0" y="10"/>
                    <a:pt x="6" y="30"/>
                  </a:cubicBezTo>
                  <a:cubicBezTo>
                    <a:pt x="91" y="313"/>
                    <a:pt x="186" y="2061"/>
                    <a:pt x="186" y="2061"/>
                  </a:cubicBezTo>
                  <a:lnTo>
                    <a:pt x="252" y="2061"/>
                  </a:lnTo>
                  <a:lnTo>
                    <a:pt x="337" y="426"/>
                  </a:lnTo>
                  <a:cubicBezTo>
                    <a:pt x="345" y="237"/>
                    <a:pt x="82" y="1"/>
                    <a:pt x="18" y="1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47"/>
            <p:cNvSpPr/>
            <p:nvPr/>
          </p:nvSpPr>
          <p:spPr>
            <a:xfrm>
              <a:off x="2532125" y="4253425"/>
              <a:ext cx="8400" cy="44350"/>
            </a:xfrm>
            <a:custGeom>
              <a:avLst/>
              <a:gdLst/>
              <a:ahLst/>
              <a:cxnLst/>
              <a:rect l="l" t="t" r="r" b="b"/>
              <a:pathLst>
                <a:path w="336" h="1774" extrusionOk="0">
                  <a:moveTo>
                    <a:pt x="14" y="0"/>
                  </a:moveTo>
                  <a:cubicBezTo>
                    <a:pt x="4" y="0"/>
                    <a:pt x="0" y="8"/>
                    <a:pt x="6" y="26"/>
                  </a:cubicBezTo>
                  <a:cubicBezTo>
                    <a:pt x="63" y="243"/>
                    <a:pt x="138" y="1254"/>
                    <a:pt x="157" y="1774"/>
                  </a:cubicBezTo>
                  <a:cubicBezTo>
                    <a:pt x="176" y="1755"/>
                    <a:pt x="185" y="1755"/>
                    <a:pt x="204" y="1755"/>
                  </a:cubicBezTo>
                  <a:cubicBezTo>
                    <a:pt x="233" y="1755"/>
                    <a:pt x="242" y="1764"/>
                    <a:pt x="252" y="1774"/>
                  </a:cubicBezTo>
                  <a:lnTo>
                    <a:pt x="327" y="432"/>
                  </a:lnTo>
                  <a:cubicBezTo>
                    <a:pt x="335" y="240"/>
                    <a:pt x="72" y="0"/>
                    <a:pt x="14" y="0"/>
                  </a:cubicBezTo>
                  <a:close/>
                </a:path>
              </a:pathLst>
            </a:custGeom>
            <a:solidFill>
              <a:srgbClr val="FFAE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47"/>
            <p:cNvSpPr/>
            <p:nvPr/>
          </p:nvSpPr>
          <p:spPr>
            <a:xfrm>
              <a:off x="2529900" y="4231600"/>
              <a:ext cx="39000" cy="59100"/>
            </a:xfrm>
            <a:custGeom>
              <a:avLst/>
              <a:gdLst/>
              <a:ahLst/>
              <a:cxnLst/>
              <a:rect l="l" t="t" r="r" b="b"/>
              <a:pathLst>
                <a:path w="1560" h="2364" extrusionOk="0">
                  <a:moveTo>
                    <a:pt x="1380" y="1"/>
                  </a:moveTo>
                  <a:lnTo>
                    <a:pt x="29" y="95"/>
                  </a:lnTo>
                  <a:cubicBezTo>
                    <a:pt x="10" y="114"/>
                    <a:pt x="0" y="1683"/>
                    <a:pt x="85" y="2363"/>
                  </a:cubicBezTo>
                  <a:lnTo>
                    <a:pt x="558" y="2354"/>
                  </a:lnTo>
                  <a:cubicBezTo>
                    <a:pt x="558" y="2354"/>
                    <a:pt x="576" y="1106"/>
                    <a:pt x="705" y="1106"/>
                  </a:cubicBezTo>
                  <a:cubicBezTo>
                    <a:pt x="706" y="1106"/>
                    <a:pt x="708" y="1106"/>
                    <a:pt x="709" y="1106"/>
                  </a:cubicBezTo>
                  <a:cubicBezTo>
                    <a:pt x="832" y="1125"/>
                    <a:pt x="1097" y="2307"/>
                    <a:pt x="1097" y="2307"/>
                  </a:cubicBezTo>
                  <a:lnTo>
                    <a:pt x="1560" y="2335"/>
                  </a:lnTo>
                  <a:cubicBezTo>
                    <a:pt x="1560" y="2335"/>
                    <a:pt x="1475" y="332"/>
                    <a:pt x="1380" y="1"/>
                  </a:cubicBezTo>
                  <a:close/>
                </a:path>
              </a:pathLst>
            </a:custGeom>
            <a:solidFill>
              <a:srgbClr val="5E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47"/>
            <p:cNvSpPr/>
            <p:nvPr/>
          </p:nvSpPr>
          <p:spPr>
            <a:xfrm>
              <a:off x="2530125" y="4242475"/>
              <a:ext cx="35475" cy="6225"/>
            </a:xfrm>
            <a:custGeom>
              <a:avLst/>
              <a:gdLst/>
              <a:ahLst/>
              <a:cxnLst/>
              <a:rect l="l" t="t" r="r" b="b"/>
              <a:pathLst>
                <a:path w="1419" h="249" extrusionOk="0">
                  <a:moveTo>
                    <a:pt x="1" y="0"/>
                  </a:moveTo>
                  <a:lnTo>
                    <a:pt x="1" y="171"/>
                  </a:lnTo>
                  <a:cubicBezTo>
                    <a:pt x="228" y="223"/>
                    <a:pt x="450" y="249"/>
                    <a:pt x="681" y="249"/>
                  </a:cubicBezTo>
                  <a:cubicBezTo>
                    <a:pt x="913" y="249"/>
                    <a:pt x="1154" y="223"/>
                    <a:pt x="1418" y="171"/>
                  </a:cubicBezTo>
                  <a:lnTo>
                    <a:pt x="1418" y="0"/>
                  </a:lnTo>
                  <a:close/>
                </a:path>
              </a:pathLst>
            </a:custGeom>
            <a:solidFill>
              <a:srgbClr val="49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47"/>
            <p:cNvSpPr/>
            <p:nvPr/>
          </p:nvSpPr>
          <p:spPr>
            <a:xfrm>
              <a:off x="2544775" y="4247900"/>
              <a:ext cx="1450" cy="6175"/>
            </a:xfrm>
            <a:custGeom>
              <a:avLst/>
              <a:gdLst/>
              <a:ahLst/>
              <a:cxnLst/>
              <a:rect l="l" t="t" r="r" b="b"/>
              <a:pathLst>
                <a:path w="58" h="247" extrusionOk="0">
                  <a:moveTo>
                    <a:pt x="1" y="1"/>
                  </a:moveTo>
                  <a:lnTo>
                    <a:pt x="29" y="237"/>
                  </a:lnTo>
                  <a:lnTo>
                    <a:pt x="57" y="247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rgbClr val="49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47"/>
            <p:cNvSpPr/>
            <p:nvPr/>
          </p:nvSpPr>
          <p:spPr>
            <a:xfrm>
              <a:off x="2530125" y="4232075"/>
              <a:ext cx="39500" cy="58625"/>
            </a:xfrm>
            <a:custGeom>
              <a:avLst/>
              <a:gdLst/>
              <a:ahLst/>
              <a:cxnLst/>
              <a:rect l="l" t="t" r="r" b="b"/>
              <a:pathLst>
                <a:path w="1580" h="2345" extrusionOk="0">
                  <a:moveTo>
                    <a:pt x="1362" y="1"/>
                  </a:moveTo>
                  <a:lnTo>
                    <a:pt x="1" y="95"/>
                  </a:lnTo>
                  <a:lnTo>
                    <a:pt x="1" y="114"/>
                  </a:lnTo>
                  <a:lnTo>
                    <a:pt x="1135" y="171"/>
                  </a:lnTo>
                  <a:cubicBezTo>
                    <a:pt x="1220" y="483"/>
                    <a:pt x="1447" y="2061"/>
                    <a:pt x="1456" y="2325"/>
                  </a:cubicBezTo>
                  <a:lnTo>
                    <a:pt x="1579" y="2344"/>
                  </a:lnTo>
                  <a:cubicBezTo>
                    <a:pt x="1579" y="2344"/>
                    <a:pt x="1456" y="331"/>
                    <a:pt x="1362" y="1"/>
                  </a:cubicBezTo>
                  <a:close/>
                </a:path>
              </a:pathLst>
            </a:custGeom>
            <a:solidFill>
              <a:srgbClr val="49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47"/>
            <p:cNvSpPr/>
            <p:nvPr/>
          </p:nvSpPr>
          <p:spPr>
            <a:xfrm>
              <a:off x="2541950" y="4257350"/>
              <a:ext cx="6875" cy="33350"/>
            </a:xfrm>
            <a:custGeom>
              <a:avLst/>
              <a:gdLst/>
              <a:ahLst/>
              <a:cxnLst/>
              <a:rect l="l" t="t" r="r" b="b"/>
              <a:pathLst>
                <a:path w="275" h="1334" extrusionOk="0">
                  <a:moveTo>
                    <a:pt x="227" y="67"/>
                  </a:moveTo>
                  <a:lnTo>
                    <a:pt x="227" y="67"/>
                  </a:lnTo>
                  <a:cubicBezTo>
                    <a:pt x="245" y="85"/>
                    <a:pt x="263" y="107"/>
                    <a:pt x="274" y="133"/>
                  </a:cubicBezTo>
                  <a:cubicBezTo>
                    <a:pt x="265" y="95"/>
                    <a:pt x="237" y="67"/>
                    <a:pt x="227" y="67"/>
                  </a:cubicBezTo>
                  <a:cubicBezTo>
                    <a:pt x="227" y="67"/>
                    <a:pt x="227" y="67"/>
                    <a:pt x="227" y="67"/>
                  </a:cubicBezTo>
                  <a:close/>
                  <a:moveTo>
                    <a:pt x="119" y="0"/>
                  </a:moveTo>
                  <a:cubicBezTo>
                    <a:pt x="19" y="0"/>
                    <a:pt x="19" y="1137"/>
                    <a:pt x="0" y="1324"/>
                  </a:cubicBezTo>
                  <a:lnTo>
                    <a:pt x="114" y="1333"/>
                  </a:lnTo>
                  <a:cubicBezTo>
                    <a:pt x="114" y="1333"/>
                    <a:pt x="114" y="67"/>
                    <a:pt x="225" y="67"/>
                  </a:cubicBezTo>
                  <a:cubicBezTo>
                    <a:pt x="225" y="67"/>
                    <a:pt x="226" y="67"/>
                    <a:pt x="227" y="67"/>
                  </a:cubicBezTo>
                  <a:lnTo>
                    <a:pt x="227" y="67"/>
                  </a:lnTo>
                  <a:cubicBezTo>
                    <a:pt x="185" y="27"/>
                    <a:pt x="136" y="7"/>
                    <a:pt x="123" y="1"/>
                  </a:cubicBezTo>
                  <a:cubicBezTo>
                    <a:pt x="122" y="1"/>
                    <a:pt x="121" y="0"/>
                    <a:pt x="119" y="0"/>
                  </a:cubicBezTo>
                  <a:close/>
                </a:path>
              </a:pathLst>
            </a:custGeom>
            <a:solidFill>
              <a:srgbClr val="49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47"/>
            <p:cNvSpPr/>
            <p:nvPr/>
          </p:nvSpPr>
          <p:spPr>
            <a:xfrm>
              <a:off x="2541700" y="4254750"/>
              <a:ext cx="11375" cy="4050"/>
            </a:xfrm>
            <a:custGeom>
              <a:avLst/>
              <a:gdLst/>
              <a:ahLst/>
              <a:cxnLst/>
              <a:rect l="l" t="t" r="r" b="b"/>
              <a:pathLst>
                <a:path w="455" h="162" extrusionOk="0">
                  <a:moveTo>
                    <a:pt x="455" y="1"/>
                  </a:moveTo>
                  <a:cubicBezTo>
                    <a:pt x="361" y="62"/>
                    <a:pt x="265" y="79"/>
                    <a:pt x="185" y="79"/>
                  </a:cubicBezTo>
                  <a:cubicBezTo>
                    <a:pt x="78" y="79"/>
                    <a:pt x="1" y="48"/>
                    <a:pt x="1" y="48"/>
                  </a:cubicBezTo>
                  <a:lnTo>
                    <a:pt x="1" y="48"/>
                  </a:lnTo>
                  <a:cubicBezTo>
                    <a:pt x="1" y="48"/>
                    <a:pt x="77" y="162"/>
                    <a:pt x="199" y="162"/>
                  </a:cubicBezTo>
                  <a:cubicBezTo>
                    <a:pt x="203" y="162"/>
                    <a:pt x="206" y="162"/>
                    <a:pt x="209" y="162"/>
                  </a:cubicBezTo>
                  <a:cubicBezTo>
                    <a:pt x="329" y="162"/>
                    <a:pt x="454" y="1"/>
                    <a:pt x="455" y="1"/>
                  </a:cubicBezTo>
                  <a:close/>
                </a:path>
              </a:pathLst>
            </a:custGeom>
            <a:solidFill>
              <a:srgbClr val="49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47"/>
            <p:cNvSpPr/>
            <p:nvPr/>
          </p:nvSpPr>
          <p:spPr>
            <a:xfrm>
              <a:off x="2528725" y="4196500"/>
              <a:ext cx="38050" cy="51025"/>
            </a:xfrm>
            <a:custGeom>
              <a:avLst/>
              <a:gdLst/>
              <a:ahLst/>
              <a:cxnLst/>
              <a:rect l="l" t="t" r="r" b="b"/>
              <a:pathLst>
                <a:path w="1522" h="2041" extrusionOk="0">
                  <a:moveTo>
                    <a:pt x="750" y="0"/>
                  </a:moveTo>
                  <a:cubicBezTo>
                    <a:pt x="514" y="0"/>
                    <a:pt x="287" y="61"/>
                    <a:pt x="236" y="176"/>
                  </a:cubicBezTo>
                  <a:cubicBezTo>
                    <a:pt x="104" y="488"/>
                    <a:pt x="0" y="1329"/>
                    <a:pt x="47" y="1925"/>
                  </a:cubicBezTo>
                  <a:cubicBezTo>
                    <a:pt x="225" y="2011"/>
                    <a:pt x="468" y="2040"/>
                    <a:pt x="723" y="2040"/>
                  </a:cubicBezTo>
                  <a:cubicBezTo>
                    <a:pt x="997" y="2040"/>
                    <a:pt x="1286" y="2006"/>
                    <a:pt x="1522" y="1972"/>
                  </a:cubicBezTo>
                  <a:cubicBezTo>
                    <a:pt x="1352" y="1301"/>
                    <a:pt x="1427" y="403"/>
                    <a:pt x="1333" y="214"/>
                  </a:cubicBezTo>
                  <a:cubicBezTo>
                    <a:pt x="1260" y="68"/>
                    <a:pt x="1000" y="0"/>
                    <a:pt x="750" y="0"/>
                  </a:cubicBezTo>
                  <a:close/>
                </a:path>
              </a:pathLst>
            </a:custGeom>
            <a:solidFill>
              <a:srgbClr val="FFCE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47"/>
            <p:cNvSpPr/>
            <p:nvPr/>
          </p:nvSpPr>
          <p:spPr>
            <a:xfrm>
              <a:off x="2555425" y="4198525"/>
              <a:ext cx="11125" cy="48475"/>
            </a:xfrm>
            <a:custGeom>
              <a:avLst/>
              <a:gdLst/>
              <a:ahLst/>
              <a:cxnLst/>
              <a:rect l="l" t="t" r="r" b="b"/>
              <a:pathLst>
                <a:path w="445" h="1939" extrusionOk="0">
                  <a:moveTo>
                    <a:pt x="113" y="1"/>
                  </a:moveTo>
                  <a:lnTo>
                    <a:pt x="113" y="1"/>
                  </a:lnTo>
                  <a:cubicBezTo>
                    <a:pt x="151" y="227"/>
                    <a:pt x="161" y="511"/>
                    <a:pt x="151" y="898"/>
                  </a:cubicBezTo>
                  <a:cubicBezTo>
                    <a:pt x="123" y="1371"/>
                    <a:pt x="76" y="1702"/>
                    <a:pt x="0" y="1938"/>
                  </a:cubicBezTo>
                  <a:cubicBezTo>
                    <a:pt x="151" y="1929"/>
                    <a:pt x="312" y="1910"/>
                    <a:pt x="444" y="1891"/>
                  </a:cubicBezTo>
                  <a:cubicBezTo>
                    <a:pt x="340" y="1239"/>
                    <a:pt x="350" y="331"/>
                    <a:pt x="255" y="133"/>
                  </a:cubicBezTo>
                  <a:cubicBezTo>
                    <a:pt x="227" y="86"/>
                    <a:pt x="189" y="38"/>
                    <a:pt x="113" y="1"/>
                  </a:cubicBezTo>
                  <a:close/>
                </a:path>
              </a:pathLst>
            </a:custGeom>
            <a:solidFill>
              <a:srgbClr val="FFAD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47"/>
            <p:cNvSpPr/>
            <p:nvPr/>
          </p:nvSpPr>
          <p:spPr>
            <a:xfrm>
              <a:off x="2541225" y="4196125"/>
              <a:ext cx="15400" cy="3750"/>
            </a:xfrm>
            <a:custGeom>
              <a:avLst/>
              <a:gdLst/>
              <a:ahLst/>
              <a:cxnLst/>
              <a:rect l="l" t="t" r="r" b="b"/>
              <a:pathLst>
                <a:path w="616" h="150" extrusionOk="0">
                  <a:moveTo>
                    <a:pt x="231" y="0"/>
                  </a:moveTo>
                  <a:cubicBezTo>
                    <a:pt x="153" y="0"/>
                    <a:pt x="73" y="11"/>
                    <a:pt x="1" y="40"/>
                  </a:cubicBezTo>
                  <a:cubicBezTo>
                    <a:pt x="1" y="40"/>
                    <a:pt x="102" y="150"/>
                    <a:pt x="300" y="150"/>
                  </a:cubicBezTo>
                  <a:cubicBezTo>
                    <a:pt x="386" y="150"/>
                    <a:pt x="492" y="129"/>
                    <a:pt x="615" y="68"/>
                  </a:cubicBezTo>
                  <a:cubicBezTo>
                    <a:pt x="615" y="68"/>
                    <a:pt x="430" y="0"/>
                    <a:pt x="231" y="0"/>
                  </a:cubicBezTo>
                  <a:close/>
                </a:path>
              </a:pathLst>
            </a:custGeom>
            <a:solidFill>
              <a:srgbClr val="BAA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47"/>
            <p:cNvSpPr/>
            <p:nvPr/>
          </p:nvSpPr>
          <p:spPr>
            <a:xfrm>
              <a:off x="2543825" y="4187425"/>
              <a:ext cx="9475" cy="10775"/>
            </a:xfrm>
            <a:custGeom>
              <a:avLst/>
              <a:gdLst/>
              <a:ahLst/>
              <a:cxnLst/>
              <a:rect l="l" t="t" r="r" b="b"/>
              <a:pathLst>
                <a:path w="379" h="431" extrusionOk="0">
                  <a:moveTo>
                    <a:pt x="1" y="0"/>
                  </a:moveTo>
                  <a:lnTo>
                    <a:pt x="1" y="388"/>
                  </a:lnTo>
                  <a:cubicBezTo>
                    <a:pt x="72" y="416"/>
                    <a:pt x="126" y="430"/>
                    <a:pt x="183" y="430"/>
                  </a:cubicBezTo>
                  <a:cubicBezTo>
                    <a:pt x="240" y="430"/>
                    <a:pt x="299" y="416"/>
                    <a:pt x="379" y="388"/>
                  </a:cubicBezTo>
                  <a:lnTo>
                    <a:pt x="379" y="0"/>
                  </a:ln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47"/>
            <p:cNvSpPr/>
            <p:nvPr/>
          </p:nvSpPr>
          <p:spPr>
            <a:xfrm>
              <a:off x="2564875" y="4206800"/>
              <a:ext cx="35450" cy="32400"/>
            </a:xfrm>
            <a:custGeom>
              <a:avLst/>
              <a:gdLst/>
              <a:ahLst/>
              <a:cxnLst/>
              <a:rect l="l" t="t" r="r" b="b"/>
              <a:pathLst>
                <a:path w="1418" h="1296" extrusionOk="0">
                  <a:moveTo>
                    <a:pt x="0" y="0"/>
                  </a:moveTo>
                  <a:lnTo>
                    <a:pt x="10" y="303"/>
                  </a:lnTo>
                  <a:lnTo>
                    <a:pt x="1380" y="1295"/>
                  </a:lnTo>
                  <a:lnTo>
                    <a:pt x="1418" y="1267"/>
                  </a:lnTo>
                  <a:cubicBezTo>
                    <a:pt x="1399" y="1257"/>
                    <a:pt x="350" y="237"/>
                    <a:pt x="0" y="0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47"/>
            <p:cNvSpPr/>
            <p:nvPr/>
          </p:nvSpPr>
          <p:spPr>
            <a:xfrm>
              <a:off x="2564400" y="4206800"/>
              <a:ext cx="18450" cy="17275"/>
            </a:xfrm>
            <a:custGeom>
              <a:avLst/>
              <a:gdLst/>
              <a:ahLst/>
              <a:cxnLst/>
              <a:rect l="l" t="t" r="r" b="b"/>
              <a:pathLst>
                <a:path w="738" h="691" extrusionOk="0">
                  <a:moveTo>
                    <a:pt x="0" y="0"/>
                  </a:moveTo>
                  <a:lnTo>
                    <a:pt x="19" y="303"/>
                  </a:lnTo>
                  <a:lnTo>
                    <a:pt x="558" y="690"/>
                  </a:lnTo>
                  <a:cubicBezTo>
                    <a:pt x="614" y="653"/>
                    <a:pt x="681" y="634"/>
                    <a:pt x="737" y="615"/>
                  </a:cubicBezTo>
                  <a:cubicBezTo>
                    <a:pt x="454" y="369"/>
                    <a:pt x="170" y="114"/>
                    <a:pt x="0" y="0"/>
                  </a:cubicBezTo>
                  <a:close/>
                </a:path>
              </a:pathLst>
            </a:custGeom>
            <a:solidFill>
              <a:srgbClr val="FFAE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47"/>
            <p:cNvSpPr/>
            <p:nvPr/>
          </p:nvSpPr>
          <p:spPr>
            <a:xfrm>
              <a:off x="2554825" y="4199025"/>
              <a:ext cx="19525" cy="26225"/>
            </a:xfrm>
            <a:custGeom>
              <a:avLst/>
              <a:gdLst/>
              <a:ahLst/>
              <a:cxnLst/>
              <a:rect l="l" t="t" r="r" b="b"/>
              <a:pathLst>
                <a:path w="781" h="1049" extrusionOk="0">
                  <a:moveTo>
                    <a:pt x="162" y="1"/>
                  </a:moveTo>
                  <a:cubicBezTo>
                    <a:pt x="54" y="1"/>
                    <a:pt x="0" y="257"/>
                    <a:pt x="33" y="406"/>
                  </a:cubicBezTo>
                  <a:cubicBezTo>
                    <a:pt x="52" y="576"/>
                    <a:pt x="544" y="1049"/>
                    <a:pt x="544" y="1049"/>
                  </a:cubicBezTo>
                  <a:lnTo>
                    <a:pt x="780" y="642"/>
                  </a:lnTo>
                  <a:lnTo>
                    <a:pt x="213" y="18"/>
                  </a:lnTo>
                  <a:cubicBezTo>
                    <a:pt x="195" y="6"/>
                    <a:pt x="178" y="1"/>
                    <a:pt x="162" y="1"/>
                  </a:cubicBezTo>
                  <a:close/>
                </a:path>
              </a:pathLst>
            </a:custGeom>
            <a:solidFill>
              <a:srgbClr val="FFCE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47"/>
            <p:cNvSpPr/>
            <p:nvPr/>
          </p:nvSpPr>
          <p:spPr>
            <a:xfrm>
              <a:off x="2558475" y="4199150"/>
              <a:ext cx="16325" cy="26575"/>
            </a:xfrm>
            <a:custGeom>
              <a:avLst/>
              <a:gdLst/>
              <a:ahLst/>
              <a:cxnLst/>
              <a:rect l="l" t="t" r="r" b="b"/>
              <a:pathLst>
                <a:path w="653" h="1063" extrusionOk="0">
                  <a:moveTo>
                    <a:pt x="18" y="0"/>
                  </a:moveTo>
                  <a:cubicBezTo>
                    <a:pt x="12" y="0"/>
                    <a:pt x="6" y="1"/>
                    <a:pt x="1" y="4"/>
                  </a:cubicBezTo>
                  <a:cubicBezTo>
                    <a:pt x="39" y="23"/>
                    <a:pt x="76" y="61"/>
                    <a:pt x="114" y="99"/>
                  </a:cubicBezTo>
                  <a:cubicBezTo>
                    <a:pt x="284" y="297"/>
                    <a:pt x="445" y="590"/>
                    <a:pt x="332" y="675"/>
                  </a:cubicBezTo>
                  <a:cubicBezTo>
                    <a:pt x="310" y="693"/>
                    <a:pt x="281" y="701"/>
                    <a:pt x="245" y="701"/>
                  </a:cubicBezTo>
                  <a:cubicBezTo>
                    <a:pt x="187" y="701"/>
                    <a:pt x="112" y="678"/>
                    <a:pt x="29" y="637"/>
                  </a:cubicBezTo>
                  <a:lnTo>
                    <a:pt x="29" y="637"/>
                  </a:lnTo>
                  <a:cubicBezTo>
                    <a:pt x="180" y="845"/>
                    <a:pt x="398" y="1062"/>
                    <a:pt x="398" y="1062"/>
                  </a:cubicBezTo>
                  <a:lnTo>
                    <a:pt x="653" y="609"/>
                  </a:lnTo>
                  <a:lnTo>
                    <a:pt x="67" y="13"/>
                  </a:lnTo>
                  <a:cubicBezTo>
                    <a:pt x="47" y="7"/>
                    <a:pt x="32" y="0"/>
                    <a:pt x="18" y="0"/>
                  </a:cubicBezTo>
                  <a:close/>
                </a:path>
              </a:pathLst>
            </a:custGeom>
            <a:solidFill>
              <a:srgbClr val="FFAD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47"/>
            <p:cNvSpPr/>
            <p:nvPr/>
          </p:nvSpPr>
          <p:spPr>
            <a:xfrm>
              <a:off x="2531075" y="4302950"/>
              <a:ext cx="9000" cy="4050"/>
            </a:xfrm>
            <a:custGeom>
              <a:avLst/>
              <a:gdLst/>
              <a:ahLst/>
              <a:cxnLst/>
              <a:rect l="l" t="t" r="r" b="b"/>
              <a:pathLst>
                <a:path w="360" h="162" extrusionOk="0">
                  <a:moveTo>
                    <a:pt x="265" y="1"/>
                  </a:moveTo>
                  <a:cubicBezTo>
                    <a:pt x="218" y="1"/>
                    <a:pt x="1" y="161"/>
                    <a:pt x="1" y="161"/>
                  </a:cubicBezTo>
                  <a:lnTo>
                    <a:pt x="360" y="161"/>
                  </a:lnTo>
                  <a:cubicBezTo>
                    <a:pt x="360" y="161"/>
                    <a:pt x="312" y="1"/>
                    <a:pt x="265" y="1"/>
                  </a:cubicBezTo>
                  <a:close/>
                </a:path>
              </a:pathLst>
            </a:custGeom>
            <a:solidFill>
              <a:srgbClr val="FFF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47"/>
            <p:cNvSpPr/>
            <p:nvPr/>
          </p:nvSpPr>
          <p:spPr>
            <a:xfrm>
              <a:off x="2563675" y="4303650"/>
              <a:ext cx="6400" cy="3350"/>
            </a:xfrm>
            <a:custGeom>
              <a:avLst/>
              <a:gdLst/>
              <a:ahLst/>
              <a:cxnLst/>
              <a:rect l="l" t="t" r="r" b="b"/>
              <a:pathLst>
                <a:path w="256" h="134" extrusionOk="0">
                  <a:moveTo>
                    <a:pt x="112" y="1"/>
                  </a:moveTo>
                  <a:cubicBezTo>
                    <a:pt x="89" y="1"/>
                    <a:pt x="1" y="133"/>
                    <a:pt x="1" y="133"/>
                  </a:cubicBezTo>
                  <a:lnTo>
                    <a:pt x="256" y="133"/>
                  </a:lnTo>
                  <a:cubicBezTo>
                    <a:pt x="256" y="133"/>
                    <a:pt x="152" y="1"/>
                    <a:pt x="114" y="1"/>
                  </a:cubicBezTo>
                  <a:cubicBezTo>
                    <a:pt x="114" y="1"/>
                    <a:pt x="113" y="1"/>
                    <a:pt x="112" y="1"/>
                  </a:cubicBezTo>
                  <a:close/>
                </a:path>
              </a:pathLst>
            </a:custGeom>
            <a:solidFill>
              <a:srgbClr val="FFF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47"/>
            <p:cNvSpPr/>
            <p:nvPr/>
          </p:nvSpPr>
          <p:spPr>
            <a:xfrm>
              <a:off x="2565575" y="4211525"/>
              <a:ext cx="10425" cy="15375"/>
            </a:xfrm>
            <a:custGeom>
              <a:avLst/>
              <a:gdLst/>
              <a:ahLst/>
              <a:cxnLst/>
              <a:rect l="l" t="t" r="r" b="b"/>
              <a:pathLst>
                <a:path w="417" h="615" extrusionOk="0">
                  <a:moveTo>
                    <a:pt x="322" y="0"/>
                  </a:moveTo>
                  <a:lnTo>
                    <a:pt x="0" y="530"/>
                  </a:lnTo>
                  <a:lnTo>
                    <a:pt x="133" y="615"/>
                  </a:lnTo>
                  <a:lnTo>
                    <a:pt x="416" y="114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BAA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47"/>
            <p:cNvSpPr/>
            <p:nvPr/>
          </p:nvSpPr>
          <p:spPr>
            <a:xfrm>
              <a:off x="2517850" y="4210350"/>
              <a:ext cx="9225" cy="14900"/>
            </a:xfrm>
            <a:custGeom>
              <a:avLst/>
              <a:gdLst/>
              <a:ahLst/>
              <a:cxnLst/>
              <a:rect l="l" t="t" r="r" b="b"/>
              <a:pathLst>
                <a:path w="369" h="596" extrusionOk="0">
                  <a:moveTo>
                    <a:pt x="142" y="0"/>
                  </a:moveTo>
                  <a:lnTo>
                    <a:pt x="0" y="85"/>
                  </a:lnTo>
                  <a:lnTo>
                    <a:pt x="274" y="596"/>
                  </a:lnTo>
                  <a:lnTo>
                    <a:pt x="369" y="567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BAA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47"/>
            <p:cNvSpPr/>
            <p:nvPr/>
          </p:nvSpPr>
          <p:spPr>
            <a:xfrm>
              <a:off x="2555875" y="4287125"/>
              <a:ext cx="14450" cy="4275"/>
            </a:xfrm>
            <a:custGeom>
              <a:avLst/>
              <a:gdLst/>
              <a:ahLst/>
              <a:cxnLst/>
              <a:rect l="l" t="t" r="r" b="b"/>
              <a:pathLst>
                <a:path w="578" h="171" extrusionOk="0">
                  <a:moveTo>
                    <a:pt x="1" y="1"/>
                  </a:moveTo>
                  <a:lnTo>
                    <a:pt x="48" y="161"/>
                  </a:lnTo>
                  <a:lnTo>
                    <a:pt x="577" y="171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AA81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47"/>
            <p:cNvSpPr/>
            <p:nvPr/>
          </p:nvSpPr>
          <p:spPr>
            <a:xfrm>
              <a:off x="2530600" y="4287600"/>
              <a:ext cx="14450" cy="4050"/>
            </a:xfrm>
            <a:custGeom>
              <a:avLst/>
              <a:gdLst/>
              <a:ahLst/>
              <a:cxnLst/>
              <a:rect l="l" t="t" r="r" b="b"/>
              <a:pathLst>
                <a:path w="578" h="162" extrusionOk="0">
                  <a:moveTo>
                    <a:pt x="1" y="1"/>
                  </a:moveTo>
                  <a:lnTo>
                    <a:pt x="48" y="152"/>
                  </a:lnTo>
                  <a:lnTo>
                    <a:pt x="577" y="161"/>
                  </a:lnTo>
                  <a:lnTo>
                    <a:pt x="577" y="161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AA81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47"/>
            <p:cNvSpPr/>
            <p:nvPr/>
          </p:nvSpPr>
          <p:spPr>
            <a:xfrm>
              <a:off x="2533675" y="4215775"/>
              <a:ext cx="7825" cy="2850"/>
            </a:xfrm>
            <a:custGeom>
              <a:avLst/>
              <a:gdLst/>
              <a:ahLst/>
              <a:cxnLst/>
              <a:rect l="l" t="t" r="r" b="b"/>
              <a:pathLst>
                <a:path w="313" h="114" extrusionOk="0">
                  <a:moveTo>
                    <a:pt x="1" y="1"/>
                  </a:moveTo>
                  <a:lnTo>
                    <a:pt x="133" y="114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rgbClr val="BAA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47"/>
            <p:cNvSpPr/>
            <p:nvPr/>
          </p:nvSpPr>
          <p:spPr>
            <a:xfrm>
              <a:off x="2534150" y="4187425"/>
              <a:ext cx="26475" cy="22250"/>
            </a:xfrm>
            <a:custGeom>
              <a:avLst/>
              <a:gdLst/>
              <a:ahLst/>
              <a:cxnLst/>
              <a:rect l="l" t="t" r="r" b="b"/>
              <a:pathLst>
                <a:path w="1059" h="890" extrusionOk="0">
                  <a:moveTo>
                    <a:pt x="397" y="0"/>
                  </a:moveTo>
                  <a:lnTo>
                    <a:pt x="397" y="350"/>
                  </a:lnTo>
                  <a:cubicBezTo>
                    <a:pt x="369" y="350"/>
                    <a:pt x="350" y="369"/>
                    <a:pt x="322" y="379"/>
                  </a:cubicBezTo>
                  <a:cubicBezTo>
                    <a:pt x="208" y="397"/>
                    <a:pt x="104" y="435"/>
                    <a:pt x="57" y="492"/>
                  </a:cubicBezTo>
                  <a:lnTo>
                    <a:pt x="29" y="520"/>
                  </a:lnTo>
                  <a:cubicBezTo>
                    <a:pt x="0" y="728"/>
                    <a:pt x="171" y="870"/>
                    <a:pt x="378" y="889"/>
                  </a:cubicBezTo>
                  <a:cubicBezTo>
                    <a:pt x="383" y="889"/>
                    <a:pt x="388" y="889"/>
                    <a:pt x="393" y="889"/>
                  </a:cubicBezTo>
                  <a:cubicBezTo>
                    <a:pt x="622" y="889"/>
                    <a:pt x="809" y="668"/>
                    <a:pt x="1059" y="492"/>
                  </a:cubicBezTo>
                  <a:lnTo>
                    <a:pt x="1049" y="482"/>
                  </a:lnTo>
                  <a:lnTo>
                    <a:pt x="1040" y="473"/>
                  </a:lnTo>
                  <a:lnTo>
                    <a:pt x="1021" y="473"/>
                  </a:lnTo>
                  <a:cubicBezTo>
                    <a:pt x="1012" y="464"/>
                    <a:pt x="1002" y="464"/>
                    <a:pt x="993" y="445"/>
                  </a:cubicBezTo>
                  <a:cubicBezTo>
                    <a:pt x="927" y="426"/>
                    <a:pt x="870" y="397"/>
                    <a:pt x="804" y="388"/>
                  </a:cubicBezTo>
                  <a:cubicBezTo>
                    <a:pt x="785" y="388"/>
                    <a:pt x="785" y="388"/>
                    <a:pt x="775" y="379"/>
                  </a:cubicBezTo>
                  <a:lnTo>
                    <a:pt x="775" y="0"/>
                  </a:lnTo>
                  <a:close/>
                </a:path>
              </a:pathLst>
            </a:custGeom>
            <a:solidFill>
              <a:srgbClr val="D85B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47"/>
            <p:cNvSpPr/>
            <p:nvPr/>
          </p:nvSpPr>
          <p:spPr>
            <a:xfrm>
              <a:off x="2501775" y="4106450"/>
              <a:ext cx="94300" cy="86200"/>
            </a:xfrm>
            <a:custGeom>
              <a:avLst/>
              <a:gdLst/>
              <a:ahLst/>
              <a:cxnLst/>
              <a:rect l="l" t="t" r="r" b="b"/>
              <a:pathLst>
                <a:path w="3772" h="3448" extrusionOk="0">
                  <a:moveTo>
                    <a:pt x="1749" y="1"/>
                  </a:moveTo>
                  <a:cubicBezTo>
                    <a:pt x="1418" y="1"/>
                    <a:pt x="1418" y="319"/>
                    <a:pt x="1418" y="319"/>
                  </a:cubicBezTo>
                  <a:cubicBezTo>
                    <a:pt x="1418" y="319"/>
                    <a:pt x="1272" y="167"/>
                    <a:pt x="1032" y="167"/>
                  </a:cubicBezTo>
                  <a:cubicBezTo>
                    <a:pt x="960" y="167"/>
                    <a:pt x="881" y="181"/>
                    <a:pt x="795" y="215"/>
                  </a:cubicBezTo>
                  <a:cubicBezTo>
                    <a:pt x="417" y="366"/>
                    <a:pt x="558" y="915"/>
                    <a:pt x="558" y="915"/>
                  </a:cubicBezTo>
                  <a:cubicBezTo>
                    <a:pt x="558" y="915"/>
                    <a:pt x="369" y="924"/>
                    <a:pt x="256" y="1132"/>
                  </a:cubicBezTo>
                  <a:cubicBezTo>
                    <a:pt x="124" y="1349"/>
                    <a:pt x="1" y="1831"/>
                    <a:pt x="502" y="2209"/>
                  </a:cubicBezTo>
                  <a:lnTo>
                    <a:pt x="2080" y="3211"/>
                  </a:lnTo>
                  <a:cubicBezTo>
                    <a:pt x="2236" y="3380"/>
                    <a:pt x="2422" y="3447"/>
                    <a:pt x="2610" y="3447"/>
                  </a:cubicBezTo>
                  <a:cubicBezTo>
                    <a:pt x="2990" y="3447"/>
                    <a:pt x="3377" y="3171"/>
                    <a:pt x="3535" y="2899"/>
                  </a:cubicBezTo>
                  <a:cubicBezTo>
                    <a:pt x="3772" y="2483"/>
                    <a:pt x="3403" y="2304"/>
                    <a:pt x="3403" y="2304"/>
                  </a:cubicBezTo>
                  <a:cubicBezTo>
                    <a:pt x="3403" y="2304"/>
                    <a:pt x="3611" y="2238"/>
                    <a:pt x="3620" y="1737"/>
                  </a:cubicBezTo>
                  <a:cubicBezTo>
                    <a:pt x="3630" y="1245"/>
                    <a:pt x="3261" y="1198"/>
                    <a:pt x="3261" y="1198"/>
                  </a:cubicBezTo>
                  <a:cubicBezTo>
                    <a:pt x="3261" y="1198"/>
                    <a:pt x="3365" y="896"/>
                    <a:pt x="3044" y="518"/>
                  </a:cubicBezTo>
                  <a:cubicBezTo>
                    <a:pt x="2924" y="380"/>
                    <a:pt x="2811" y="337"/>
                    <a:pt x="2716" y="337"/>
                  </a:cubicBezTo>
                  <a:cubicBezTo>
                    <a:pt x="2550" y="337"/>
                    <a:pt x="2439" y="470"/>
                    <a:pt x="2439" y="470"/>
                  </a:cubicBezTo>
                  <a:cubicBezTo>
                    <a:pt x="2439" y="470"/>
                    <a:pt x="2439" y="168"/>
                    <a:pt x="1929" y="26"/>
                  </a:cubicBezTo>
                  <a:cubicBezTo>
                    <a:pt x="1860" y="8"/>
                    <a:pt x="1801" y="1"/>
                    <a:pt x="1749" y="1"/>
                  </a:cubicBezTo>
                  <a:close/>
                </a:path>
              </a:pathLst>
            </a:custGeom>
            <a:solidFill>
              <a:srgbClr val="BC3F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47"/>
            <p:cNvSpPr/>
            <p:nvPr/>
          </p:nvSpPr>
          <p:spPr>
            <a:xfrm>
              <a:off x="2520200" y="4112525"/>
              <a:ext cx="75875" cy="80350"/>
            </a:xfrm>
            <a:custGeom>
              <a:avLst/>
              <a:gdLst/>
              <a:ahLst/>
              <a:cxnLst/>
              <a:rect l="l" t="t" r="r" b="b"/>
              <a:pathLst>
                <a:path w="3035" h="3214" extrusionOk="0">
                  <a:moveTo>
                    <a:pt x="1598" y="1"/>
                  </a:moveTo>
                  <a:lnTo>
                    <a:pt x="1598" y="1"/>
                  </a:lnTo>
                  <a:cubicBezTo>
                    <a:pt x="1797" y="927"/>
                    <a:pt x="303" y="1002"/>
                    <a:pt x="1" y="1910"/>
                  </a:cubicBezTo>
                  <a:cubicBezTo>
                    <a:pt x="1" y="1919"/>
                    <a:pt x="143" y="2212"/>
                    <a:pt x="133" y="2212"/>
                  </a:cubicBezTo>
                  <a:lnTo>
                    <a:pt x="1333" y="2978"/>
                  </a:lnTo>
                  <a:cubicBezTo>
                    <a:pt x="1490" y="3146"/>
                    <a:pt x="1676" y="3214"/>
                    <a:pt x="1864" y="3214"/>
                  </a:cubicBezTo>
                  <a:cubicBezTo>
                    <a:pt x="2244" y="3214"/>
                    <a:pt x="2631" y="2938"/>
                    <a:pt x="2789" y="2666"/>
                  </a:cubicBezTo>
                  <a:cubicBezTo>
                    <a:pt x="3035" y="2240"/>
                    <a:pt x="2666" y="2061"/>
                    <a:pt x="2666" y="2061"/>
                  </a:cubicBezTo>
                  <a:cubicBezTo>
                    <a:pt x="2666" y="2061"/>
                    <a:pt x="2874" y="1995"/>
                    <a:pt x="2883" y="1494"/>
                  </a:cubicBezTo>
                  <a:cubicBezTo>
                    <a:pt x="2893" y="1002"/>
                    <a:pt x="2524" y="955"/>
                    <a:pt x="2524" y="955"/>
                  </a:cubicBezTo>
                  <a:cubicBezTo>
                    <a:pt x="2524" y="955"/>
                    <a:pt x="2628" y="653"/>
                    <a:pt x="2307" y="275"/>
                  </a:cubicBezTo>
                  <a:cubicBezTo>
                    <a:pt x="2187" y="137"/>
                    <a:pt x="2074" y="94"/>
                    <a:pt x="1979" y="94"/>
                  </a:cubicBezTo>
                  <a:cubicBezTo>
                    <a:pt x="1813" y="94"/>
                    <a:pt x="1702" y="227"/>
                    <a:pt x="1702" y="227"/>
                  </a:cubicBezTo>
                  <a:cubicBezTo>
                    <a:pt x="1702" y="227"/>
                    <a:pt x="1702" y="123"/>
                    <a:pt x="1598" y="1"/>
                  </a:cubicBezTo>
                  <a:close/>
                </a:path>
              </a:pathLst>
            </a:custGeom>
            <a:solidFill>
              <a:srgbClr val="A83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47"/>
            <p:cNvSpPr/>
            <p:nvPr/>
          </p:nvSpPr>
          <p:spPr>
            <a:xfrm>
              <a:off x="2511000" y="4129950"/>
              <a:ext cx="69725" cy="62850"/>
            </a:xfrm>
            <a:custGeom>
              <a:avLst/>
              <a:gdLst/>
              <a:ahLst/>
              <a:cxnLst/>
              <a:rect l="l" t="t" r="r" b="b"/>
              <a:pathLst>
                <a:path w="2789" h="2514" extrusionOk="0">
                  <a:moveTo>
                    <a:pt x="1382" y="0"/>
                  </a:moveTo>
                  <a:cubicBezTo>
                    <a:pt x="524" y="0"/>
                    <a:pt x="161" y="684"/>
                    <a:pt x="85" y="1080"/>
                  </a:cubicBezTo>
                  <a:cubicBezTo>
                    <a:pt x="0" y="1543"/>
                    <a:pt x="0" y="2441"/>
                    <a:pt x="1276" y="2507"/>
                  </a:cubicBezTo>
                  <a:cubicBezTo>
                    <a:pt x="1337" y="2512"/>
                    <a:pt x="1396" y="2514"/>
                    <a:pt x="1452" y="2514"/>
                  </a:cubicBezTo>
                  <a:cubicBezTo>
                    <a:pt x="2393" y="2514"/>
                    <a:pt x="2642" y="1934"/>
                    <a:pt x="2722" y="1354"/>
                  </a:cubicBezTo>
                  <a:cubicBezTo>
                    <a:pt x="2788" y="759"/>
                    <a:pt x="2675" y="220"/>
                    <a:pt x="1711" y="31"/>
                  </a:cubicBezTo>
                  <a:cubicBezTo>
                    <a:pt x="1594" y="10"/>
                    <a:pt x="1484" y="0"/>
                    <a:pt x="1382" y="0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47"/>
            <p:cNvSpPr/>
            <p:nvPr/>
          </p:nvSpPr>
          <p:spPr>
            <a:xfrm>
              <a:off x="2548800" y="4129550"/>
              <a:ext cx="43250" cy="51050"/>
            </a:xfrm>
            <a:custGeom>
              <a:avLst/>
              <a:gdLst/>
              <a:ahLst/>
              <a:cxnLst/>
              <a:rect l="l" t="t" r="r" b="b"/>
              <a:pathLst>
                <a:path w="1730" h="2042" extrusionOk="0">
                  <a:moveTo>
                    <a:pt x="0" y="0"/>
                  </a:moveTo>
                  <a:lnTo>
                    <a:pt x="0" y="0"/>
                  </a:lnTo>
                  <a:cubicBezTo>
                    <a:pt x="766" y="595"/>
                    <a:pt x="341" y="1522"/>
                    <a:pt x="615" y="2041"/>
                  </a:cubicBezTo>
                  <a:cubicBezTo>
                    <a:pt x="615" y="2041"/>
                    <a:pt x="1314" y="1805"/>
                    <a:pt x="1409" y="1418"/>
                  </a:cubicBezTo>
                  <a:cubicBezTo>
                    <a:pt x="1730" y="19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A83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47"/>
            <p:cNvSpPr/>
            <p:nvPr/>
          </p:nvSpPr>
          <p:spPr>
            <a:xfrm>
              <a:off x="2561325" y="4171800"/>
              <a:ext cx="20050" cy="13700"/>
            </a:xfrm>
            <a:custGeom>
              <a:avLst/>
              <a:gdLst/>
              <a:ahLst/>
              <a:cxnLst/>
              <a:rect l="l" t="t" r="r" b="b"/>
              <a:pathLst>
                <a:path w="802" h="548" extrusionOk="0">
                  <a:moveTo>
                    <a:pt x="523" y="1"/>
                  </a:moveTo>
                  <a:cubicBezTo>
                    <a:pt x="413" y="1"/>
                    <a:pt x="292" y="47"/>
                    <a:pt x="208" y="144"/>
                  </a:cubicBezTo>
                  <a:cubicBezTo>
                    <a:pt x="104" y="247"/>
                    <a:pt x="0" y="493"/>
                    <a:pt x="142" y="540"/>
                  </a:cubicBezTo>
                  <a:cubicBezTo>
                    <a:pt x="159" y="545"/>
                    <a:pt x="181" y="547"/>
                    <a:pt x="207" y="547"/>
                  </a:cubicBezTo>
                  <a:cubicBezTo>
                    <a:pt x="400" y="547"/>
                    <a:pt x="801" y="426"/>
                    <a:pt x="785" y="210"/>
                  </a:cubicBezTo>
                  <a:cubicBezTo>
                    <a:pt x="779" y="73"/>
                    <a:pt x="660" y="1"/>
                    <a:pt x="523" y="1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47"/>
            <p:cNvSpPr/>
            <p:nvPr/>
          </p:nvSpPr>
          <p:spPr>
            <a:xfrm>
              <a:off x="2564875" y="4174275"/>
              <a:ext cx="12500" cy="8825"/>
            </a:xfrm>
            <a:custGeom>
              <a:avLst/>
              <a:gdLst/>
              <a:ahLst/>
              <a:cxnLst/>
              <a:rect l="l" t="t" r="r" b="b"/>
              <a:pathLst>
                <a:path w="500" h="353" extrusionOk="0">
                  <a:moveTo>
                    <a:pt x="324" y="0"/>
                  </a:moveTo>
                  <a:cubicBezTo>
                    <a:pt x="254" y="0"/>
                    <a:pt x="177" y="30"/>
                    <a:pt x="123" y="92"/>
                  </a:cubicBezTo>
                  <a:cubicBezTo>
                    <a:pt x="66" y="158"/>
                    <a:pt x="0" y="309"/>
                    <a:pt x="76" y="347"/>
                  </a:cubicBezTo>
                  <a:cubicBezTo>
                    <a:pt x="88" y="351"/>
                    <a:pt x="104" y="352"/>
                    <a:pt x="123" y="352"/>
                  </a:cubicBezTo>
                  <a:cubicBezTo>
                    <a:pt x="250" y="352"/>
                    <a:pt x="500" y="271"/>
                    <a:pt x="491" y="139"/>
                  </a:cubicBezTo>
                  <a:cubicBezTo>
                    <a:pt x="491" y="49"/>
                    <a:pt x="414" y="0"/>
                    <a:pt x="324" y="0"/>
                  </a:cubicBezTo>
                  <a:close/>
                </a:path>
              </a:pathLst>
            </a:custGeom>
            <a:solidFill>
              <a:srgbClr val="EF8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47"/>
            <p:cNvSpPr/>
            <p:nvPr/>
          </p:nvSpPr>
          <p:spPr>
            <a:xfrm>
              <a:off x="2564400" y="4177375"/>
              <a:ext cx="8750" cy="5850"/>
            </a:xfrm>
            <a:custGeom>
              <a:avLst/>
              <a:gdLst/>
              <a:ahLst/>
              <a:cxnLst/>
              <a:rect l="l" t="t" r="r" b="b"/>
              <a:pathLst>
                <a:path w="350" h="234" extrusionOk="0">
                  <a:moveTo>
                    <a:pt x="235" y="1"/>
                  </a:moveTo>
                  <a:cubicBezTo>
                    <a:pt x="186" y="1"/>
                    <a:pt x="132" y="21"/>
                    <a:pt x="95" y="62"/>
                  </a:cubicBezTo>
                  <a:cubicBezTo>
                    <a:pt x="47" y="110"/>
                    <a:pt x="0" y="213"/>
                    <a:pt x="66" y="232"/>
                  </a:cubicBezTo>
                  <a:cubicBezTo>
                    <a:pt x="72" y="233"/>
                    <a:pt x="79" y="234"/>
                    <a:pt x="87" y="234"/>
                  </a:cubicBezTo>
                  <a:cubicBezTo>
                    <a:pt x="165" y="234"/>
                    <a:pt x="350" y="193"/>
                    <a:pt x="350" y="91"/>
                  </a:cubicBezTo>
                  <a:cubicBezTo>
                    <a:pt x="350" y="32"/>
                    <a:pt x="297" y="1"/>
                    <a:pt x="235" y="1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47"/>
            <p:cNvSpPr/>
            <p:nvPr/>
          </p:nvSpPr>
          <p:spPr>
            <a:xfrm>
              <a:off x="2517850" y="4145150"/>
              <a:ext cx="13950" cy="17075"/>
            </a:xfrm>
            <a:custGeom>
              <a:avLst/>
              <a:gdLst/>
              <a:ahLst/>
              <a:cxnLst/>
              <a:rect l="l" t="t" r="r" b="b"/>
              <a:pathLst>
                <a:path w="558" h="683" extrusionOk="0">
                  <a:moveTo>
                    <a:pt x="282" y="1"/>
                  </a:moveTo>
                  <a:cubicBezTo>
                    <a:pt x="166" y="1"/>
                    <a:pt x="55" y="141"/>
                    <a:pt x="38" y="340"/>
                  </a:cubicBezTo>
                  <a:cubicBezTo>
                    <a:pt x="0" y="567"/>
                    <a:pt x="85" y="624"/>
                    <a:pt x="227" y="661"/>
                  </a:cubicBezTo>
                  <a:cubicBezTo>
                    <a:pt x="271" y="673"/>
                    <a:pt x="315" y="682"/>
                    <a:pt x="356" y="682"/>
                  </a:cubicBezTo>
                  <a:cubicBezTo>
                    <a:pt x="445" y="682"/>
                    <a:pt x="517" y="638"/>
                    <a:pt x="530" y="482"/>
                  </a:cubicBezTo>
                  <a:cubicBezTo>
                    <a:pt x="558" y="274"/>
                    <a:pt x="473" y="47"/>
                    <a:pt x="331" y="9"/>
                  </a:cubicBezTo>
                  <a:cubicBezTo>
                    <a:pt x="315" y="3"/>
                    <a:pt x="298" y="1"/>
                    <a:pt x="282" y="1"/>
                  </a:cubicBezTo>
                  <a:close/>
                </a:path>
              </a:pathLst>
            </a:custGeom>
            <a:solidFill>
              <a:srgbClr val="EF8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47"/>
            <p:cNvSpPr/>
            <p:nvPr/>
          </p:nvSpPr>
          <p:spPr>
            <a:xfrm>
              <a:off x="2539575" y="4146875"/>
              <a:ext cx="15400" cy="19150"/>
            </a:xfrm>
            <a:custGeom>
              <a:avLst/>
              <a:gdLst/>
              <a:ahLst/>
              <a:cxnLst/>
              <a:rect l="l" t="t" r="r" b="b"/>
              <a:pathLst>
                <a:path w="616" h="766" extrusionOk="0">
                  <a:moveTo>
                    <a:pt x="311" y="1"/>
                  </a:moveTo>
                  <a:cubicBezTo>
                    <a:pt x="163" y="1"/>
                    <a:pt x="46" y="154"/>
                    <a:pt x="29" y="384"/>
                  </a:cubicBezTo>
                  <a:cubicBezTo>
                    <a:pt x="1" y="630"/>
                    <a:pt x="114" y="696"/>
                    <a:pt x="265" y="744"/>
                  </a:cubicBezTo>
                  <a:cubicBezTo>
                    <a:pt x="311" y="757"/>
                    <a:pt x="356" y="766"/>
                    <a:pt x="397" y="766"/>
                  </a:cubicBezTo>
                  <a:cubicBezTo>
                    <a:pt x="498" y="766"/>
                    <a:pt x="576" y="711"/>
                    <a:pt x="596" y="536"/>
                  </a:cubicBezTo>
                  <a:cubicBezTo>
                    <a:pt x="615" y="290"/>
                    <a:pt x="511" y="54"/>
                    <a:pt x="360" y="6"/>
                  </a:cubicBezTo>
                  <a:cubicBezTo>
                    <a:pt x="343" y="3"/>
                    <a:pt x="327" y="1"/>
                    <a:pt x="311" y="1"/>
                  </a:cubicBezTo>
                  <a:close/>
                </a:path>
              </a:pathLst>
            </a:custGeom>
            <a:solidFill>
              <a:srgbClr val="EF8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47"/>
            <p:cNvSpPr/>
            <p:nvPr/>
          </p:nvSpPr>
          <p:spPr>
            <a:xfrm>
              <a:off x="2517850" y="4146800"/>
              <a:ext cx="13500" cy="16325"/>
            </a:xfrm>
            <a:custGeom>
              <a:avLst/>
              <a:gdLst/>
              <a:ahLst/>
              <a:cxnLst/>
              <a:rect l="l" t="t" r="r" b="b"/>
              <a:pathLst>
                <a:path w="540" h="653" extrusionOk="0">
                  <a:moveTo>
                    <a:pt x="267" y="0"/>
                  </a:moveTo>
                  <a:cubicBezTo>
                    <a:pt x="147" y="0"/>
                    <a:pt x="44" y="130"/>
                    <a:pt x="19" y="302"/>
                  </a:cubicBezTo>
                  <a:cubicBezTo>
                    <a:pt x="0" y="501"/>
                    <a:pt x="85" y="643"/>
                    <a:pt x="237" y="652"/>
                  </a:cubicBezTo>
                  <a:cubicBezTo>
                    <a:pt x="378" y="652"/>
                    <a:pt x="492" y="652"/>
                    <a:pt x="520" y="454"/>
                  </a:cubicBezTo>
                  <a:cubicBezTo>
                    <a:pt x="539" y="246"/>
                    <a:pt x="463" y="38"/>
                    <a:pt x="322" y="9"/>
                  </a:cubicBezTo>
                  <a:cubicBezTo>
                    <a:pt x="303" y="3"/>
                    <a:pt x="285" y="0"/>
                    <a:pt x="267" y="0"/>
                  </a:cubicBezTo>
                  <a:close/>
                </a:path>
              </a:pathLst>
            </a:custGeom>
            <a:solidFill>
              <a:srgbClr val="FFF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47"/>
            <p:cNvSpPr/>
            <p:nvPr/>
          </p:nvSpPr>
          <p:spPr>
            <a:xfrm>
              <a:off x="2540050" y="4148450"/>
              <a:ext cx="14675" cy="18350"/>
            </a:xfrm>
            <a:custGeom>
              <a:avLst/>
              <a:gdLst/>
              <a:ahLst/>
              <a:cxnLst/>
              <a:rect l="l" t="t" r="r" b="b"/>
              <a:pathLst>
                <a:path w="587" h="734" extrusionOk="0">
                  <a:moveTo>
                    <a:pt x="273" y="1"/>
                  </a:moveTo>
                  <a:cubicBezTo>
                    <a:pt x="138" y="1"/>
                    <a:pt x="27" y="142"/>
                    <a:pt x="10" y="340"/>
                  </a:cubicBezTo>
                  <a:cubicBezTo>
                    <a:pt x="1" y="577"/>
                    <a:pt x="105" y="718"/>
                    <a:pt x="256" y="728"/>
                  </a:cubicBezTo>
                  <a:cubicBezTo>
                    <a:pt x="283" y="731"/>
                    <a:pt x="310" y="733"/>
                    <a:pt x="335" y="733"/>
                  </a:cubicBezTo>
                  <a:cubicBezTo>
                    <a:pt x="452" y="733"/>
                    <a:pt x="545" y="689"/>
                    <a:pt x="568" y="510"/>
                  </a:cubicBezTo>
                  <a:cubicBezTo>
                    <a:pt x="587" y="274"/>
                    <a:pt x="483" y="57"/>
                    <a:pt x="332" y="10"/>
                  </a:cubicBezTo>
                  <a:cubicBezTo>
                    <a:pt x="312" y="4"/>
                    <a:pt x="292" y="1"/>
                    <a:pt x="273" y="1"/>
                  </a:cubicBezTo>
                  <a:close/>
                </a:path>
              </a:pathLst>
            </a:custGeom>
            <a:solidFill>
              <a:srgbClr val="FFF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47"/>
            <p:cNvSpPr/>
            <p:nvPr/>
          </p:nvSpPr>
          <p:spPr>
            <a:xfrm>
              <a:off x="2530600" y="4169000"/>
              <a:ext cx="7600" cy="4075"/>
            </a:xfrm>
            <a:custGeom>
              <a:avLst/>
              <a:gdLst/>
              <a:ahLst/>
              <a:cxnLst/>
              <a:rect l="l" t="t" r="r" b="b"/>
              <a:pathLst>
                <a:path w="304" h="163" extrusionOk="0">
                  <a:moveTo>
                    <a:pt x="265" y="0"/>
                  </a:moveTo>
                  <a:cubicBezTo>
                    <a:pt x="265" y="48"/>
                    <a:pt x="218" y="85"/>
                    <a:pt x="152" y="95"/>
                  </a:cubicBezTo>
                  <a:cubicBezTo>
                    <a:pt x="95" y="95"/>
                    <a:pt x="29" y="76"/>
                    <a:pt x="1" y="48"/>
                  </a:cubicBezTo>
                  <a:lnTo>
                    <a:pt x="1" y="66"/>
                  </a:lnTo>
                  <a:cubicBezTo>
                    <a:pt x="18" y="118"/>
                    <a:pt x="83" y="162"/>
                    <a:pt x="151" y="162"/>
                  </a:cubicBezTo>
                  <a:cubicBezTo>
                    <a:pt x="158" y="162"/>
                    <a:pt x="164" y="162"/>
                    <a:pt x="171" y="161"/>
                  </a:cubicBezTo>
                  <a:cubicBezTo>
                    <a:pt x="256" y="142"/>
                    <a:pt x="303" y="95"/>
                    <a:pt x="294" y="38"/>
                  </a:cubicBezTo>
                  <a:cubicBezTo>
                    <a:pt x="284" y="29"/>
                    <a:pt x="284" y="19"/>
                    <a:pt x="265" y="0"/>
                  </a:cubicBezTo>
                  <a:close/>
                </a:path>
              </a:pathLst>
            </a:custGeom>
            <a:solidFill>
              <a:srgbClr val="EF8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47"/>
            <p:cNvSpPr/>
            <p:nvPr/>
          </p:nvSpPr>
          <p:spPr>
            <a:xfrm>
              <a:off x="2519500" y="4154325"/>
              <a:ext cx="5450" cy="7175"/>
            </a:xfrm>
            <a:custGeom>
              <a:avLst/>
              <a:gdLst/>
              <a:ahLst/>
              <a:cxnLst/>
              <a:rect l="l" t="t" r="r" b="b"/>
              <a:pathLst>
                <a:path w="218" h="287" extrusionOk="0">
                  <a:moveTo>
                    <a:pt x="97" y="0"/>
                  </a:moveTo>
                  <a:cubicBezTo>
                    <a:pt x="40" y="0"/>
                    <a:pt x="1" y="46"/>
                    <a:pt x="1" y="115"/>
                  </a:cubicBezTo>
                  <a:cubicBezTo>
                    <a:pt x="1" y="190"/>
                    <a:pt x="48" y="257"/>
                    <a:pt x="114" y="285"/>
                  </a:cubicBezTo>
                  <a:cubicBezTo>
                    <a:pt x="119" y="286"/>
                    <a:pt x="123" y="286"/>
                    <a:pt x="128" y="286"/>
                  </a:cubicBezTo>
                  <a:cubicBezTo>
                    <a:pt x="178" y="286"/>
                    <a:pt x="218" y="240"/>
                    <a:pt x="218" y="162"/>
                  </a:cubicBezTo>
                  <a:cubicBezTo>
                    <a:pt x="218" y="86"/>
                    <a:pt x="171" y="11"/>
                    <a:pt x="114" y="1"/>
                  </a:cubicBezTo>
                  <a:cubicBezTo>
                    <a:pt x="108" y="1"/>
                    <a:pt x="103" y="0"/>
                    <a:pt x="97" y="0"/>
                  </a:cubicBezTo>
                  <a:close/>
                </a:path>
              </a:pathLst>
            </a:custGeom>
            <a:solidFill>
              <a:srgbClr val="579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47"/>
            <p:cNvSpPr/>
            <p:nvPr/>
          </p:nvSpPr>
          <p:spPr>
            <a:xfrm>
              <a:off x="2541475" y="4156550"/>
              <a:ext cx="6400" cy="7925"/>
            </a:xfrm>
            <a:custGeom>
              <a:avLst/>
              <a:gdLst/>
              <a:ahLst/>
              <a:cxnLst/>
              <a:rect l="l" t="t" r="r" b="b"/>
              <a:pathLst>
                <a:path w="256" h="317" extrusionOk="0">
                  <a:moveTo>
                    <a:pt x="120" y="0"/>
                  </a:moveTo>
                  <a:cubicBezTo>
                    <a:pt x="66" y="0"/>
                    <a:pt x="18" y="57"/>
                    <a:pt x="10" y="120"/>
                  </a:cubicBezTo>
                  <a:cubicBezTo>
                    <a:pt x="0" y="205"/>
                    <a:pt x="48" y="290"/>
                    <a:pt x="104" y="309"/>
                  </a:cubicBezTo>
                  <a:cubicBezTo>
                    <a:pt x="118" y="314"/>
                    <a:pt x="131" y="317"/>
                    <a:pt x="143" y="317"/>
                  </a:cubicBezTo>
                  <a:cubicBezTo>
                    <a:pt x="199" y="317"/>
                    <a:pt x="238" y="266"/>
                    <a:pt x="246" y="196"/>
                  </a:cubicBezTo>
                  <a:cubicBezTo>
                    <a:pt x="256" y="111"/>
                    <a:pt x="227" y="26"/>
                    <a:pt x="152" y="7"/>
                  </a:cubicBezTo>
                  <a:cubicBezTo>
                    <a:pt x="141" y="2"/>
                    <a:pt x="130" y="0"/>
                    <a:pt x="120" y="0"/>
                  </a:cubicBezTo>
                  <a:close/>
                </a:path>
              </a:pathLst>
            </a:custGeom>
            <a:solidFill>
              <a:srgbClr val="579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47"/>
            <p:cNvSpPr/>
            <p:nvPr/>
          </p:nvSpPr>
          <p:spPr>
            <a:xfrm>
              <a:off x="2543600" y="4159075"/>
              <a:ext cx="1925" cy="2850"/>
            </a:xfrm>
            <a:custGeom>
              <a:avLst/>
              <a:gdLst/>
              <a:ahLst/>
              <a:cxnLst/>
              <a:rect l="l" t="t" r="r" b="b"/>
              <a:pathLst>
                <a:path w="77" h="114" extrusionOk="0">
                  <a:moveTo>
                    <a:pt x="48" y="0"/>
                  </a:moveTo>
                  <a:cubicBezTo>
                    <a:pt x="19" y="0"/>
                    <a:pt x="0" y="10"/>
                    <a:pt x="0" y="48"/>
                  </a:cubicBezTo>
                  <a:cubicBezTo>
                    <a:pt x="0" y="67"/>
                    <a:pt x="10" y="104"/>
                    <a:pt x="29" y="114"/>
                  </a:cubicBezTo>
                  <a:cubicBezTo>
                    <a:pt x="57" y="114"/>
                    <a:pt x="76" y="104"/>
                    <a:pt x="76" y="67"/>
                  </a:cubicBezTo>
                  <a:cubicBezTo>
                    <a:pt x="76" y="29"/>
                    <a:pt x="67" y="10"/>
                    <a:pt x="48" y="0"/>
                  </a:cubicBezTo>
                  <a:close/>
                </a:path>
              </a:pathLst>
            </a:custGeom>
            <a:solidFill>
              <a:srgbClr val="78C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47"/>
            <p:cNvSpPr/>
            <p:nvPr/>
          </p:nvSpPr>
          <p:spPr>
            <a:xfrm>
              <a:off x="2521400" y="4156250"/>
              <a:ext cx="1675" cy="2850"/>
            </a:xfrm>
            <a:custGeom>
              <a:avLst/>
              <a:gdLst/>
              <a:ahLst/>
              <a:cxnLst/>
              <a:rect l="l" t="t" r="r" b="b"/>
              <a:pathLst>
                <a:path w="67" h="114" extrusionOk="0">
                  <a:moveTo>
                    <a:pt x="38" y="0"/>
                  </a:moveTo>
                  <a:cubicBezTo>
                    <a:pt x="19" y="0"/>
                    <a:pt x="0" y="28"/>
                    <a:pt x="0" y="57"/>
                  </a:cubicBezTo>
                  <a:cubicBezTo>
                    <a:pt x="0" y="76"/>
                    <a:pt x="10" y="104"/>
                    <a:pt x="38" y="113"/>
                  </a:cubicBezTo>
                  <a:cubicBezTo>
                    <a:pt x="47" y="113"/>
                    <a:pt x="66" y="85"/>
                    <a:pt x="66" y="66"/>
                  </a:cubicBezTo>
                  <a:cubicBezTo>
                    <a:pt x="66" y="38"/>
                    <a:pt x="57" y="0"/>
                    <a:pt x="38" y="0"/>
                  </a:cubicBezTo>
                  <a:close/>
                </a:path>
              </a:pathLst>
            </a:custGeom>
            <a:solidFill>
              <a:srgbClr val="78C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47"/>
            <p:cNvSpPr/>
            <p:nvPr/>
          </p:nvSpPr>
          <p:spPr>
            <a:xfrm>
              <a:off x="2541475" y="4141175"/>
              <a:ext cx="16550" cy="8475"/>
            </a:xfrm>
            <a:custGeom>
              <a:avLst/>
              <a:gdLst/>
              <a:ahLst/>
              <a:cxnLst/>
              <a:rect l="l" t="t" r="r" b="b"/>
              <a:pathLst>
                <a:path w="662" h="339" extrusionOk="0">
                  <a:moveTo>
                    <a:pt x="90" y="0"/>
                  </a:moveTo>
                  <a:cubicBezTo>
                    <a:pt x="60" y="0"/>
                    <a:pt x="30" y="3"/>
                    <a:pt x="0" y="8"/>
                  </a:cubicBezTo>
                  <a:lnTo>
                    <a:pt x="38" y="140"/>
                  </a:lnTo>
                  <a:cubicBezTo>
                    <a:pt x="65" y="135"/>
                    <a:pt x="92" y="132"/>
                    <a:pt x="119" y="132"/>
                  </a:cubicBezTo>
                  <a:cubicBezTo>
                    <a:pt x="337" y="132"/>
                    <a:pt x="543" y="288"/>
                    <a:pt x="577" y="338"/>
                  </a:cubicBezTo>
                  <a:lnTo>
                    <a:pt x="662" y="253"/>
                  </a:lnTo>
                  <a:cubicBezTo>
                    <a:pt x="586" y="161"/>
                    <a:pt x="337" y="0"/>
                    <a:pt x="90" y="0"/>
                  </a:cubicBezTo>
                  <a:close/>
                </a:path>
              </a:pathLst>
            </a:custGeom>
            <a:solidFill>
              <a:srgbClr val="BC3F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47"/>
            <p:cNvSpPr/>
            <p:nvPr/>
          </p:nvSpPr>
          <p:spPr>
            <a:xfrm>
              <a:off x="2516425" y="4138000"/>
              <a:ext cx="13250" cy="5975"/>
            </a:xfrm>
            <a:custGeom>
              <a:avLst/>
              <a:gdLst/>
              <a:ahLst/>
              <a:cxnLst/>
              <a:rect l="l" t="t" r="r" b="b"/>
              <a:pathLst>
                <a:path w="530" h="239" extrusionOk="0">
                  <a:moveTo>
                    <a:pt x="350" y="0"/>
                  </a:moveTo>
                  <a:cubicBezTo>
                    <a:pt x="237" y="0"/>
                    <a:pt x="102" y="37"/>
                    <a:pt x="1" y="144"/>
                  </a:cubicBezTo>
                  <a:lnTo>
                    <a:pt x="57" y="239"/>
                  </a:lnTo>
                  <a:cubicBezTo>
                    <a:pt x="150" y="146"/>
                    <a:pt x="273" y="117"/>
                    <a:pt x="367" y="117"/>
                  </a:cubicBezTo>
                  <a:cubicBezTo>
                    <a:pt x="426" y="117"/>
                    <a:pt x="474" y="129"/>
                    <a:pt x="492" y="144"/>
                  </a:cubicBezTo>
                  <a:lnTo>
                    <a:pt x="530" y="40"/>
                  </a:lnTo>
                  <a:cubicBezTo>
                    <a:pt x="492" y="17"/>
                    <a:pt x="426" y="0"/>
                    <a:pt x="350" y="0"/>
                  </a:cubicBezTo>
                  <a:close/>
                </a:path>
              </a:pathLst>
            </a:custGeom>
            <a:solidFill>
              <a:srgbClr val="BC3F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47"/>
            <p:cNvSpPr/>
            <p:nvPr/>
          </p:nvSpPr>
          <p:spPr>
            <a:xfrm>
              <a:off x="2532025" y="4175850"/>
              <a:ext cx="5925" cy="9475"/>
            </a:xfrm>
            <a:custGeom>
              <a:avLst/>
              <a:gdLst/>
              <a:ahLst/>
              <a:cxnLst/>
              <a:rect l="l" t="t" r="r" b="b"/>
              <a:pathLst>
                <a:path w="237" h="379" extrusionOk="0">
                  <a:moveTo>
                    <a:pt x="114" y="0"/>
                  </a:moveTo>
                  <a:cubicBezTo>
                    <a:pt x="57" y="0"/>
                    <a:pt x="0" y="85"/>
                    <a:pt x="0" y="189"/>
                  </a:cubicBezTo>
                  <a:cubicBezTo>
                    <a:pt x="0" y="293"/>
                    <a:pt x="48" y="378"/>
                    <a:pt x="114" y="378"/>
                  </a:cubicBezTo>
                  <a:cubicBezTo>
                    <a:pt x="180" y="378"/>
                    <a:pt x="237" y="293"/>
                    <a:pt x="237" y="189"/>
                  </a:cubicBezTo>
                  <a:cubicBezTo>
                    <a:pt x="237" y="85"/>
                    <a:pt x="189" y="0"/>
                    <a:pt x="114" y="0"/>
                  </a:cubicBezTo>
                  <a:close/>
                </a:path>
              </a:pathLst>
            </a:custGeom>
            <a:solidFill>
              <a:srgbClr val="54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47"/>
            <p:cNvSpPr/>
            <p:nvPr/>
          </p:nvSpPr>
          <p:spPr>
            <a:xfrm>
              <a:off x="2592500" y="4233375"/>
              <a:ext cx="10900" cy="9650"/>
            </a:xfrm>
            <a:custGeom>
              <a:avLst/>
              <a:gdLst/>
              <a:ahLst/>
              <a:cxnLst/>
              <a:rect l="l" t="t" r="r" b="b"/>
              <a:pathLst>
                <a:path w="436" h="386" extrusionOk="0">
                  <a:moveTo>
                    <a:pt x="104" y="0"/>
                  </a:moveTo>
                  <a:cubicBezTo>
                    <a:pt x="92" y="0"/>
                    <a:pt x="82" y="2"/>
                    <a:pt x="76" y="5"/>
                  </a:cubicBezTo>
                  <a:cubicBezTo>
                    <a:pt x="1" y="72"/>
                    <a:pt x="39" y="166"/>
                    <a:pt x="143" y="298"/>
                  </a:cubicBezTo>
                  <a:cubicBezTo>
                    <a:pt x="174" y="337"/>
                    <a:pt x="205" y="369"/>
                    <a:pt x="225" y="369"/>
                  </a:cubicBezTo>
                  <a:cubicBezTo>
                    <a:pt x="230" y="369"/>
                    <a:pt x="234" y="368"/>
                    <a:pt x="237" y="364"/>
                  </a:cubicBezTo>
                  <a:cubicBezTo>
                    <a:pt x="246" y="355"/>
                    <a:pt x="209" y="336"/>
                    <a:pt x="199" y="298"/>
                  </a:cubicBezTo>
                  <a:cubicBezTo>
                    <a:pt x="190" y="279"/>
                    <a:pt x="180" y="261"/>
                    <a:pt x="190" y="251"/>
                  </a:cubicBezTo>
                  <a:lnTo>
                    <a:pt x="190" y="251"/>
                  </a:lnTo>
                  <a:cubicBezTo>
                    <a:pt x="190" y="251"/>
                    <a:pt x="228" y="289"/>
                    <a:pt x="246" y="317"/>
                  </a:cubicBezTo>
                  <a:cubicBezTo>
                    <a:pt x="279" y="358"/>
                    <a:pt x="312" y="385"/>
                    <a:pt x="327" y="385"/>
                  </a:cubicBezTo>
                  <a:cubicBezTo>
                    <a:pt x="329" y="385"/>
                    <a:pt x="330" y="385"/>
                    <a:pt x="332" y="383"/>
                  </a:cubicBezTo>
                  <a:cubicBezTo>
                    <a:pt x="341" y="364"/>
                    <a:pt x="322" y="346"/>
                    <a:pt x="284" y="298"/>
                  </a:cubicBezTo>
                  <a:cubicBezTo>
                    <a:pt x="265" y="261"/>
                    <a:pt x="246" y="242"/>
                    <a:pt x="265" y="223"/>
                  </a:cubicBezTo>
                  <a:cubicBezTo>
                    <a:pt x="275" y="223"/>
                    <a:pt x="284" y="251"/>
                    <a:pt x="332" y="279"/>
                  </a:cubicBezTo>
                  <a:cubicBezTo>
                    <a:pt x="366" y="300"/>
                    <a:pt x="395" y="315"/>
                    <a:pt x="412" y="315"/>
                  </a:cubicBezTo>
                  <a:cubicBezTo>
                    <a:pt x="419" y="315"/>
                    <a:pt x="423" y="313"/>
                    <a:pt x="426" y="308"/>
                  </a:cubicBezTo>
                  <a:cubicBezTo>
                    <a:pt x="436" y="298"/>
                    <a:pt x="417" y="289"/>
                    <a:pt x="369" y="242"/>
                  </a:cubicBezTo>
                  <a:cubicBezTo>
                    <a:pt x="313" y="185"/>
                    <a:pt x="284" y="166"/>
                    <a:pt x="275" y="119"/>
                  </a:cubicBezTo>
                  <a:cubicBezTo>
                    <a:pt x="275" y="109"/>
                    <a:pt x="281" y="105"/>
                    <a:pt x="290" y="105"/>
                  </a:cubicBezTo>
                  <a:cubicBezTo>
                    <a:pt x="317" y="105"/>
                    <a:pt x="373" y="137"/>
                    <a:pt x="396" y="137"/>
                  </a:cubicBezTo>
                  <a:cubicBezTo>
                    <a:pt x="403" y="137"/>
                    <a:pt x="407" y="135"/>
                    <a:pt x="407" y="128"/>
                  </a:cubicBezTo>
                  <a:cubicBezTo>
                    <a:pt x="407" y="79"/>
                    <a:pt x="190" y="0"/>
                    <a:pt x="104" y="0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47"/>
            <p:cNvSpPr/>
            <p:nvPr/>
          </p:nvSpPr>
          <p:spPr>
            <a:xfrm>
              <a:off x="2488775" y="4230825"/>
              <a:ext cx="9950" cy="8425"/>
            </a:xfrm>
            <a:custGeom>
              <a:avLst/>
              <a:gdLst/>
              <a:ahLst/>
              <a:cxnLst/>
              <a:rect l="l" t="t" r="r" b="b"/>
              <a:pathLst>
                <a:path w="398" h="337" extrusionOk="0">
                  <a:moveTo>
                    <a:pt x="309" y="1"/>
                  </a:moveTo>
                  <a:cubicBezTo>
                    <a:pt x="224" y="1"/>
                    <a:pt x="72" y="46"/>
                    <a:pt x="58" y="98"/>
                  </a:cubicBezTo>
                  <a:cubicBezTo>
                    <a:pt x="55" y="109"/>
                    <a:pt x="61" y="113"/>
                    <a:pt x="71" y="113"/>
                  </a:cubicBezTo>
                  <a:cubicBezTo>
                    <a:pt x="93" y="113"/>
                    <a:pt x="136" y="93"/>
                    <a:pt x="158" y="93"/>
                  </a:cubicBezTo>
                  <a:cubicBezTo>
                    <a:pt x="168" y="93"/>
                    <a:pt x="173" y="96"/>
                    <a:pt x="171" y="107"/>
                  </a:cubicBezTo>
                  <a:cubicBezTo>
                    <a:pt x="162" y="155"/>
                    <a:pt x="133" y="155"/>
                    <a:pt x="77" y="211"/>
                  </a:cubicBezTo>
                  <a:cubicBezTo>
                    <a:pt x="39" y="249"/>
                    <a:pt x="1" y="249"/>
                    <a:pt x="20" y="268"/>
                  </a:cubicBezTo>
                  <a:cubicBezTo>
                    <a:pt x="24" y="276"/>
                    <a:pt x="29" y="280"/>
                    <a:pt x="38" y="280"/>
                  </a:cubicBezTo>
                  <a:cubicBezTo>
                    <a:pt x="50" y="280"/>
                    <a:pt x="68" y="271"/>
                    <a:pt x="95" y="249"/>
                  </a:cubicBezTo>
                  <a:cubicBezTo>
                    <a:pt x="127" y="218"/>
                    <a:pt x="152" y="199"/>
                    <a:pt x="159" y="199"/>
                  </a:cubicBezTo>
                  <a:cubicBezTo>
                    <a:pt x="161" y="199"/>
                    <a:pt x="162" y="200"/>
                    <a:pt x="162" y="202"/>
                  </a:cubicBezTo>
                  <a:cubicBezTo>
                    <a:pt x="171" y="211"/>
                    <a:pt x="143" y="221"/>
                    <a:pt x="124" y="259"/>
                  </a:cubicBezTo>
                  <a:cubicBezTo>
                    <a:pt x="95" y="296"/>
                    <a:pt x="67" y="315"/>
                    <a:pt x="77" y="334"/>
                  </a:cubicBezTo>
                  <a:cubicBezTo>
                    <a:pt x="78" y="335"/>
                    <a:pt x="80" y="336"/>
                    <a:pt x="82" y="336"/>
                  </a:cubicBezTo>
                  <a:cubicBezTo>
                    <a:pt x="96" y="336"/>
                    <a:pt x="129" y="311"/>
                    <a:pt x="162" y="287"/>
                  </a:cubicBezTo>
                  <a:cubicBezTo>
                    <a:pt x="180" y="249"/>
                    <a:pt x="218" y="221"/>
                    <a:pt x="218" y="221"/>
                  </a:cubicBezTo>
                  <a:lnTo>
                    <a:pt x="218" y="221"/>
                  </a:lnTo>
                  <a:cubicBezTo>
                    <a:pt x="218" y="221"/>
                    <a:pt x="218" y="230"/>
                    <a:pt x="190" y="259"/>
                  </a:cubicBezTo>
                  <a:cubicBezTo>
                    <a:pt x="171" y="287"/>
                    <a:pt x="133" y="306"/>
                    <a:pt x="143" y="315"/>
                  </a:cubicBezTo>
                  <a:cubicBezTo>
                    <a:pt x="145" y="317"/>
                    <a:pt x="148" y="317"/>
                    <a:pt x="152" y="317"/>
                  </a:cubicBezTo>
                  <a:cubicBezTo>
                    <a:pt x="174" y="317"/>
                    <a:pt x="213" y="291"/>
                    <a:pt x="237" y="259"/>
                  </a:cubicBezTo>
                  <a:cubicBezTo>
                    <a:pt x="351" y="145"/>
                    <a:pt x="398" y="60"/>
                    <a:pt x="360" y="13"/>
                  </a:cubicBezTo>
                  <a:cubicBezTo>
                    <a:pt x="352" y="4"/>
                    <a:pt x="333" y="1"/>
                    <a:pt x="309" y="1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0727FA2-799A-4F04-A911-E0388819F05E}"/>
              </a:ext>
            </a:extLst>
          </p:cNvPr>
          <p:cNvSpPr/>
          <p:nvPr/>
        </p:nvSpPr>
        <p:spPr>
          <a:xfrm>
            <a:off x="1994016" y="1133565"/>
            <a:ext cx="527451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Zoo Management System developed using SQL demonstrates the effectiveness of a relational database in managing the complex operations of a zoo. By structuring the data into well-organized tables, the system simplifies the management of animals, habitats, staff, feeding schedules, and medical records.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38"/>
          <p:cNvSpPr txBox="1">
            <a:spLocks noGrp="1"/>
          </p:cNvSpPr>
          <p:nvPr>
            <p:ph type="title"/>
          </p:nvPr>
        </p:nvSpPr>
        <p:spPr>
          <a:xfrm>
            <a:off x="1439100" y="450148"/>
            <a:ext cx="626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8" name="Google Shape;1158;p38"/>
          <p:cNvSpPr txBox="1">
            <a:spLocks noGrp="1"/>
          </p:cNvSpPr>
          <p:nvPr>
            <p:ph type="body" idx="1"/>
          </p:nvPr>
        </p:nvSpPr>
        <p:spPr>
          <a:xfrm>
            <a:off x="720000" y="1072750"/>
            <a:ext cx="7704000" cy="35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 Management System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software tool created to help run a zoo more easily. It allows zoo staff to organize and manage important information, such as details about animals, their living spaces (habitats), employees, feeding schedules, and visitor records.</a:t>
            </a:r>
          </a:p>
          <a:p>
            <a:pPr marL="15240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storing all this information in one place using a SQL database (a tool for organizing data), the system makes it easier to find and update information, reduces the amount of manual work, and helps keep everything running smoothly.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15CF9-B6E6-4AE3-8547-A0EC30CBD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100" y="53788"/>
            <a:ext cx="6265800" cy="514830"/>
          </a:xfrm>
        </p:spPr>
        <p:txBody>
          <a:bodyPr/>
          <a:lstStyle/>
          <a:p>
            <a:r>
              <a:rPr lang="en-US" dirty="0"/>
              <a:t>ER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3D2596-0CB2-4E1E-A651-F2DA6054B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45" y="760719"/>
            <a:ext cx="8859690" cy="427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77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40"/>
          <p:cNvSpPr txBox="1">
            <a:spLocks noGrp="1"/>
          </p:cNvSpPr>
          <p:nvPr>
            <p:ph type="subTitle" idx="1"/>
          </p:nvPr>
        </p:nvSpPr>
        <p:spPr>
          <a:xfrm>
            <a:off x="1020736" y="-8164"/>
            <a:ext cx="5944607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u="sng" dirty="0"/>
              <a:t>Primary key and Foreign Key    </a:t>
            </a:r>
            <a:endParaRPr sz="2800" b="1" u="sng" dirty="0"/>
          </a:p>
        </p:txBody>
      </p:sp>
      <p:sp>
        <p:nvSpPr>
          <p:cNvPr id="1348" name="Google Shape;1348;p40"/>
          <p:cNvSpPr/>
          <p:nvPr/>
        </p:nvSpPr>
        <p:spPr>
          <a:xfrm flipH="1">
            <a:off x="-5" y="3486361"/>
            <a:ext cx="734000" cy="623357"/>
          </a:xfrm>
          <a:custGeom>
            <a:avLst/>
            <a:gdLst/>
            <a:ahLst/>
            <a:cxnLst/>
            <a:rect l="l" t="t" r="r" b="b"/>
            <a:pathLst>
              <a:path w="2004" h="1702" extrusionOk="0">
                <a:moveTo>
                  <a:pt x="2004" y="1"/>
                </a:moveTo>
                <a:cubicBezTo>
                  <a:pt x="1767" y="256"/>
                  <a:pt x="1399" y="1059"/>
                  <a:pt x="1399" y="1059"/>
                </a:cubicBezTo>
                <a:cubicBezTo>
                  <a:pt x="1474" y="804"/>
                  <a:pt x="1323" y="360"/>
                  <a:pt x="1323" y="360"/>
                </a:cubicBezTo>
                <a:cubicBezTo>
                  <a:pt x="1323" y="690"/>
                  <a:pt x="1059" y="1201"/>
                  <a:pt x="1059" y="1201"/>
                </a:cubicBezTo>
                <a:cubicBezTo>
                  <a:pt x="1163" y="709"/>
                  <a:pt x="1011" y="67"/>
                  <a:pt x="1011" y="67"/>
                </a:cubicBezTo>
                <a:cubicBezTo>
                  <a:pt x="1011" y="511"/>
                  <a:pt x="699" y="1087"/>
                  <a:pt x="699" y="1087"/>
                </a:cubicBezTo>
                <a:cubicBezTo>
                  <a:pt x="747" y="691"/>
                  <a:pt x="548" y="379"/>
                  <a:pt x="548" y="379"/>
                </a:cubicBezTo>
                <a:lnTo>
                  <a:pt x="548" y="379"/>
                </a:lnTo>
                <a:cubicBezTo>
                  <a:pt x="633" y="757"/>
                  <a:pt x="350" y="1456"/>
                  <a:pt x="350" y="1456"/>
                </a:cubicBezTo>
                <a:cubicBezTo>
                  <a:pt x="406" y="1314"/>
                  <a:pt x="378" y="946"/>
                  <a:pt x="378" y="946"/>
                </a:cubicBezTo>
                <a:lnTo>
                  <a:pt x="378" y="946"/>
                </a:lnTo>
                <a:cubicBezTo>
                  <a:pt x="284" y="1352"/>
                  <a:pt x="0" y="1692"/>
                  <a:pt x="0" y="1692"/>
                </a:cubicBezTo>
                <a:lnTo>
                  <a:pt x="1673" y="1702"/>
                </a:lnTo>
                <a:cubicBezTo>
                  <a:pt x="1588" y="1069"/>
                  <a:pt x="2004" y="1"/>
                  <a:pt x="200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9" name="Google Shape;1349;p40"/>
          <p:cNvGrpSpPr/>
          <p:nvPr/>
        </p:nvGrpSpPr>
        <p:grpSpPr>
          <a:xfrm>
            <a:off x="-137407" y="2336167"/>
            <a:ext cx="2316285" cy="1773551"/>
            <a:chOff x="4814600" y="2341100"/>
            <a:chExt cx="723500" cy="553975"/>
          </a:xfrm>
        </p:grpSpPr>
        <p:sp>
          <p:nvSpPr>
            <p:cNvPr id="1350" name="Google Shape;1350;p40"/>
            <p:cNvSpPr/>
            <p:nvPr/>
          </p:nvSpPr>
          <p:spPr>
            <a:xfrm>
              <a:off x="5332725" y="2542650"/>
              <a:ext cx="23175" cy="6775"/>
            </a:xfrm>
            <a:custGeom>
              <a:avLst/>
              <a:gdLst/>
              <a:ahLst/>
              <a:cxnLst/>
              <a:rect l="l" t="t" r="r" b="b"/>
              <a:pathLst>
                <a:path w="927" h="271" extrusionOk="0">
                  <a:moveTo>
                    <a:pt x="495" y="1"/>
                  </a:moveTo>
                  <a:cubicBezTo>
                    <a:pt x="221" y="1"/>
                    <a:pt x="0" y="185"/>
                    <a:pt x="0" y="185"/>
                  </a:cubicBezTo>
                  <a:cubicBezTo>
                    <a:pt x="51" y="181"/>
                    <a:pt x="96" y="179"/>
                    <a:pt x="139" y="179"/>
                  </a:cubicBezTo>
                  <a:cubicBezTo>
                    <a:pt x="282" y="179"/>
                    <a:pt x="394" y="205"/>
                    <a:pt x="539" y="270"/>
                  </a:cubicBezTo>
                  <a:cubicBezTo>
                    <a:pt x="539" y="270"/>
                    <a:pt x="927" y="91"/>
                    <a:pt x="624" y="15"/>
                  </a:cubicBezTo>
                  <a:cubicBezTo>
                    <a:pt x="580" y="5"/>
                    <a:pt x="537" y="1"/>
                    <a:pt x="495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0"/>
            <p:cNvSpPr/>
            <p:nvPr/>
          </p:nvSpPr>
          <p:spPr>
            <a:xfrm>
              <a:off x="5335800" y="2538475"/>
              <a:ext cx="23175" cy="5525"/>
            </a:xfrm>
            <a:custGeom>
              <a:avLst/>
              <a:gdLst/>
              <a:ahLst/>
              <a:cxnLst/>
              <a:rect l="l" t="t" r="r" b="b"/>
              <a:pathLst>
                <a:path w="927" h="221" extrusionOk="0">
                  <a:moveTo>
                    <a:pt x="331" y="1"/>
                  </a:moveTo>
                  <a:cubicBezTo>
                    <a:pt x="143" y="1"/>
                    <a:pt x="0" y="50"/>
                    <a:pt x="0" y="50"/>
                  </a:cubicBezTo>
                  <a:cubicBezTo>
                    <a:pt x="27" y="47"/>
                    <a:pt x="52" y="45"/>
                    <a:pt x="74" y="45"/>
                  </a:cubicBezTo>
                  <a:cubicBezTo>
                    <a:pt x="249" y="45"/>
                    <a:pt x="305" y="136"/>
                    <a:pt x="473" y="220"/>
                  </a:cubicBezTo>
                  <a:cubicBezTo>
                    <a:pt x="473" y="220"/>
                    <a:pt x="927" y="144"/>
                    <a:pt x="605" y="40"/>
                  </a:cubicBezTo>
                  <a:cubicBezTo>
                    <a:pt x="511" y="11"/>
                    <a:pt x="416" y="1"/>
                    <a:pt x="331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0"/>
            <p:cNvSpPr/>
            <p:nvPr/>
          </p:nvSpPr>
          <p:spPr>
            <a:xfrm>
              <a:off x="5343600" y="2523650"/>
              <a:ext cx="22925" cy="7350"/>
            </a:xfrm>
            <a:custGeom>
              <a:avLst/>
              <a:gdLst/>
              <a:ahLst/>
              <a:cxnLst/>
              <a:rect l="l" t="t" r="r" b="b"/>
              <a:pathLst>
                <a:path w="917" h="294" extrusionOk="0">
                  <a:moveTo>
                    <a:pt x="377" y="0"/>
                  </a:moveTo>
                  <a:cubicBezTo>
                    <a:pt x="157" y="0"/>
                    <a:pt x="0" y="76"/>
                    <a:pt x="0" y="76"/>
                  </a:cubicBezTo>
                  <a:cubicBezTo>
                    <a:pt x="13" y="75"/>
                    <a:pt x="26" y="74"/>
                    <a:pt x="38" y="74"/>
                  </a:cubicBezTo>
                  <a:cubicBezTo>
                    <a:pt x="239" y="74"/>
                    <a:pt x="342" y="213"/>
                    <a:pt x="529" y="293"/>
                  </a:cubicBezTo>
                  <a:cubicBezTo>
                    <a:pt x="529" y="293"/>
                    <a:pt x="917" y="114"/>
                    <a:pt x="605" y="29"/>
                  </a:cubicBezTo>
                  <a:cubicBezTo>
                    <a:pt x="525" y="8"/>
                    <a:pt x="447" y="0"/>
                    <a:pt x="377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0"/>
            <p:cNvSpPr/>
            <p:nvPr/>
          </p:nvSpPr>
          <p:spPr>
            <a:xfrm>
              <a:off x="5338625" y="2531650"/>
              <a:ext cx="23175" cy="7850"/>
            </a:xfrm>
            <a:custGeom>
              <a:avLst/>
              <a:gdLst/>
              <a:ahLst/>
              <a:cxnLst/>
              <a:rect l="l" t="t" r="r" b="b"/>
              <a:pathLst>
                <a:path w="927" h="314" extrusionOk="0">
                  <a:moveTo>
                    <a:pt x="48" y="1"/>
                  </a:moveTo>
                  <a:cubicBezTo>
                    <a:pt x="18" y="1"/>
                    <a:pt x="1" y="2"/>
                    <a:pt x="1" y="2"/>
                  </a:cubicBezTo>
                  <a:cubicBezTo>
                    <a:pt x="237" y="30"/>
                    <a:pt x="313" y="181"/>
                    <a:pt x="454" y="313"/>
                  </a:cubicBezTo>
                  <a:cubicBezTo>
                    <a:pt x="454" y="313"/>
                    <a:pt x="927" y="266"/>
                    <a:pt x="662" y="124"/>
                  </a:cubicBezTo>
                  <a:cubicBezTo>
                    <a:pt x="446" y="13"/>
                    <a:pt x="159" y="1"/>
                    <a:pt x="48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0"/>
            <p:cNvSpPr/>
            <p:nvPr/>
          </p:nvSpPr>
          <p:spPr>
            <a:xfrm>
              <a:off x="5341950" y="2529025"/>
              <a:ext cx="23400" cy="7875"/>
            </a:xfrm>
            <a:custGeom>
              <a:avLst/>
              <a:gdLst/>
              <a:ahLst/>
              <a:cxnLst/>
              <a:rect l="l" t="t" r="r" b="b"/>
              <a:pathLst>
                <a:path w="936" h="315" extrusionOk="0">
                  <a:moveTo>
                    <a:pt x="78" y="1"/>
                  </a:moveTo>
                  <a:cubicBezTo>
                    <a:pt x="30" y="1"/>
                    <a:pt x="0" y="3"/>
                    <a:pt x="0" y="3"/>
                  </a:cubicBezTo>
                  <a:cubicBezTo>
                    <a:pt x="236" y="31"/>
                    <a:pt x="321" y="182"/>
                    <a:pt x="463" y="315"/>
                  </a:cubicBezTo>
                  <a:cubicBezTo>
                    <a:pt x="463" y="315"/>
                    <a:pt x="936" y="267"/>
                    <a:pt x="662" y="126"/>
                  </a:cubicBezTo>
                  <a:cubicBezTo>
                    <a:pt x="469" y="16"/>
                    <a:pt x="207" y="1"/>
                    <a:pt x="78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0"/>
            <p:cNvSpPr/>
            <p:nvPr/>
          </p:nvSpPr>
          <p:spPr>
            <a:xfrm>
              <a:off x="5345950" y="2518025"/>
              <a:ext cx="23650" cy="6600"/>
            </a:xfrm>
            <a:custGeom>
              <a:avLst/>
              <a:gdLst/>
              <a:ahLst/>
              <a:cxnLst/>
              <a:rect l="l" t="t" r="r" b="b"/>
              <a:pathLst>
                <a:path w="946" h="264" extrusionOk="0">
                  <a:moveTo>
                    <a:pt x="484" y="1"/>
                  </a:moveTo>
                  <a:cubicBezTo>
                    <a:pt x="218" y="1"/>
                    <a:pt x="1" y="197"/>
                    <a:pt x="1" y="197"/>
                  </a:cubicBezTo>
                  <a:cubicBezTo>
                    <a:pt x="74" y="185"/>
                    <a:pt x="137" y="178"/>
                    <a:pt x="195" y="178"/>
                  </a:cubicBezTo>
                  <a:cubicBezTo>
                    <a:pt x="314" y="178"/>
                    <a:pt x="412" y="206"/>
                    <a:pt x="539" y="263"/>
                  </a:cubicBezTo>
                  <a:cubicBezTo>
                    <a:pt x="539" y="263"/>
                    <a:pt x="946" y="93"/>
                    <a:pt x="615" y="17"/>
                  </a:cubicBezTo>
                  <a:cubicBezTo>
                    <a:pt x="571" y="6"/>
                    <a:pt x="527" y="1"/>
                    <a:pt x="484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0"/>
            <p:cNvSpPr/>
            <p:nvPr/>
          </p:nvSpPr>
          <p:spPr>
            <a:xfrm>
              <a:off x="5347600" y="2508825"/>
              <a:ext cx="19450" cy="10600"/>
            </a:xfrm>
            <a:custGeom>
              <a:avLst/>
              <a:gdLst/>
              <a:ahLst/>
              <a:cxnLst/>
              <a:rect l="l" t="t" r="r" b="b"/>
              <a:pathLst>
                <a:path w="778" h="424" extrusionOk="0">
                  <a:moveTo>
                    <a:pt x="555" y="0"/>
                  </a:moveTo>
                  <a:cubicBezTo>
                    <a:pt x="535" y="0"/>
                    <a:pt x="511" y="3"/>
                    <a:pt x="483" y="7"/>
                  </a:cubicBezTo>
                  <a:cubicBezTo>
                    <a:pt x="162" y="64"/>
                    <a:pt x="1" y="423"/>
                    <a:pt x="1" y="423"/>
                  </a:cubicBezTo>
                  <a:cubicBezTo>
                    <a:pt x="209" y="300"/>
                    <a:pt x="322" y="263"/>
                    <a:pt x="540" y="263"/>
                  </a:cubicBezTo>
                  <a:cubicBezTo>
                    <a:pt x="540" y="263"/>
                    <a:pt x="778" y="0"/>
                    <a:pt x="555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0"/>
            <p:cNvSpPr/>
            <p:nvPr/>
          </p:nvSpPr>
          <p:spPr>
            <a:xfrm>
              <a:off x="5347125" y="2504400"/>
              <a:ext cx="20975" cy="6275"/>
            </a:xfrm>
            <a:custGeom>
              <a:avLst/>
              <a:gdLst/>
              <a:ahLst/>
              <a:cxnLst/>
              <a:rect l="l" t="t" r="r" b="b"/>
              <a:pathLst>
                <a:path w="839" h="251" extrusionOk="0">
                  <a:moveTo>
                    <a:pt x="602" y="1"/>
                  </a:moveTo>
                  <a:cubicBezTo>
                    <a:pt x="584" y="1"/>
                    <a:pt x="564" y="2"/>
                    <a:pt x="540" y="5"/>
                  </a:cubicBezTo>
                  <a:cubicBezTo>
                    <a:pt x="209" y="43"/>
                    <a:pt x="1" y="251"/>
                    <a:pt x="1" y="251"/>
                  </a:cubicBezTo>
                  <a:cubicBezTo>
                    <a:pt x="94" y="204"/>
                    <a:pt x="162" y="190"/>
                    <a:pt x="229" y="190"/>
                  </a:cubicBezTo>
                  <a:cubicBezTo>
                    <a:pt x="311" y="190"/>
                    <a:pt x="391" y="212"/>
                    <a:pt x="511" y="222"/>
                  </a:cubicBezTo>
                  <a:cubicBezTo>
                    <a:pt x="511" y="222"/>
                    <a:pt x="839" y="1"/>
                    <a:pt x="602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0"/>
            <p:cNvSpPr/>
            <p:nvPr/>
          </p:nvSpPr>
          <p:spPr>
            <a:xfrm>
              <a:off x="5347600" y="2487800"/>
              <a:ext cx="20275" cy="7275"/>
            </a:xfrm>
            <a:custGeom>
              <a:avLst/>
              <a:gdLst/>
              <a:ahLst/>
              <a:cxnLst/>
              <a:rect l="l" t="t" r="r" b="b"/>
              <a:pathLst>
                <a:path w="811" h="291" extrusionOk="0">
                  <a:moveTo>
                    <a:pt x="590" y="1"/>
                  </a:moveTo>
                  <a:cubicBezTo>
                    <a:pt x="570" y="1"/>
                    <a:pt x="547" y="3"/>
                    <a:pt x="521" y="7"/>
                  </a:cubicBezTo>
                  <a:cubicBezTo>
                    <a:pt x="190" y="73"/>
                    <a:pt x="1" y="291"/>
                    <a:pt x="1" y="291"/>
                  </a:cubicBezTo>
                  <a:cubicBezTo>
                    <a:pt x="72" y="248"/>
                    <a:pt x="140" y="235"/>
                    <a:pt x="210" y="235"/>
                  </a:cubicBezTo>
                  <a:cubicBezTo>
                    <a:pt x="325" y="235"/>
                    <a:pt x="445" y="272"/>
                    <a:pt x="587" y="272"/>
                  </a:cubicBezTo>
                  <a:cubicBezTo>
                    <a:pt x="587" y="272"/>
                    <a:pt x="810" y="1"/>
                    <a:pt x="590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0"/>
            <p:cNvSpPr/>
            <p:nvPr/>
          </p:nvSpPr>
          <p:spPr>
            <a:xfrm>
              <a:off x="5346200" y="2498575"/>
              <a:ext cx="23875" cy="6425"/>
            </a:xfrm>
            <a:custGeom>
              <a:avLst/>
              <a:gdLst/>
              <a:ahLst/>
              <a:cxnLst/>
              <a:rect l="l" t="t" r="r" b="b"/>
              <a:pathLst>
                <a:path w="955" h="257" extrusionOk="0">
                  <a:moveTo>
                    <a:pt x="605" y="0"/>
                  </a:moveTo>
                  <a:cubicBezTo>
                    <a:pt x="307" y="0"/>
                    <a:pt x="0" y="162"/>
                    <a:pt x="0" y="162"/>
                  </a:cubicBezTo>
                  <a:cubicBezTo>
                    <a:pt x="56" y="143"/>
                    <a:pt x="107" y="136"/>
                    <a:pt x="155" y="136"/>
                  </a:cubicBezTo>
                  <a:cubicBezTo>
                    <a:pt x="300" y="136"/>
                    <a:pt x="416" y="207"/>
                    <a:pt x="558" y="257"/>
                  </a:cubicBezTo>
                  <a:cubicBezTo>
                    <a:pt x="558" y="257"/>
                    <a:pt x="955" y="30"/>
                    <a:pt x="652" y="2"/>
                  </a:cubicBezTo>
                  <a:cubicBezTo>
                    <a:pt x="637" y="1"/>
                    <a:pt x="621" y="0"/>
                    <a:pt x="605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0"/>
            <p:cNvSpPr/>
            <p:nvPr/>
          </p:nvSpPr>
          <p:spPr>
            <a:xfrm>
              <a:off x="5348325" y="2494775"/>
              <a:ext cx="23875" cy="6225"/>
            </a:xfrm>
            <a:custGeom>
              <a:avLst/>
              <a:gdLst/>
              <a:ahLst/>
              <a:cxnLst/>
              <a:rect l="l" t="t" r="r" b="b"/>
              <a:pathLst>
                <a:path w="955" h="249" extrusionOk="0">
                  <a:moveTo>
                    <a:pt x="603" y="1"/>
                  </a:moveTo>
                  <a:cubicBezTo>
                    <a:pt x="306" y="1"/>
                    <a:pt x="0" y="154"/>
                    <a:pt x="0" y="154"/>
                  </a:cubicBezTo>
                  <a:cubicBezTo>
                    <a:pt x="52" y="138"/>
                    <a:pt x="99" y="132"/>
                    <a:pt x="143" y="132"/>
                  </a:cubicBezTo>
                  <a:cubicBezTo>
                    <a:pt x="294" y="132"/>
                    <a:pt x="412" y="204"/>
                    <a:pt x="558" y="248"/>
                  </a:cubicBezTo>
                  <a:cubicBezTo>
                    <a:pt x="558" y="248"/>
                    <a:pt x="955" y="31"/>
                    <a:pt x="652" y="2"/>
                  </a:cubicBezTo>
                  <a:cubicBezTo>
                    <a:pt x="636" y="1"/>
                    <a:pt x="619" y="1"/>
                    <a:pt x="603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0"/>
            <p:cNvSpPr/>
            <p:nvPr/>
          </p:nvSpPr>
          <p:spPr>
            <a:xfrm>
              <a:off x="5348550" y="2480950"/>
              <a:ext cx="19050" cy="10600"/>
            </a:xfrm>
            <a:custGeom>
              <a:avLst/>
              <a:gdLst/>
              <a:ahLst/>
              <a:cxnLst/>
              <a:rect l="l" t="t" r="r" b="b"/>
              <a:pathLst>
                <a:path w="762" h="424" extrusionOk="0">
                  <a:moveTo>
                    <a:pt x="542" y="0"/>
                  </a:moveTo>
                  <a:cubicBezTo>
                    <a:pt x="523" y="0"/>
                    <a:pt x="500" y="3"/>
                    <a:pt x="473" y="7"/>
                  </a:cubicBezTo>
                  <a:cubicBezTo>
                    <a:pt x="152" y="73"/>
                    <a:pt x="1" y="423"/>
                    <a:pt x="1" y="423"/>
                  </a:cubicBezTo>
                  <a:cubicBezTo>
                    <a:pt x="199" y="310"/>
                    <a:pt x="322" y="281"/>
                    <a:pt x="530" y="272"/>
                  </a:cubicBezTo>
                  <a:cubicBezTo>
                    <a:pt x="530" y="272"/>
                    <a:pt x="761" y="0"/>
                    <a:pt x="542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0"/>
            <p:cNvSpPr/>
            <p:nvPr/>
          </p:nvSpPr>
          <p:spPr>
            <a:xfrm>
              <a:off x="5348075" y="2476325"/>
              <a:ext cx="20825" cy="6700"/>
            </a:xfrm>
            <a:custGeom>
              <a:avLst/>
              <a:gdLst/>
              <a:ahLst/>
              <a:cxnLst/>
              <a:rect l="l" t="t" r="r" b="b"/>
              <a:pathLst>
                <a:path w="833" h="268" extrusionOk="0">
                  <a:moveTo>
                    <a:pt x="586" y="1"/>
                  </a:moveTo>
                  <a:cubicBezTo>
                    <a:pt x="572" y="1"/>
                    <a:pt x="557" y="2"/>
                    <a:pt x="539" y="3"/>
                  </a:cubicBezTo>
                  <a:cubicBezTo>
                    <a:pt x="209" y="60"/>
                    <a:pt x="1" y="268"/>
                    <a:pt x="1" y="268"/>
                  </a:cubicBezTo>
                  <a:cubicBezTo>
                    <a:pt x="92" y="220"/>
                    <a:pt x="162" y="206"/>
                    <a:pt x="230" y="206"/>
                  </a:cubicBezTo>
                  <a:cubicBezTo>
                    <a:pt x="311" y="206"/>
                    <a:pt x="390" y="225"/>
                    <a:pt x="502" y="230"/>
                  </a:cubicBezTo>
                  <a:cubicBezTo>
                    <a:pt x="502" y="230"/>
                    <a:pt x="832" y="1"/>
                    <a:pt x="586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0"/>
            <p:cNvSpPr/>
            <p:nvPr/>
          </p:nvSpPr>
          <p:spPr>
            <a:xfrm>
              <a:off x="5348325" y="2461725"/>
              <a:ext cx="23400" cy="5475"/>
            </a:xfrm>
            <a:custGeom>
              <a:avLst/>
              <a:gdLst/>
              <a:ahLst/>
              <a:cxnLst/>
              <a:rect l="l" t="t" r="r" b="b"/>
              <a:pathLst>
                <a:path w="936" h="219" extrusionOk="0">
                  <a:moveTo>
                    <a:pt x="580" y="1"/>
                  </a:moveTo>
                  <a:cubicBezTo>
                    <a:pt x="260" y="1"/>
                    <a:pt x="0" y="171"/>
                    <a:pt x="0" y="171"/>
                  </a:cubicBezTo>
                  <a:cubicBezTo>
                    <a:pt x="69" y="148"/>
                    <a:pt x="124" y="139"/>
                    <a:pt x="171" y="139"/>
                  </a:cubicBezTo>
                  <a:cubicBezTo>
                    <a:pt x="280" y="139"/>
                    <a:pt x="354" y="186"/>
                    <a:pt x="492" y="219"/>
                  </a:cubicBezTo>
                  <a:cubicBezTo>
                    <a:pt x="492" y="219"/>
                    <a:pt x="936" y="20"/>
                    <a:pt x="605" y="1"/>
                  </a:cubicBezTo>
                  <a:cubicBezTo>
                    <a:pt x="597" y="1"/>
                    <a:pt x="588" y="1"/>
                    <a:pt x="580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0"/>
            <p:cNvSpPr/>
            <p:nvPr/>
          </p:nvSpPr>
          <p:spPr>
            <a:xfrm>
              <a:off x="5346900" y="2470250"/>
              <a:ext cx="23900" cy="6650"/>
            </a:xfrm>
            <a:custGeom>
              <a:avLst/>
              <a:gdLst/>
              <a:ahLst/>
              <a:cxnLst/>
              <a:rect l="l" t="t" r="r" b="b"/>
              <a:pathLst>
                <a:path w="956" h="266" extrusionOk="0">
                  <a:moveTo>
                    <a:pt x="620" y="0"/>
                  </a:moveTo>
                  <a:cubicBezTo>
                    <a:pt x="324" y="0"/>
                    <a:pt x="1" y="171"/>
                    <a:pt x="1" y="171"/>
                  </a:cubicBezTo>
                  <a:cubicBezTo>
                    <a:pt x="52" y="153"/>
                    <a:pt x="99" y="145"/>
                    <a:pt x="144" y="145"/>
                  </a:cubicBezTo>
                  <a:cubicBezTo>
                    <a:pt x="288" y="145"/>
                    <a:pt x="404" y="222"/>
                    <a:pt x="549" y="265"/>
                  </a:cubicBezTo>
                  <a:cubicBezTo>
                    <a:pt x="549" y="265"/>
                    <a:pt x="955" y="38"/>
                    <a:pt x="643" y="0"/>
                  </a:cubicBezTo>
                  <a:cubicBezTo>
                    <a:pt x="635" y="0"/>
                    <a:pt x="628" y="0"/>
                    <a:pt x="620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0"/>
            <p:cNvSpPr/>
            <p:nvPr/>
          </p:nvSpPr>
          <p:spPr>
            <a:xfrm>
              <a:off x="5348550" y="2466700"/>
              <a:ext cx="24375" cy="6650"/>
            </a:xfrm>
            <a:custGeom>
              <a:avLst/>
              <a:gdLst/>
              <a:ahLst/>
              <a:cxnLst/>
              <a:rect l="l" t="t" r="r" b="b"/>
              <a:pathLst>
                <a:path w="975" h="266" extrusionOk="0">
                  <a:moveTo>
                    <a:pt x="628" y="0"/>
                  </a:moveTo>
                  <a:cubicBezTo>
                    <a:pt x="315" y="0"/>
                    <a:pt x="1" y="171"/>
                    <a:pt x="1" y="171"/>
                  </a:cubicBezTo>
                  <a:cubicBezTo>
                    <a:pt x="54" y="153"/>
                    <a:pt x="103" y="146"/>
                    <a:pt x="149" y="146"/>
                  </a:cubicBezTo>
                  <a:cubicBezTo>
                    <a:pt x="297" y="146"/>
                    <a:pt x="414" y="222"/>
                    <a:pt x="558" y="265"/>
                  </a:cubicBezTo>
                  <a:cubicBezTo>
                    <a:pt x="558" y="265"/>
                    <a:pt x="974" y="29"/>
                    <a:pt x="653" y="1"/>
                  </a:cubicBezTo>
                  <a:cubicBezTo>
                    <a:pt x="645" y="0"/>
                    <a:pt x="636" y="0"/>
                    <a:pt x="628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0"/>
            <p:cNvSpPr/>
            <p:nvPr/>
          </p:nvSpPr>
          <p:spPr>
            <a:xfrm>
              <a:off x="5345950" y="2452500"/>
              <a:ext cx="21025" cy="9500"/>
            </a:xfrm>
            <a:custGeom>
              <a:avLst/>
              <a:gdLst/>
              <a:ahLst/>
              <a:cxnLst/>
              <a:rect l="l" t="t" r="r" b="b"/>
              <a:pathLst>
                <a:path w="841" h="380" extrusionOk="0">
                  <a:moveTo>
                    <a:pt x="559" y="1"/>
                  </a:moveTo>
                  <a:cubicBezTo>
                    <a:pt x="550" y="1"/>
                    <a:pt x="540" y="1"/>
                    <a:pt x="530" y="2"/>
                  </a:cubicBezTo>
                  <a:cubicBezTo>
                    <a:pt x="199" y="39"/>
                    <a:pt x="1" y="380"/>
                    <a:pt x="1" y="380"/>
                  </a:cubicBezTo>
                  <a:cubicBezTo>
                    <a:pt x="178" y="299"/>
                    <a:pt x="293" y="274"/>
                    <a:pt x="452" y="274"/>
                  </a:cubicBezTo>
                  <a:cubicBezTo>
                    <a:pt x="480" y="274"/>
                    <a:pt x="509" y="274"/>
                    <a:pt x="539" y="276"/>
                  </a:cubicBezTo>
                  <a:cubicBezTo>
                    <a:pt x="539" y="276"/>
                    <a:pt x="841" y="1"/>
                    <a:pt x="559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0"/>
            <p:cNvSpPr/>
            <p:nvPr/>
          </p:nvSpPr>
          <p:spPr>
            <a:xfrm>
              <a:off x="5346200" y="2448500"/>
              <a:ext cx="22725" cy="5225"/>
            </a:xfrm>
            <a:custGeom>
              <a:avLst/>
              <a:gdLst/>
              <a:ahLst/>
              <a:cxnLst/>
              <a:rect l="l" t="t" r="r" b="b"/>
              <a:pathLst>
                <a:path w="909" h="209" extrusionOk="0">
                  <a:moveTo>
                    <a:pt x="598" y="1"/>
                  </a:moveTo>
                  <a:cubicBezTo>
                    <a:pt x="591" y="1"/>
                    <a:pt x="584" y="1"/>
                    <a:pt x="577" y="1"/>
                  </a:cubicBezTo>
                  <a:cubicBezTo>
                    <a:pt x="236" y="10"/>
                    <a:pt x="0" y="209"/>
                    <a:pt x="0" y="209"/>
                  </a:cubicBezTo>
                  <a:cubicBezTo>
                    <a:pt x="88" y="172"/>
                    <a:pt x="151" y="160"/>
                    <a:pt x="209" y="160"/>
                  </a:cubicBezTo>
                  <a:cubicBezTo>
                    <a:pt x="301" y="160"/>
                    <a:pt x="377" y="192"/>
                    <a:pt x="511" y="209"/>
                  </a:cubicBezTo>
                  <a:cubicBezTo>
                    <a:pt x="511" y="209"/>
                    <a:pt x="909" y="1"/>
                    <a:pt x="598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0"/>
            <p:cNvSpPr/>
            <p:nvPr/>
          </p:nvSpPr>
          <p:spPr>
            <a:xfrm>
              <a:off x="5348800" y="2431900"/>
              <a:ext cx="21550" cy="6475"/>
            </a:xfrm>
            <a:custGeom>
              <a:avLst/>
              <a:gdLst/>
              <a:ahLst/>
              <a:cxnLst/>
              <a:rect l="l" t="t" r="r" b="b"/>
              <a:pathLst>
                <a:path w="862" h="259" extrusionOk="0">
                  <a:moveTo>
                    <a:pt x="613" y="0"/>
                  </a:moveTo>
                  <a:cubicBezTo>
                    <a:pt x="597" y="0"/>
                    <a:pt x="578" y="1"/>
                    <a:pt x="558" y="3"/>
                  </a:cubicBezTo>
                  <a:cubicBezTo>
                    <a:pt x="227" y="41"/>
                    <a:pt x="0" y="249"/>
                    <a:pt x="0" y="249"/>
                  </a:cubicBezTo>
                  <a:cubicBezTo>
                    <a:pt x="72" y="212"/>
                    <a:pt x="136" y="199"/>
                    <a:pt x="198" y="199"/>
                  </a:cubicBezTo>
                  <a:cubicBezTo>
                    <a:pt x="324" y="199"/>
                    <a:pt x="440" y="252"/>
                    <a:pt x="586" y="259"/>
                  </a:cubicBezTo>
                  <a:cubicBezTo>
                    <a:pt x="586" y="259"/>
                    <a:pt x="861" y="0"/>
                    <a:pt x="613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0"/>
            <p:cNvSpPr/>
            <p:nvPr/>
          </p:nvSpPr>
          <p:spPr>
            <a:xfrm>
              <a:off x="5348800" y="2393700"/>
              <a:ext cx="24575" cy="6400"/>
            </a:xfrm>
            <a:custGeom>
              <a:avLst/>
              <a:gdLst/>
              <a:ahLst/>
              <a:cxnLst/>
              <a:rect l="l" t="t" r="r" b="b"/>
              <a:pathLst>
                <a:path w="983" h="256" extrusionOk="0">
                  <a:moveTo>
                    <a:pt x="540" y="1"/>
                  </a:moveTo>
                  <a:cubicBezTo>
                    <a:pt x="276" y="1"/>
                    <a:pt x="0" y="114"/>
                    <a:pt x="0" y="114"/>
                  </a:cubicBezTo>
                  <a:cubicBezTo>
                    <a:pt x="42" y="104"/>
                    <a:pt x="81" y="99"/>
                    <a:pt x="117" y="99"/>
                  </a:cubicBezTo>
                  <a:cubicBezTo>
                    <a:pt x="285" y="99"/>
                    <a:pt x="401" y="193"/>
                    <a:pt x="548" y="256"/>
                  </a:cubicBezTo>
                  <a:cubicBezTo>
                    <a:pt x="548" y="256"/>
                    <a:pt x="983" y="67"/>
                    <a:pt x="662" y="10"/>
                  </a:cubicBezTo>
                  <a:cubicBezTo>
                    <a:pt x="622" y="4"/>
                    <a:pt x="581" y="1"/>
                    <a:pt x="540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0"/>
            <p:cNvSpPr/>
            <p:nvPr/>
          </p:nvSpPr>
          <p:spPr>
            <a:xfrm>
              <a:off x="5347125" y="2399625"/>
              <a:ext cx="24600" cy="6375"/>
            </a:xfrm>
            <a:custGeom>
              <a:avLst/>
              <a:gdLst/>
              <a:ahLst/>
              <a:cxnLst/>
              <a:rect l="l" t="t" r="r" b="b"/>
              <a:pathLst>
                <a:path w="984" h="255" extrusionOk="0">
                  <a:moveTo>
                    <a:pt x="541" y="0"/>
                  </a:moveTo>
                  <a:cubicBezTo>
                    <a:pt x="277" y="0"/>
                    <a:pt x="1" y="113"/>
                    <a:pt x="1" y="113"/>
                  </a:cubicBezTo>
                  <a:cubicBezTo>
                    <a:pt x="43" y="103"/>
                    <a:pt x="82" y="99"/>
                    <a:pt x="118" y="99"/>
                  </a:cubicBezTo>
                  <a:cubicBezTo>
                    <a:pt x="286" y="99"/>
                    <a:pt x="400" y="193"/>
                    <a:pt x="540" y="255"/>
                  </a:cubicBezTo>
                  <a:cubicBezTo>
                    <a:pt x="540" y="255"/>
                    <a:pt x="984" y="56"/>
                    <a:pt x="663" y="9"/>
                  </a:cubicBezTo>
                  <a:cubicBezTo>
                    <a:pt x="623" y="3"/>
                    <a:pt x="582" y="0"/>
                    <a:pt x="541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0"/>
            <p:cNvSpPr/>
            <p:nvPr/>
          </p:nvSpPr>
          <p:spPr>
            <a:xfrm>
              <a:off x="5346200" y="2442150"/>
              <a:ext cx="24600" cy="6375"/>
            </a:xfrm>
            <a:custGeom>
              <a:avLst/>
              <a:gdLst/>
              <a:ahLst/>
              <a:cxnLst/>
              <a:rect l="l" t="t" r="r" b="b"/>
              <a:pathLst>
                <a:path w="984" h="255" extrusionOk="0">
                  <a:moveTo>
                    <a:pt x="540" y="0"/>
                  </a:moveTo>
                  <a:cubicBezTo>
                    <a:pt x="276" y="0"/>
                    <a:pt x="0" y="113"/>
                    <a:pt x="0" y="113"/>
                  </a:cubicBezTo>
                  <a:cubicBezTo>
                    <a:pt x="42" y="103"/>
                    <a:pt x="81" y="99"/>
                    <a:pt x="117" y="99"/>
                  </a:cubicBezTo>
                  <a:cubicBezTo>
                    <a:pt x="285" y="99"/>
                    <a:pt x="401" y="193"/>
                    <a:pt x="548" y="255"/>
                  </a:cubicBezTo>
                  <a:cubicBezTo>
                    <a:pt x="548" y="255"/>
                    <a:pt x="983" y="66"/>
                    <a:pt x="662" y="9"/>
                  </a:cubicBezTo>
                  <a:cubicBezTo>
                    <a:pt x="622" y="3"/>
                    <a:pt x="581" y="0"/>
                    <a:pt x="540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0"/>
            <p:cNvSpPr/>
            <p:nvPr/>
          </p:nvSpPr>
          <p:spPr>
            <a:xfrm>
              <a:off x="5348800" y="2438450"/>
              <a:ext cx="24575" cy="6550"/>
            </a:xfrm>
            <a:custGeom>
              <a:avLst/>
              <a:gdLst/>
              <a:ahLst/>
              <a:cxnLst/>
              <a:rect l="l" t="t" r="r" b="b"/>
              <a:pathLst>
                <a:path w="983" h="262" extrusionOk="0">
                  <a:moveTo>
                    <a:pt x="562" y="0"/>
                  </a:moveTo>
                  <a:cubicBezTo>
                    <a:pt x="291" y="0"/>
                    <a:pt x="0" y="119"/>
                    <a:pt x="0" y="119"/>
                  </a:cubicBezTo>
                  <a:cubicBezTo>
                    <a:pt x="45" y="107"/>
                    <a:pt x="86" y="102"/>
                    <a:pt x="124" y="102"/>
                  </a:cubicBezTo>
                  <a:cubicBezTo>
                    <a:pt x="288" y="102"/>
                    <a:pt x="403" y="200"/>
                    <a:pt x="548" y="261"/>
                  </a:cubicBezTo>
                  <a:cubicBezTo>
                    <a:pt x="548" y="261"/>
                    <a:pt x="983" y="63"/>
                    <a:pt x="662" y="6"/>
                  </a:cubicBezTo>
                  <a:cubicBezTo>
                    <a:pt x="629" y="2"/>
                    <a:pt x="596" y="0"/>
                    <a:pt x="562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0"/>
            <p:cNvSpPr/>
            <p:nvPr/>
          </p:nvSpPr>
          <p:spPr>
            <a:xfrm>
              <a:off x="5350450" y="2425000"/>
              <a:ext cx="20425" cy="9600"/>
            </a:xfrm>
            <a:custGeom>
              <a:avLst/>
              <a:gdLst/>
              <a:ahLst/>
              <a:cxnLst/>
              <a:rect l="l" t="t" r="r" b="b"/>
              <a:pathLst>
                <a:path w="817" h="384" extrusionOk="0">
                  <a:moveTo>
                    <a:pt x="590" y="1"/>
                  </a:moveTo>
                  <a:cubicBezTo>
                    <a:pt x="573" y="1"/>
                    <a:pt x="553" y="2"/>
                    <a:pt x="530" y="5"/>
                  </a:cubicBezTo>
                  <a:cubicBezTo>
                    <a:pt x="199" y="43"/>
                    <a:pt x="0" y="383"/>
                    <a:pt x="0" y="383"/>
                  </a:cubicBezTo>
                  <a:cubicBezTo>
                    <a:pt x="169" y="299"/>
                    <a:pt x="282" y="265"/>
                    <a:pt x="429" y="265"/>
                  </a:cubicBezTo>
                  <a:cubicBezTo>
                    <a:pt x="463" y="265"/>
                    <a:pt x="500" y="266"/>
                    <a:pt x="539" y="270"/>
                  </a:cubicBezTo>
                  <a:cubicBezTo>
                    <a:pt x="539" y="270"/>
                    <a:pt x="817" y="1"/>
                    <a:pt x="590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0"/>
            <p:cNvSpPr/>
            <p:nvPr/>
          </p:nvSpPr>
          <p:spPr>
            <a:xfrm>
              <a:off x="5350925" y="2420400"/>
              <a:ext cx="22300" cy="5450"/>
            </a:xfrm>
            <a:custGeom>
              <a:avLst/>
              <a:gdLst/>
              <a:ahLst/>
              <a:cxnLst/>
              <a:rect l="l" t="t" r="r" b="b"/>
              <a:pathLst>
                <a:path w="892" h="218" extrusionOk="0">
                  <a:moveTo>
                    <a:pt x="587" y="0"/>
                  </a:moveTo>
                  <a:cubicBezTo>
                    <a:pt x="581" y="0"/>
                    <a:pt x="574" y="0"/>
                    <a:pt x="567" y="0"/>
                  </a:cubicBezTo>
                  <a:cubicBezTo>
                    <a:pt x="236" y="10"/>
                    <a:pt x="0" y="218"/>
                    <a:pt x="0" y="218"/>
                  </a:cubicBezTo>
                  <a:cubicBezTo>
                    <a:pt x="84" y="181"/>
                    <a:pt x="147" y="169"/>
                    <a:pt x="205" y="169"/>
                  </a:cubicBezTo>
                  <a:cubicBezTo>
                    <a:pt x="297" y="169"/>
                    <a:pt x="377" y="200"/>
                    <a:pt x="511" y="218"/>
                  </a:cubicBezTo>
                  <a:cubicBezTo>
                    <a:pt x="511" y="218"/>
                    <a:pt x="891" y="0"/>
                    <a:pt x="587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0"/>
            <p:cNvSpPr/>
            <p:nvPr/>
          </p:nvSpPr>
          <p:spPr>
            <a:xfrm>
              <a:off x="5353525" y="2405600"/>
              <a:ext cx="23650" cy="5125"/>
            </a:xfrm>
            <a:custGeom>
              <a:avLst/>
              <a:gdLst/>
              <a:ahLst/>
              <a:cxnLst/>
              <a:rect l="l" t="t" r="r" b="b"/>
              <a:pathLst>
                <a:path w="946" h="205" extrusionOk="0">
                  <a:moveTo>
                    <a:pt x="524" y="0"/>
                  </a:moveTo>
                  <a:cubicBezTo>
                    <a:pt x="239" y="0"/>
                    <a:pt x="0" y="120"/>
                    <a:pt x="0" y="120"/>
                  </a:cubicBezTo>
                  <a:cubicBezTo>
                    <a:pt x="55" y="107"/>
                    <a:pt x="100" y="101"/>
                    <a:pt x="139" y="101"/>
                  </a:cubicBezTo>
                  <a:cubicBezTo>
                    <a:pt x="267" y="101"/>
                    <a:pt x="332" y="161"/>
                    <a:pt x="492" y="205"/>
                  </a:cubicBezTo>
                  <a:cubicBezTo>
                    <a:pt x="492" y="205"/>
                    <a:pt x="945" y="54"/>
                    <a:pt x="633" y="6"/>
                  </a:cubicBezTo>
                  <a:cubicBezTo>
                    <a:pt x="597" y="2"/>
                    <a:pt x="560" y="0"/>
                    <a:pt x="524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0"/>
            <p:cNvSpPr/>
            <p:nvPr/>
          </p:nvSpPr>
          <p:spPr>
            <a:xfrm>
              <a:off x="5350675" y="2414500"/>
              <a:ext cx="24600" cy="6150"/>
            </a:xfrm>
            <a:custGeom>
              <a:avLst/>
              <a:gdLst/>
              <a:ahLst/>
              <a:cxnLst/>
              <a:rect l="l" t="t" r="r" b="b"/>
              <a:pathLst>
                <a:path w="984" h="246" extrusionOk="0">
                  <a:moveTo>
                    <a:pt x="541" y="1"/>
                  </a:moveTo>
                  <a:cubicBezTo>
                    <a:pt x="266" y="1"/>
                    <a:pt x="1" y="123"/>
                    <a:pt x="1" y="123"/>
                  </a:cubicBezTo>
                  <a:cubicBezTo>
                    <a:pt x="48" y="110"/>
                    <a:pt x="92" y="104"/>
                    <a:pt x="132" y="104"/>
                  </a:cubicBezTo>
                  <a:cubicBezTo>
                    <a:pt x="292" y="104"/>
                    <a:pt x="404" y="193"/>
                    <a:pt x="539" y="246"/>
                  </a:cubicBezTo>
                  <a:cubicBezTo>
                    <a:pt x="539" y="246"/>
                    <a:pt x="984" y="47"/>
                    <a:pt x="662" y="10"/>
                  </a:cubicBezTo>
                  <a:cubicBezTo>
                    <a:pt x="622" y="4"/>
                    <a:pt x="582" y="1"/>
                    <a:pt x="541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0"/>
            <p:cNvSpPr/>
            <p:nvPr/>
          </p:nvSpPr>
          <p:spPr>
            <a:xfrm>
              <a:off x="5353275" y="2410725"/>
              <a:ext cx="24375" cy="6150"/>
            </a:xfrm>
            <a:custGeom>
              <a:avLst/>
              <a:gdLst/>
              <a:ahLst/>
              <a:cxnLst/>
              <a:rect l="l" t="t" r="r" b="b"/>
              <a:pathLst>
                <a:path w="975" h="246" extrusionOk="0">
                  <a:moveTo>
                    <a:pt x="538" y="0"/>
                  </a:moveTo>
                  <a:cubicBezTo>
                    <a:pt x="269" y="0"/>
                    <a:pt x="1" y="113"/>
                    <a:pt x="1" y="113"/>
                  </a:cubicBezTo>
                  <a:cubicBezTo>
                    <a:pt x="48" y="100"/>
                    <a:pt x="91" y="94"/>
                    <a:pt x="131" y="94"/>
                  </a:cubicBezTo>
                  <a:cubicBezTo>
                    <a:pt x="292" y="94"/>
                    <a:pt x="405" y="185"/>
                    <a:pt x="549" y="246"/>
                  </a:cubicBezTo>
                  <a:cubicBezTo>
                    <a:pt x="549" y="246"/>
                    <a:pt x="974" y="47"/>
                    <a:pt x="662" y="9"/>
                  </a:cubicBezTo>
                  <a:cubicBezTo>
                    <a:pt x="621" y="3"/>
                    <a:pt x="579" y="0"/>
                    <a:pt x="538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0"/>
            <p:cNvSpPr/>
            <p:nvPr/>
          </p:nvSpPr>
          <p:spPr>
            <a:xfrm>
              <a:off x="4965800" y="2463700"/>
              <a:ext cx="17500" cy="6100"/>
            </a:xfrm>
            <a:custGeom>
              <a:avLst/>
              <a:gdLst/>
              <a:ahLst/>
              <a:cxnLst/>
              <a:rect l="l" t="t" r="r" b="b"/>
              <a:pathLst>
                <a:path w="700" h="244" extrusionOk="0">
                  <a:moveTo>
                    <a:pt x="325" y="1"/>
                  </a:moveTo>
                  <a:cubicBezTo>
                    <a:pt x="159" y="1"/>
                    <a:pt x="1" y="92"/>
                    <a:pt x="1" y="92"/>
                  </a:cubicBezTo>
                  <a:cubicBezTo>
                    <a:pt x="171" y="102"/>
                    <a:pt x="246" y="149"/>
                    <a:pt x="360" y="244"/>
                  </a:cubicBezTo>
                  <a:cubicBezTo>
                    <a:pt x="360" y="244"/>
                    <a:pt x="700" y="159"/>
                    <a:pt x="501" y="45"/>
                  </a:cubicBezTo>
                  <a:cubicBezTo>
                    <a:pt x="446" y="12"/>
                    <a:pt x="385" y="1"/>
                    <a:pt x="325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0"/>
            <p:cNvSpPr/>
            <p:nvPr/>
          </p:nvSpPr>
          <p:spPr>
            <a:xfrm>
              <a:off x="4970775" y="2459875"/>
              <a:ext cx="15300" cy="5450"/>
            </a:xfrm>
            <a:custGeom>
              <a:avLst/>
              <a:gdLst/>
              <a:ahLst/>
              <a:cxnLst/>
              <a:rect l="l" t="t" r="r" b="b"/>
              <a:pathLst>
                <a:path w="612" h="218" extrusionOk="0">
                  <a:moveTo>
                    <a:pt x="112" y="0"/>
                  </a:moveTo>
                  <a:cubicBezTo>
                    <a:pt x="45" y="0"/>
                    <a:pt x="0" y="9"/>
                    <a:pt x="0" y="9"/>
                  </a:cubicBezTo>
                  <a:cubicBezTo>
                    <a:pt x="170" y="28"/>
                    <a:pt x="180" y="113"/>
                    <a:pt x="274" y="217"/>
                  </a:cubicBezTo>
                  <a:cubicBezTo>
                    <a:pt x="274" y="217"/>
                    <a:pt x="279" y="217"/>
                    <a:pt x="288" y="217"/>
                  </a:cubicBezTo>
                  <a:cubicBezTo>
                    <a:pt x="351" y="217"/>
                    <a:pt x="611" y="210"/>
                    <a:pt x="444" y="85"/>
                  </a:cubicBezTo>
                  <a:cubicBezTo>
                    <a:pt x="327" y="15"/>
                    <a:pt x="200" y="0"/>
                    <a:pt x="112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0"/>
            <p:cNvSpPr/>
            <p:nvPr/>
          </p:nvSpPr>
          <p:spPr>
            <a:xfrm>
              <a:off x="4980925" y="2448850"/>
              <a:ext cx="16325" cy="7000"/>
            </a:xfrm>
            <a:custGeom>
              <a:avLst/>
              <a:gdLst/>
              <a:ahLst/>
              <a:cxnLst/>
              <a:rect l="l" t="t" r="r" b="b"/>
              <a:pathLst>
                <a:path w="653" h="280" extrusionOk="0">
                  <a:moveTo>
                    <a:pt x="183" y="0"/>
                  </a:moveTo>
                  <a:cubicBezTo>
                    <a:pt x="78" y="0"/>
                    <a:pt x="0" y="25"/>
                    <a:pt x="0" y="25"/>
                  </a:cubicBezTo>
                  <a:cubicBezTo>
                    <a:pt x="180" y="34"/>
                    <a:pt x="199" y="176"/>
                    <a:pt x="303" y="280"/>
                  </a:cubicBezTo>
                  <a:cubicBezTo>
                    <a:pt x="303" y="280"/>
                    <a:pt x="653" y="195"/>
                    <a:pt x="445" y="63"/>
                  </a:cubicBezTo>
                  <a:cubicBezTo>
                    <a:pt x="356" y="14"/>
                    <a:pt x="261" y="0"/>
                    <a:pt x="183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0"/>
            <p:cNvSpPr/>
            <p:nvPr/>
          </p:nvSpPr>
          <p:spPr>
            <a:xfrm>
              <a:off x="4975950" y="2453475"/>
              <a:ext cx="12675" cy="8425"/>
            </a:xfrm>
            <a:custGeom>
              <a:avLst/>
              <a:gdLst/>
              <a:ahLst/>
              <a:cxnLst/>
              <a:rect l="l" t="t" r="r" b="b"/>
              <a:pathLst>
                <a:path w="507" h="337" extrusionOk="0">
                  <a:moveTo>
                    <a:pt x="1" y="0"/>
                  </a:moveTo>
                  <a:lnTo>
                    <a:pt x="1" y="0"/>
                  </a:lnTo>
                  <a:cubicBezTo>
                    <a:pt x="152" y="57"/>
                    <a:pt x="152" y="199"/>
                    <a:pt x="209" y="331"/>
                  </a:cubicBezTo>
                  <a:cubicBezTo>
                    <a:pt x="209" y="331"/>
                    <a:pt x="249" y="337"/>
                    <a:pt x="297" y="337"/>
                  </a:cubicBezTo>
                  <a:cubicBezTo>
                    <a:pt x="388" y="337"/>
                    <a:pt x="507" y="317"/>
                    <a:pt x="426" y="199"/>
                  </a:cubicBezTo>
                  <a:cubicBezTo>
                    <a:pt x="285" y="38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0"/>
            <p:cNvSpPr/>
            <p:nvPr/>
          </p:nvSpPr>
          <p:spPr>
            <a:xfrm>
              <a:off x="4979025" y="2452050"/>
              <a:ext cx="13125" cy="8400"/>
            </a:xfrm>
            <a:custGeom>
              <a:avLst/>
              <a:gdLst/>
              <a:ahLst/>
              <a:cxnLst/>
              <a:rect l="l" t="t" r="r" b="b"/>
              <a:pathLst>
                <a:path w="525" h="336" extrusionOk="0">
                  <a:moveTo>
                    <a:pt x="1" y="1"/>
                  </a:moveTo>
                  <a:cubicBezTo>
                    <a:pt x="162" y="57"/>
                    <a:pt x="162" y="199"/>
                    <a:pt x="218" y="332"/>
                  </a:cubicBezTo>
                  <a:cubicBezTo>
                    <a:pt x="218" y="332"/>
                    <a:pt x="251" y="335"/>
                    <a:pt x="293" y="335"/>
                  </a:cubicBezTo>
                  <a:cubicBezTo>
                    <a:pt x="387" y="335"/>
                    <a:pt x="524" y="317"/>
                    <a:pt x="426" y="199"/>
                  </a:cubicBezTo>
                  <a:cubicBezTo>
                    <a:pt x="284" y="3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0"/>
            <p:cNvSpPr/>
            <p:nvPr/>
          </p:nvSpPr>
          <p:spPr>
            <a:xfrm>
              <a:off x="4983750" y="2445275"/>
              <a:ext cx="17750" cy="5850"/>
            </a:xfrm>
            <a:custGeom>
              <a:avLst/>
              <a:gdLst/>
              <a:ahLst/>
              <a:cxnLst/>
              <a:rect l="l" t="t" r="r" b="b"/>
              <a:pathLst>
                <a:path w="710" h="234" extrusionOk="0">
                  <a:moveTo>
                    <a:pt x="344" y="0"/>
                  </a:moveTo>
                  <a:cubicBezTo>
                    <a:pt x="174" y="0"/>
                    <a:pt x="1" y="92"/>
                    <a:pt x="1" y="92"/>
                  </a:cubicBezTo>
                  <a:cubicBezTo>
                    <a:pt x="180" y="102"/>
                    <a:pt x="265" y="139"/>
                    <a:pt x="369" y="234"/>
                  </a:cubicBezTo>
                  <a:cubicBezTo>
                    <a:pt x="369" y="234"/>
                    <a:pt x="710" y="139"/>
                    <a:pt x="502" y="35"/>
                  </a:cubicBezTo>
                  <a:cubicBezTo>
                    <a:pt x="453" y="10"/>
                    <a:pt x="399" y="0"/>
                    <a:pt x="344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0"/>
            <p:cNvSpPr/>
            <p:nvPr/>
          </p:nvSpPr>
          <p:spPr>
            <a:xfrm>
              <a:off x="4988950" y="2441225"/>
              <a:ext cx="15625" cy="5425"/>
            </a:xfrm>
            <a:custGeom>
              <a:avLst/>
              <a:gdLst/>
              <a:ahLst/>
              <a:cxnLst/>
              <a:rect l="l" t="t" r="r" b="b"/>
              <a:pathLst>
                <a:path w="625" h="217" extrusionOk="0">
                  <a:moveTo>
                    <a:pt x="107" y="0"/>
                  </a:moveTo>
                  <a:cubicBezTo>
                    <a:pt x="43" y="0"/>
                    <a:pt x="1" y="8"/>
                    <a:pt x="1" y="8"/>
                  </a:cubicBezTo>
                  <a:cubicBezTo>
                    <a:pt x="171" y="27"/>
                    <a:pt x="171" y="112"/>
                    <a:pt x="284" y="216"/>
                  </a:cubicBezTo>
                  <a:cubicBezTo>
                    <a:pt x="284" y="216"/>
                    <a:pt x="625" y="216"/>
                    <a:pt x="436" y="94"/>
                  </a:cubicBezTo>
                  <a:cubicBezTo>
                    <a:pt x="325" y="16"/>
                    <a:pt x="196" y="0"/>
                    <a:pt x="107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0"/>
            <p:cNvSpPr/>
            <p:nvPr/>
          </p:nvSpPr>
          <p:spPr>
            <a:xfrm>
              <a:off x="4999825" y="2429600"/>
              <a:ext cx="12425" cy="7300"/>
            </a:xfrm>
            <a:custGeom>
              <a:avLst/>
              <a:gdLst/>
              <a:ahLst/>
              <a:cxnLst/>
              <a:rect l="l" t="t" r="r" b="b"/>
              <a:pathLst>
                <a:path w="497" h="292" extrusionOk="0">
                  <a:moveTo>
                    <a:pt x="1" y="1"/>
                  </a:moveTo>
                  <a:cubicBezTo>
                    <a:pt x="161" y="58"/>
                    <a:pt x="152" y="143"/>
                    <a:pt x="227" y="275"/>
                  </a:cubicBezTo>
                  <a:cubicBezTo>
                    <a:pt x="227" y="275"/>
                    <a:pt x="303" y="292"/>
                    <a:pt x="367" y="292"/>
                  </a:cubicBezTo>
                  <a:cubicBezTo>
                    <a:pt x="439" y="292"/>
                    <a:pt x="496" y="271"/>
                    <a:pt x="416" y="181"/>
                  </a:cubicBezTo>
                  <a:cubicBezTo>
                    <a:pt x="246" y="1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0"/>
            <p:cNvSpPr/>
            <p:nvPr/>
          </p:nvSpPr>
          <p:spPr>
            <a:xfrm>
              <a:off x="4993450" y="2434800"/>
              <a:ext cx="13225" cy="8400"/>
            </a:xfrm>
            <a:custGeom>
              <a:avLst/>
              <a:gdLst/>
              <a:ahLst/>
              <a:cxnLst/>
              <a:rect l="l" t="t" r="r" b="b"/>
              <a:pathLst>
                <a:path w="529" h="336" extrusionOk="0">
                  <a:moveTo>
                    <a:pt x="0" y="1"/>
                  </a:moveTo>
                  <a:cubicBezTo>
                    <a:pt x="170" y="67"/>
                    <a:pt x="170" y="199"/>
                    <a:pt x="227" y="332"/>
                  </a:cubicBezTo>
                  <a:cubicBezTo>
                    <a:pt x="227" y="332"/>
                    <a:pt x="263" y="336"/>
                    <a:pt x="307" y="336"/>
                  </a:cubicBezTo>
                  <a:cubicBezTo>
                    <a:pt x="400" y="336"/>
                    <a:pt x="528" y="318"/>
                    <a:pt x="426" y="209"/>
                  </a:cubicBezTo>
                  <a:cubicBezTo>
                    <a:pt x="293" y="39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0"/>
            <p:cNvSpPr/>
            <p:nvPr/>
          </p:nvSpPr>
          <p:spPr>
            <a:xfrm>
              <a:off x="4997225" y="2433150"/>
              <a:ext cx="13050" cy="8400"/>
            </a:xfrm>
            <a:custGeom>
              <a:avLst/>
              <a:gdLst/>
              <a:ahLst/>
              <a:cxnLst/>
              <a:rect l="l" t="t" r="r" b="b"/>
              <a:pathLst>
                <a:path w="522" h="336" extrusionOk="0">
                  <a:moveTo>
                    <a:pt x="1" y="1"/>
                  </a:moveTo>
                  <a:lnTo>
                    <a:pt x="1" y="1"/>
                  </a:lnTo>
                  <a:cubicBezTo>
                    <a:pt x="161" y="57"/>
                    <a:pt x="161" y="199"/>
                    <a:pt x="218" y="331"/>
                  </a:cubicBezTo>
                  <a:cubicBezTo>
                    <a:pt x="218" y="331"/>
                    <a:pt x="251" y="335"/>
                    <a:pt x="292" y="335"/>
                  </a:cubicBezTo>
                  <a:cubicBezTo>
                    <a:pt x="386" y="335"/>
                    <a:pt x="521" y="317"/>
                    <a:pt x="416" y="199"/>
                  </a:cubicBezTo>
                  <a:cubicBezTo>
                    <a:pt x="284" y="3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0"/>
            <p:cNvSpPr/>
            <p:nvPr/>
          </p:nvSpPr>
          <p:spPr>
            <a:xfrm>
              <a:off x="5001250" y="2424500"/>
              <a:ext cx="17500" cy="6075"/>
            </a:xfrm>
            <a:custGeom>
              <a:avLst/>
              <a:gdLst/>
              <a:ahLst/>
              <a:cxnLst/>
              <a:rect l="l" t="t" r="r" b="b"/>
              <a:pathLst>
                <a:path w="700" h="243" extrusionOk="0">
                  <a:moveTo>
                    <a:pt x="294" y="0"/>
                  </a:moveTo>
                  <a:cubicBezTo>
                    <a:pt x="143" y="0"/>
                    <a:pt x="0" y="63"/>
                    <a:pt x="0" y="63"/>
                  </a:cubicBezTo>
                  <a:cubicBezTo>
                    <a:pt x="170" y="82"/>
                    <a:pt x="246" y="129"/>
                    <a:pt x="340" y="243"/>
                  </a:cubicBezTo>
                  <a:cubicBezTo>
                    <a:pt x="340" y="243"/>
                    <a:pt x="700" y="196"/>
                    <a:pt x="511" y="63"/>
                  </a:cubicBezTo>
                  <a:cubicBezTo>
                    <a:pt x="448" y="16"/>
                    <a:pt x="370" y="0"/>
                    <a:pt x="294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0"/>
            <p:cNvSpPr/>
            <p:nvPr/>
          </p:nvSpPr>
          <p:spPr>
            <a:xfrm>
              <a:off x="5007150" y="2420375"/>
              <a:ext cx="13275" cy="6125"/>
            </a:xfrm>
            <a:custGeom>
              <a:avLst/>
              <a:gdLst/>
              <a:ahLst/>
              <a:cxnLst/>
              <a:rect l="l" t="t" r="r" b="b"/>
              <a:pathLst>
                <a:path w="531" h="245" extrusionOk="0">
                  <a:moveTo>
                    <a:pt x="27" y="1"/>
                  </a:moveTo>
                  <a:cubicBezTo>
                    <a:pt x="10" y="1"/>
                    <a:pt x="0" y="1"/>
                    <a:pt x="0" y="1"/>
                  </a:cubicBezTo>
                  <a:cubicBezTo>
                    <a:pt x="171" y="39"/>
                    <a:pt x="171" y="124"/>
                    <a:pt x="246" y="238"/>
                  </a:cubicBezTo>
                  <a:cubicBezTo>
                    <a:pt x="246" y="238"/>
                    <a:pt x="298" y="245"/>
                    <a:pt x="352" y="245"/>
                  </a:cubicBezTo>
                  <a:cubicBezTo>
                    <a:pt x="438" y="245"/>
                    <a:pt x="530" y="227"/>
                    <a:pt x="426" y="134"/>
                  </a:cubicBezTo>
                  <a:cubicBezTo>
                    <a:pt x="282" y="13"/>
                    <a:pt x="96" y="1"/>
                    <a:pt x="27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0"/>
            <p:cNvSpPr/>
            <p:nvPr/>
          </p:nvSpPr>
          <p:spPr>
            <a:xfrm>
              <a:off x="5018025" y="2410750"/>
              <a:ext cx="16075" cy="7300"/>
            </a:xfrm>
            <a:custGeom>
              <a:avLst/>
              <a:gdLst/>
              <a:ahLst/>
              <a:cxnLst/>
              <a:rect l="l" t="t" r="r" b="b"/>
              <a:pathLst>
                <a:path w="643" h="292" extrusionOk="0">
                  <a:moveTo>
                    <a:pt x="102" y="1"/>
                  </a:moveTo>
                  <a:cubicBezTo>
                    <a:pt x="41" y="1"/>
                    <a:pt x="0" y="8"/>
                    <a:pt x="0" y="8"/>
                  </a:cubicBezTo>
                  <a:cubicBezTo>
                    <a:pt x="180" y="37"/>
                    <a:pt x="180" y="178"/>
                    <a:pt x="284" y="292"/>
                  </a:cubicBezTo>
                  <a:cubicBezTo>
                    <a:pt x="284" y="292"/>
                    <a:pt x="643" y="235"/>
                    <a:pt x="444" y="103"/>
                  </a:cubicBezTo>
                  <a:cubicBezTo>
                    <a:pt x="331" y="18"/>
                    <a:pt x="194" y="1"/>
                    <a:pt x="102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0"/>
            <p:cNvSpPr/>
            <p:nvPr/>
          </p:nvSpPr>
          <p:spPr>
            <a:xfrm>
              <a:off x="5012100" y="2414725"/>
              <a:ext cx="12225" cy="9075"/>
            </a:xfrm>
            <a:custGeom>
              <a:avLst/>
              <a:gdLst/>
              <a:ahLst/>
              <a:cxnLst/>
              <a:rect l="l" t="t" r="r" b="b"/>
              <a:pathLst>
                <a:path w="489" h="363" extrusionOk="0">
                  <a:moveTo>
                    <a:pt x="1" y="1"/>
                  </a:moveTo>
                  <a:lnTo>
                    <a:pt x="1" y="1"/>
                  </a:lnTo>
                  <a:cubicBezTo>
                    <a:pt x="171" y="67"/>
                    <a:pt x="143" y="218"/>
                    <a:pt x="190" y="350"/>
                  </a:cubicBezTo>
                  <a:cubicBezTo>
                    <a:pt x="190" y="350"/>
                    <a:pt x="255" y="362"/>
                    <a:pt x="318" y="362"/>
                  </a:cubicBezTo>
                  <a:cubicBezTo>
                    <a:pt x="405" y="362"/>
                    <a:pt x="489" y="340"/>
                    <a:pt x="407" y="237"/>
                  </a:cubicBezTo>
                  <a:cubicBezTo>
                    <a:pt x="284" y="6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0"/>
            <p:cNvSpPr/>
            <p:nvPr/>
          </p:nvSpPr>
          <p:spPr>
            <a:xfrm>
              <a:off x="5016125" y="2413075"/>
              <a:ext cx="11750" cy="9150"/>
            </a:xfrm>
            <a:custGeom>
              <a:avLst/>
              <a:gdLst/>
              <a:ahLst/>
              <a:cxnLst/>
              <a:rect l="l" t="t" r="r" b="b"/>
              <a:pathLst>
                <a:path w="470" h="366" extrusionOk="0">
                  <a:moveTo>
                    <a:pt x="1" y="0"/>
                  </a:moveTo>
                  <a:cubicBezTo>
                    <a:pt x="161" y="67"/>
                    <a:pt x="142" y="227"/>
                    <a:pt x="190" y="350"/>
                  </a:cubicBezTo>
                  <a:cubicBezTo>
                    <a:pt x="190" y="350"/>
                    <a:pt x="261" y="366"/>
                    <a:pt x="325" y="366"/>
                  </a:cubicBezTo>
                  <a:cubicBezTo>
                    <a:pt x="402" y="366"/>
                    <a:pt x="469" y="344"/>
                    <a:pt x="398" y="246"/>
                  </a:cubicBezTo>
                  <a:cubicBezTo>
                    <a:pt x="284" y="5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0"/>
            <p:cNvSpPr/>
            <p:nvPr/>
          </p:nvSpPr>
          <p:spPr>
            <a:xfrm>
              <a:off x="5021100" y="2407575"/>
              <a:ext cx="17725" cy="6000"/>
            </a:xfrm>
            <a:custGeom>
              <a:avLst/>
              <a:gdLst/>
              <a:ahLst/>
              <a:cxnLst/>
              <a:rect l="l" t="t" r="r" b="b"/>
              <a:pathLst>
                <a:path w="709" h="240" extrusionOk="0">
                  <a:moveTo>
                    <a:pt x="315" y="0"/>
                  </a:moveTo>
                  <a:cubicBezTo>
                    <a:pt x="156" y="0"/>
                    <a:pt x="0" y="69"/>
                    <a:pt x="0" y="69"/>
                  </a:cubicBezTo>
                  <a:cubicBezTo>
                    <a:pt x="180" y="88"/>
                    <a:pt x="255" y="135"/>
                    <a:pt x="350" y="239"/>
                  </a:cubicBezTo>
                  <a:cubicBezTo>
                    <a:pt x="350" y="239"/>
                    <a:pt x="709" y="183"/>
                    <a:pt x="510" y="50"/>
                  </a:cubicBezTo>
                  <a:cubicBezTo>
                    <a:pt x="453" y="13"/>
                    <a:pt x="384" y="0"/>
                    <a:pt x="315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0"/>
            <p:cNvSpPr/>
            <p:nvPr/>
          </p:nvSpPr>
          <p:spPr>
            <a:xfrm>
              <a:off x="5027000" y="2403575"/>
              <a:ext cx="14375" cy="6000"/>
            </a:xfrm>
            <a:custGeom>
              <a:avLst/>
              <a:gdLst/>
              <a:ahLst/>
              <a:cxnLst/>
              <a:rect l="l" t="t" r="r" b="b"/>
              <a:pathLst>
                <a:path w="575" h="240" extrusionOk="0">
                  <a:moveTo>
                    <a:pt x="53" y="0"/>
                  </a:moveTo>
                  <a:cubicBezTo>
                    <a:pt x="20" y="0"/>
                    <a:pt x="0" y="2"/>
                    <a:pt x="0" y="2"/>
                  </a:cubicBezTo>
                  <a:cubicBezTo>
                    <a:pt x="180" y="40"/>
                    <a:pt x="161" y="116"/>
                    <a:pt x="255" y="239"/>
                  </a:cubicBezTo>
                  <a:cubicBezTo>
                    <a:pt x="255" y="239"/>
                    <a:pt x="271" y="239"/>
                    <a:pt x="295" y="239"/>
                  </a:cubicBezTo>
                  <a:cubicBezTo>
                    <a:pt x="382" y="239"/>
                    <a:pt x="575" y="228"/>
                    <a:pt x="426" y="116"/>
                  </a:cubicBezTo>
                  <a:cubicBezTo>
                    <a:pt x="297" y="15"/>
                    <a:pt x="135" y="0"/>
                    <a:pt x="53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0"/>
            <p:cNvSpPr/>
            <p:nvPr/>
          </p:nvSpPr>
          <p:spPr>
            <a:xfrm>
              <a:off x="5039275" y="2393000"/>
              <a:ext cx="11600" cy="7850"/>
            </a:xfrm>
            <a:custGeom>
              <a:avLst/>
              <a:gdLst/>
              <a:ahLst/>
              <a:cxnLst/>
              <a:rect l="l" t="t" r="r" b="b"/>
              <a:pathLst>
                <a:path w="464" h="314" extrusionOk="0">
                  <a:moveTo>
                    <a:pt x="1" y="0"/>
                  </a:moveTo>
                  <a:cubicBezTo>
                    <a:pt x="171" y="66"/>
                    <a:pt x="143" y="142"/>
                    <a:pt x="209" y="284"/>
                  </a:cubicBezTo>
                  <a:cubicBezTo>
                    <a:pt x="209" y="284"/>
                    <a:pt x="304" y="314"/>
                    <a:pt x="370" y="314"/>
                  </a:cubicBezTo>
                  <a:cubicBezTo>
                    <a:pt x="428" y="314"/>
                    <a:pt x="463" y="291"/>
                    <a:pt x="398" y="208"/>
                  </a:cubicBezTo>
                  <a:cubicBezTo>
                    <a:pt x="256" y="38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0"/>
            <p:cNvSpPr/>
            <p:nvPr/>
          </p:nvSpPr>
          <p:spPr>
            <a:xfrm>
              <a:off x="5032675" y="2397725"/>
              <a:ext cx="11975" cy="8775"/>
            </a:xfrm>
            <a:custGeom>
              <a:avLst/>
              <a:gdLst/>
              <a:ahLst/>
              <a:cxnLst/>
              <a:rect l="l" t="t" r="r" b="b"/>
              <a:pathLst>
                <a:path w="479" h="351" extrusionOk="0">
                  <a:moveTo>
                    <a:pt x="0" y="0"/>
                  </a:moveTo>
                  <a:cubicBezTo>
                    <a:pt x="151" y="57"/>
                    <a:pt x="142" y="208"/>
                    <a:pt x="189" y="340"/>
                  </a:cubicBezTo>
                  <a:cubicBezTo>
                    <a:pt x="189" y="340"/>
                    <a:pt x="247" y="350"/>
                    <a:pt x="307" y="350"/>
                  </a:cubicBezTo>
                  <a:cubicBezTo>
                    <a:pt x="391" y="350"/>
                    <a:pt x="479" y="331"/>
                    <a:pt x="407" y="236"/>
                  </a:cubicBezTo>
                  <a:cubicBezTo>
                    <a:pt x="284" y="5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0"/>
            <p:cNvSpPr/>
            <p:nvPr/>
          </p:nvSpPr>
          <p:spPr>
            <a:xfrm>
              <a:off x="5036200" y="2396300"/>
              <a:ext cx="11925" cy="8850"/>
            </a:xfrm>
            <a:custGeom>
              <a:avLst/>
              <a:gdLst/>
              <a:ahLst/>
              <a:cxnLst/>
              <a:rect l="l" t="t" r="r" b="b"/>
              <a:pathLst>
                <a:path w="477" h="354" extrusionOk="0">
                  <a:moveTo>
                    <a:pt x="1" y="0"/>
                  </a:moveTo>
                  <a:lnTo>
                    <a:pt x="1" y="0"/>
                  </a:lnTo>
                  <a:cubicBezTo>
                    <a:pt x="152" y="57"/>
                    <a:pt x="143" y="208"/>
                    <a:pt x="190" y="341"/>
                  </a:cubicBezTo>
                  <a:cubicBezTo>
                    <a:pt x="190" y="341"/>
                    <a:pt x="255" y="353"/>
                    <a:pt x="318" y="353"/>
                  </a:cubicBezTo>
                  <a:cubicBezTo>
                    <a:pt x="399" y="353"/>
                    <a:pt x="476" y="332"/>
                    <a:pt x="407" y="237"/>
                  </a:cubicBezTo>
                  <a:cubicBezTo>
                    <a:pt x="284" y="5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0"/>
            <p:cNvSpPr/>
            <p:nvPr/>
          </p:nvSpPr>
          <p:spPr>
            <a:xfrm>
              <a:off x="5052275" y="2384950"/>
              <a:ext cx="11450" cy="9500"/>
            </a:xfrm>
            <a:custGeom>
              <a:avLst/>
              <a:gdLst/>
              <a:ahLst/>
              <a:cxnLst/>
              <a:rect l="l" t="t" r="r" b="b"/>
              <a:pathLst>
                <a:path w="458" h="380" extrusionOk="0">
                  <a:moveTo>
                    <a:pt x="1" y="1"/>
                  </a:moveTo>
                  <a:cubicBezTo>
                    <a:pt x="161" y="86"/>
                    <a:pt x="114" y="228"/>
                    <a:pt x="161" y="369"/>
                  </a:cubicBezTo>
                  <a:cubicBezTo>
                    <a:pt x="161" y="369"/>
                    <a:pt x="217" y="380"/>
                    <a:pt x="276" y="380"/>
                  </a:cubicBezTo>
                  <a:cubicBezTo>
                    <a:pt x="364" y="380"/>
                    <a:pt x="458" y="356"/>
                    <a:pt x="379" y="237"/>
                  </a:cubicBezTo>
                  <a:cubicBezTo>
                    <a:pt x="256" y="48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0"/>
            <p:cNvSpPr/>
            <p:nvPr/>
          </p:nvSpPr>
          <p:spPr>
            <a:xfrm>
              <a:off x="5043525" y="2388275"/>
              <a:ext cx="11025" cy="9825"/>
            </a:xfrm>
            <a:custGeom>
              <a:avLst/>
              <a:gdLst/>
              <a:ahLst/>
              <a:cxnLst/>
              <a:rect l="l" t="t" r="r" b="b"/>
              <a:pathLst>
                <a:path w="441" h="393" extrusionOk="0">
                  <a:moveTo>
                    <a:pt x="1" y="0"/>
                  </a:moveTo>
                  <a:lnTo>
                    <a:pt x="1" y="0"/>
                  </a:lnTo>
                  <a:cubicBezTo>
                    <a:pt x="152" y="85"/>
                    <a:pt x="114" y="227"/>
                    <a:pt x="152" y="369"/>
                  </a:cubicBezTo>
                  <a:cubicBezTo>
                    <a:pt x="152" y="369"/>
                    <a:pt x="237" y="392"/>
                    <a:pt x="309" y="392"/>
                  </a:cubicBezTo>
                  <a:cubicBezTo>
                    <a:pt x="381" y="392"/>
                    <a:pt x="440" y="369"/>
                    <a:pt x="388" y="274"/>
                  </a:cubicBezTo>
                  <a:cubicBezTo>
                    <a:pt x="275" y="8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0"/>
            <p:cNvSpPr/>
            <p:nvPr/>
          </p:nvSpPr>
          <p:spPr>
            <a:xfrm>
              <a:off x="5049450" y="2386375"/>
              <a:ext cx="7525" cy="11850"/>
            </a:xfrm>
            <a:custGeom>
              <a:avLst/>
              <a:gdLst/>
              <a:ahLst/>
              <a:cxnLst/>
              <a:rect l="l" t="t" r="r" b="b"/>
              <a:pathLst>
                <a:path w="301" h="474" extrusionOk="0">
                  <a:moveTo>
                    <a:pt x="0" y="0"/>
                  </a:moveTo>
                  <a:lnTo>
                    <a:pt x="0" y="0"/>
                  </a:lnTo>
                  <a:cubicBezTo>
                    <a:pt x="114" y="123"/>
                    <a:pt x="47" y="256"/>
                    <a:pt x="38" y="397"/>
                  </a:cubicBezTo>
                  <a:cubicBezTo>
                    <a:pt x="38" y="397"/>
                    <a:pt x="156" y="474"/>
                    <a:pt x="230" y="474"/>
                  </a:cubicBezTo>
                  <a:cubicBezTo>
                    <a:pt x="273" y="474"/>
                    <a:pt x="301" y="448"/>
                    <a:pt x="284" y="369"/>
                  </a:cubicBezTo>
                  <a:cubicBezTo>
                    <a:pt x="236" y="16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0"/>
            <p:cNvSpPr/>
            <p:nvPr/>
          </p:nvSpPr>
          <p:spPr>
            <a:xfrm>
              <a:off x="5055825" y="2384450"/>
              <a:ext cx="14150" cy="7650"/>
            </a:xfrm>
            <a:custGeom>
              <a:avLst/>
              <a:gdLst/>
              <a:ahLst/>
              <a:cxnLst/>
              <a:rect l="l" t="t" r="r" b="b"/>
              <a:pathLst>
                <a:path w="566" h="306" extrusionOk="0">
                  <a:moveTo>
                    <a:pt x="50" y="0"/>
                  </a:moveTo>
                  <a:cubicBezTo>
                    <a:pt x="19" y="0"/>
                    <a:pt x="0" y="2"/>
                    <a:pt x="0" y="2"/>
                  </a:cubicBezTo>
                  <a:cubicBezTo>
                    <a:pt x="161" y="96"/>
                    <a:pt x="218" y="163"/>
                    <a:pt x="265" y="295"/>
                  </a:cubicBezTo>
                  <a:cubicBezTo>
                    <a:pt x="265" y="295"/>
                    <a:pt x="321" y="305"/>
                    <a:pt x="380" y="305"/>
                  </a:cubicBezTo>
                  <a:cubicBezTo>
                    <a:pt x="469" y="305"/>
                    <a:pt x="565" y="282"/>
                    <a:pt x="492" y="163"/>
                  </a:cubicBezTo>
                  <a:cubicBezTo>
                    <a:pt x="390" y="17"/>
                    <a:pt x="154" y="0"/>
                    <a:pt x="50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0"/>
            <p:cNvSpPr/>
            <p:nvPr/>
          </p:nvSpPr>
          <p:spPr>
            <a:xfrm>
              <a:off x="5063375" y="2381425"/>
              <a:ext cx="10000" cy="9200"/>
            </a:xfrm>
            <a:custGeom>
              <a:avLst/>
              <a:gdLst/>
              <a:ahLst/>
              <a:cxnLst/>
              <a:rect l="l" t="t" r="r" b="b"/>
              <a:pathLst>
                <a:path w="400" h="368" extrusionOk="0">
                  <a:moveTo>
                    <a:pt x="1" y="0"/>
                  </a:moveTo>
                  <a:lnTo>
                    <a:pt x="1" y="0"/>
                  </a:lnTo>
                  <a:cubicBezTo>
                    <a:pt x="152" y="85"/>
                    <a:pt x="114" y="170"/>
                    <a:pt x="152" y="312"/>
                  </a:cubicBezTo>
                  <a:cubicBezTo>
                    <a:pt x="152" y="312"/>
                    <a:pt x="269" y="367"/>
                    <a:pt x="335" y="367"/>
                  </a:cubicBezTo>
                  <a:cubicBezTo>
                    <a:pt x="378" y="367"/>
                    <a:pt x="399" y="343"/>
                    <a:pt x="350" y="265"/>
                  </a:cubicBezTo>
                  <a:cubicBezTo>
                    <a:pt x="246" y="5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0"/>
            <p:cNvSpPr/>
            <p:nvPr/>
          </p:nvSpPr>
          <p:spPr>
            <a:xfrm>
              <a:off x="5070950" y="2377625"/>
              <a:ext cx="7750" cy="11675"/>
            </a:xfrm>
            <a:custGeom>
              <a:avLst/>
              <a:gdLst/>
              <a:ahLst/>
              <a:cxnLst/>
              <a:rect l="l" t="t" r="r" b="b"/>
              <a:pathLst>
                <a:path w="310" h="467" extrusionOk="0">
                  <a:moveTo>
                    <a:pt x="0" y="1"/>
                  </a:moveTo>
                  <a:cubicBezTo>
                    <a:pt x="123" y="114"/>
                    <a:pt x="47" y="247"/>
                    <a:pt x="38" y="388"/>
                  </a:cubicBezTo>
                  <a:cubicBezTo>
                    <a:pt x="38" y="388"/>
                    <a:pt x="164" y="467"/>
                    <a:pt x="240" y="467"/>
                  </a:cubicBezTo>
                  <a:cubicBezTo>
                    <a:pt x="283" y="467"/>
                    <a:pt x="310" y="443"/>
                    <a:pt x="293" y="369"/>
                  </a:cubicBezTo>
                  <a:cubicBezTo>
                    <a:pt x="246" y="15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0"/>
            <p:cNvSpPr/>
            <p:nvPr/>
          </p:nvSpPr>
          <p:spPr>
            <a:xfrm>
              <a:off x="5075200" y="2377625"/>
              <a:ext cx="7675" cy="11675"/>
            </a:xfrm>
            <a:custGeom>
              <a:avLst/>
              <a:gdLst/>
              <a:ahLst/>
              <a:cxnLst/>
              <a:rect l="l" t="t" r="r" b="b"/>
              <a:pathLst>
                <a:path w="307" h="467" extrusionOk="0">
                  <a:moveTo>
                    <a:pt x="0" y="1"/>
                  </a:moveTo>
                  <a:cubicBezTo>
                    <a:pt x="114" y="114"/>
                    <a:pt x="38" y="247"/>
                    <a:pt x="29" y="388"/>
                  </a:cubicBezTo>
                  <a:cubicBezTo>
                    <a:pt x="29" y="388"/>
                    <a:pt x="154" y="467"/>
                    <a:pt x="234" y="467"/>
                  </a:cubicBezTo>
                  <a:cubicBezTo>
                    <a:pt x="277" y="467"/>
                    <a:pt x="307" y="443"/>
                    <a:pt x="293" y="369"/>
                  </a:cubicBezTo>
                  <a:cubicBezTo>
                    <a:pt x="246" y="15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0"/>
            <p:cNvSpPr/>
            <p:nvPr/>
          </p:nvSpPr>
          <p:spPr>
            <a:xfrm>
              <a:off x="5081100" y="2377875"/>
              <a:ext cx="7125" cy="13275"/>
            </a:xfrm>
            <a:custGeom>
              <a:avLst/>
              <a:gdLst/>
              <a:ahLst/>
              <a:cxnLst/>
              <a:rect l="l" t="t" r="r" b="b"/>
              <a:pathLst>
                <a:path w="285" h="531" extrusionOk="0">
                  <a:moveTo>
                    <a:pt x="114" y="0"/>
                  </a:moveTo>
                  <a:lnTo>
                    <a:pt x="114" y="0"/>
                  </a:lnTo>
                  <a:cubicBezTo>
                    <a:pt x="171" y="151"/>
                    <a:pt x="57" y="246"/>
                    <a:pt x="1" y="378"/>
                  </a:cubicBezTo>
                  <a:cubicBezTo>
                    <a:pt x="1" y="378"/>
                    <a:pt x="112" y="530"/>
                    <a:pt x="183" y="530"/>
                  </a:cubicBezTo>
                  <a:cubicBezTo>
                    <a:pt x="209" y="530"/>
                    <a:pt x="229" y="510"/>
                    <a:pt x="237" y="454"/>
                  </a:cubicBezTo>
                  <a:cubicBezTo>
                    <a:pt x="284" y="237"/>
                    <a:pt x="114" y="0"/>
                    <a:pt x="114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0"/>
            <p:cNvSpPr/>
            <p:nvPr/>
          </p:nvSpPr>
          <p:spPr>
            <a:xfrm>
              <a:off x="5087250" y="2378825"/>
              <a:ext cx="7100" cy="13175"/>
            </a:xfrm>
            <a:custGeom>
              <a:avLst/>
              <a:gdLst/>
              <a:ahLst/>
              <a:cxnLst/>
              <a:rect l="l" t="t" r="r" b="b"/>
              <a:pathLst>
                <a:path w="284" h="527" extrusionOk="0">
                  <a:moveTo>
                    <a:pt x="114" y="0"/>
                  </a:moveTo>
                  <a:lnTo>
                    <a:pt x="114" y="0"/>
                  </a:lnTo>
                  <a:cubicBezTo>
                    <a:pt x="180" y="151"/>
                    <a:pt x="57" y="246"/>
                    <a:pt x="0" y="378"/>
                  </a:cubicBezTo>
                  <a:cubicBezTo>
                    <a:pt x="0" y="378"/>
                    <a:pt x="109" y="526"/>
                    <a:pt x="183" y="526"/>
                  </a:cubicBezTo>
                  <a:cubicBezTo>
                    <a:pt x="212" y="526"/>
                    <a:pt x="235" y="504"/>
                    <a:pt x="246" y="444"/>
                  </a:cubicBezTo>
                  <a:cubicBezTo>
                    <a:pt x="284" y="236"/>
                    <a:pt x="114" y="0"/>
                    <a:pt x="114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0"/>
            <p:cNvSpPr/>
            <p:nvPr/>
          </p:nvSpPr>
          <p:spPr>
            <a:xfrm>
              <a:off x="5091250" y="2382600"/>
              <a:ext cx="7825" cy="13225"/>
            </a:xfrm>
            <a:custGeom>
              <a:avLst/>
              <a:gdLst/>
              <a:ahLst/>
              <a:cxnLst/>
              <a:rect l="l" t="t" r="r" b="b"/>
              <a:pathLst>
                <a:path w="313" h="529" extrusionOk="0">
                  <a:moveTo>
                    <a:pt x="218" y="0"/>
                  </a:moveTo>
                  <a:lnTo>
                    <a:pt x="218" y="0"/>
                  </a:lnTo>
                  <a:cubicBezTo>
                    <a:pt x="237" y="170"/>
                    <a:pt x="95" y="237"/>
                    <a:pt x="1" y="341"/>
                  </a:cubicBezTo>
                  <a:cubicBezTo>
                    <a:pt x="1" y="341"/>
                    <a:pt x="73" y="528"/>
                    <a:pt x="149" y="528"/>
                  </a:cubicBezTo>
                  <a:cubicBezTo>
                    <a:pt x="172" y="528"/>
                    <a:pt x="196" y="510"/>
                    <a:pt x="218" y="463"/>
                  </a:cubicBezTo>
                  <a:cubicBezTo>
                    <a:pt x="313" y="265"/>
                    <a:pt x="218" y="0"/>
                    <a:pt x="218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0"/>
            <p:cNvSpPr/>
            <p:nvPr/>
          </p:nvSpPr>
          <p:spPr>
            <a:xfrm>
              <a:off x="5094800" y="2387075"/>
              <a:ext cx="8775" cy="13600"/>
            </a:xfrm>
            <a:custGeom>
              <a:avLst/>
              <a:gdLst/>
              <a:ahLst/>
              <a:cxnLst/>
              <a:rect l="l" t="t" r="r" b="b"/>
              <a:pathLst>
                <a:path w="351" h="544" extrusionOk="0">
                  <a:moveTo>
                    <a:pt x="256" y="1"/>
                  </a:moveTo>
                  <a:lnTo>
                    <a:pt x="256" y="1"/>
                  </a:lnTo>
                  <a:cubicBezTo>
                    <a:pt x="190" y="162"/>
                    <a:pt x="133" y="237"/>
                    <a:pt x="1" y="322"/>
                  </a:cubicBezTo>
                  <a:cubicBezTo>
                    <a:pt x="1" y="322"/>
                    <a:pt x="1" y="544"/>
                    <a:pt x="91" y="544"/>
                  </a:cubicBezTo>
                  <a:cubicBezTo>
                    <a:pt x="114" y="544"/>
                    <a:pt x="144" y="529"/>
                    <a:pt x="180" y="492"/>
                  </a:cubicBezTo>
                  <a:cubicBezTo>
                    <a:pt x="350" y="332"/>
                    <a:pt x="256" y="1"/>
                    <a:pt x="256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0"/>
            <p:cNvSpPr/>
            <p:nvPr/>
          </p:nvSpPr>
          <p:spPr>
            <a:xfrm>
              <a:off x="5097225" y="2393225"/>
              <a:ext cx="8950" cy="11300"/>
            </a:xfrm>
            <a:custGeom>
              <a:avLst/>
              <a:gdLst/>
              <a:ahLst/>
              <a:cxnLst/>
              <a:rect l="l" t="t" r="r" b="b"/>
              <a:pathLst>
                <a:path w="358" h="452" extrusionOk="0">
                  <a:moveTo>
                    <a:pt x="357" y="1"/>
                  </a:moveTo>
                  <a:lnTo>
                    <a:pt x="357" y="1"/>
                  </a:lnTo>
                  <a:cubicBezTo>
                    <a:pt x="282" y="171"/>
                    <a:pt x="206" y="152"/>
                    <a:pt x="64" y="227"/>
                  </a:cubicBezTo>
                  <a:cubicBezTo>
                    <a:pt x="64" y="227"/>
                    <a:pt x="0" y="452"/>
                    <a:pt x="83" y="452"/>
                  </a:cubicBezTo>
                  <a:cubicBezTo>
                    <a:pt x="101" y="452"/>
                    <a:pt x="125" y="441"/>
                    <a:pt x="159" y="416"/>
                  </a:cubicBezTo>
                  <a:cubicBezTo>
                    <a:pt x="348" y="246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0"/>
            <p:cNvSpPr/>
            <p:nvPr/>
          </p:nvSpPr>
          <p:spPr>
            <a:xfrm>
              <a:off x="5105425" y="2405050"/>
              <a:ext cx="8775" cy="11900"/>
            </a:xfrm>
            <a:custGeom>
              <a:avLst/>
              <a:gdLst/>
              <a:ahLst/>
              <a:cxnLst/>
              <a:rect l="l" t="t" r="r" b="b"/>
              <a:pathLst>
                <a:path w="351" h="476" extrusionOk="0">
                  <a:moveTo>
                    <a:pt x="351" y="0"/>
                  </a:moveTo>
                  <a:lnTo>
                    <a:pt x="351" y="0"/>
                  </a:lnTo>
                  <a:cubicBezTo>
                    <a:pt x="303" y="170"/>
                    <a:pt x="143" y="151"/>
                    <a:pt x="1" y="246"/>
                  </a:cubicBezTo>
                  <a:cubicBezTo>
                    <a:pt x="1" y="246"/>
                    <a:pt x="13" y="476"/>
                    <a:pt x="100" y="476"/>
                  </a:cubicBezTo>
                  <a:cubicBezTo>
                    <a:pt x="122" y="476"/>
                    <a:pt x="148" y="461"/>
                    <a:pt x="181" y="425"/>
                  </a:cubicBezTo>
                  <a:cubicBezTo>
                    <a:pt x="351" y="246"/>
                    <a:pt x="351" y="0"/>
                    <a:pt x="351" y="0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0"/>
            <p:cNvSpPr/>
            <p:nvPr/>
          </p:nvSpPr>
          <p:spPr>
            <a:xfrm>
              <a:off x="5098950" y="2398900"/>
              <a:ext cx="12425" cy="9975"/>
            </a:xfrm>
            <a:custGeom>
              <a:avLst/>
              <a:gdLst/>
              <a:ahLst/>
              <a:cxnLst/>
              <a:rect l="l" t="t" r="r" b="b"/>
              <a:pathLst>
                <a:path w="497" h="399" extrusionOk="0">
                  <a:moveTo>
                    <a:pt x="496" y="0"/>
                  </a:moveTo>
                  <a:cubicBezTo>
                    <a:pt x="392" y="152"/>
                    <a:pt x="250" y="114"/>
                    <a:pt x="99" y="152"/>
                  </a:cubicBezTo>
                  <a:cubicBezTo>
                    <a:pt x="99" y="152"/>
                    <a:pt x="0" y="399"/>
                    <a:pt x="114" y="399"/>
                  </a:cubicBezTo>
                  <a:cubicBezTo>
                    <a:pt x="132" y="399"/>
                    <a:pt x="155" y="393"/>
                    <a:pt x="184" y="378"/>
                  </a:cubicBezTo>
                  <a:cubicBezTo>
                    <a:pt x="383" y="274"/>
                    <a:pt x="496" y="1"/>
                    <a:pt x="496" y="0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0"/>
            <p:cNvSpPr/>
            <p:nvPr/>
          </p:nvSpPr>
          <p:spPr>
            <a:xfrm>
              <a:off x="5099725" y="2402675"/>
              <a:ext cx="12600" cy="9975"/>
            </a:xfrm>
            <a:custGeom>
              <a:avLst/>
              <a:gdLst/>
              <a:ahLst/>
              <a:cxnLst/>
              <a:rect l="l" t="t" r="r" b="b"/>
              <a:pathLst>
                <a:path w="504" h="399" extrusionOk="0">
                  <a:moveTo>
                    <a:pt x="503" y="1"/>
                  </a:moveTo>
                  <a:lnTo>
                    <a:pt x="503" y="1"/>
                  </a:lnTo>
                  <a:cubicBezTo>
                    <a:pt x="399" y="152"/>
                    <a:pt x="257" y="123"/>
                    <a:pt x="106" y="152"/>
                  </a:cubicBezTo>
                  <a:cubicBezTo>
                    <a:pt x="106" y="152"/>
                    <a:pt x="0" y="399"/>
                    <a:pt x="112" y="399"/>
                  </a:cubicBezTo>
                  <a:cubicBezTo>
                    <a:pt x="129" y="399"/>
                    <a:pt x="152" y="393"/>
                    <a:pt x="182" y="379"/>
                  </a:cubicBezTo>
                  <a:cubicBezTo>
                    <a:pt x="390" y="275"/>
                    <a:pt x="503" y="1"/>
                    <a:pt x="503" y="1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0"/>
            <p:cNvSpPr/>
            <p:nvPr/>
          </p:nvSpPr>
          <p:spPr>
            <a:xfrm>
              <a:off x="5109700" y="2408100"/>
              <a:ext cx="8525" cy="13850"/>
            </a:xfrm>
            <a:custGeom>
              <a:avLst/>
              <a:gdLst/>
              <a:ahLst/>
              <a:cxnLst/>
              <a:rect l="l" t="t" r="r" b="b"/>
              <a:pathLst>
                <a:path w="341" h="554" extrusionOk="0">
                  <a:moveTo>
                    <a:pt x="246" y="1"/>
                  </a:moveTo>
                  <a:cubicBezTo>
                    <a:pt x="189" y="171"/>
                    <a:pt x="132" y="237"/>
                    <a:pt x="0" y="332"/>
                  </a:cubicBezTo>
                  <a:cubicBezTo>
                    <a:pt x="0" y="332"/>
                    <a:pt x="0" y="553"/>
                    <a:pt x="91" y="553"/>
                  </a:cubicBezTo>
                  <a:cubicBezTo>
                    <a:pt x="114" y="553"/>
                    <a:pt x="143" y="539"/>
                    <a:pt x="180" y="502"/>
                  </a:cubicBezTo>
                  <a:cubicBezTo>
                    <a:pt x="340" y="332"/>
                    <a:pt x="246" y="1"/>
                    <a:pt x="246" y="1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0"/>
            <p:cNvSpPr/>
            <p:nvPr/>
          </p:nvSpPr>
          <p:spPr>
            <a:xfrm>
              <a:off x="5111925" y="2414250"/>
              <a:ext cx="8900" cy="11500"/>
            </a:xfrm>
            <a:custGeom>
              <a:avLst/>
              <a:gdLst/>
              <a:ahLst/>
              <a:cxnLst/>
              <a:rect l="l" t="t" r="r" b="b"/>
              <a:pathLst>
                <a:path w="356" h="460" extrusionOk="0">
                  <a:moveTo>
                    <a:pt x="355" y="1"/>
                  </a:moveTo>
                  <a:cubicBezTo>
                    <a:pt x="289" y="161"/>
                    <a:pt x="204" y="152"/>
                    <a:pt x="62" y="237"/>
                  </a:cubicBezTo>
                  <a:cubicBezTo>
                    <a:pt x="62" y="237"/>
                    <a:pt x="0" y="460"/>
                    <a:pt x="77" y="460"/>
                  </a:cubicBezTo>
                  <a:cubicBezTo>
                    <a:pt x="95" y="460"/>
                    <a:pt x="121" y="447"/>
                    <a:pt x="157" y="416"/>
                  </a:cubicBezTo>
                  <a:cubicBezTo>
                    <a:pt x="346" y="246"/>
                    <a:pt x="355" y="1"/>
                    <a:pt x="355" y="1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0"/>
            <p:cNvSpPr/>
            <p:nvPr/>
          </p:nvSpPr>
          <p:spPr>
            <a:xfrm>
              <a:off x="5118450" y="2427475"/>
              <a:ext cx="11575" cy="9875"/>
            </a:xfrm>
            <a:custGeom>
              <a:avLst/>
              <a:gdLst/>
              <a:ahLst/>
              <a:cxnLst/>
              <a:rect l="l" t="t" r="r" b="b"/>
              <a:pathLst>
                <a:path w="463" h="395" extrusionOk="0">
                  <a:moveTo>
                    <a:pt x="463" y="1"/>
                  </a:moveTo>
                  <a:lnTo>
                    <a:pt x="463" y="1"/>
                  </a:lnTo>
                  <a:cubicBezTo>
                    <a:pt x="359" y="152"/>
                    <a:pt x="274" y="124"/>
                    <a:pt x="123" y="171"/>
                  </a:cubicBezTo>
                  <a:cubicBezTo>
                    <a:pt x="123" y="171"/>
                    <a:pt x="1" y="394"/>
                    <a:pt x="95" y="394"/>
                  </a:cubicBezTo>
                  <a:cubicBezTo>
                    <a:pt x="112" y="394"/>
                    <a:pt x="136" y="387"/>
                    <a:pt x="170" y="369"/>
                  </a:cubicBezTo>
                  <a:cubicBezTo>
                    <a:pt x="397" y="247"/>
                    <a:pt x="463" y="1"/>
                    <a:pt x="463" y="1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0"/>
            <p:cNvSpPr/>
            <p:nvPr/>
          </p:nvSpPr>
          <p:spPr>
            <a:xfrm>
              <a:off x="5113775" y="2420400"/>
              <a:ext cx="12475" cy="9975"/>
            </a:xfrm>
            <a:custGeom>
              <a:avLst/>
              <a:gdLst/>
              <a:ahLst/>
              <a:cxnLst/>
              <a:rect l="l" t="t" r="r" b="b"/>
              <a:pathLst>
                <a:path w="499" h="399" extrusionOk="0">
                  <a:moveTo>
                    <a:pt x="499" y="0"/>
                  </a:moveTo>
                  <a:lnTo>
                    <a:pt x="499" y="0"/>
                  </a:lnTo>
                  <a:cubicBezTo>
                    <a:pt x="395" y="152"/>
                    <a:pt x="253" y="123"/>
                    <a:pt x="92" y="152"/>
                  </a:cubicBezTo>
                  <a:cubicBezTo>
                    <a:pt x="92" y="152"/>
                    <a:pt x="0" y="399"/>
                    <a:pt x="110" y="399"/>
                  </a:cubicBezTo>
                  <a:cubicBezTo>
                    <a:pt x="127" y="399"/>
                    <a:pt x="149" y="393"/>
                    <a:pt x="177" y="378"/>
                  </a:cubicBezTo>
                  <a:cubicBezTo>
                    <a:pt x="395" y="274"/>
                    <a:pt x="499" y="1"/>
                    <a:pt x="499" y="0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0"/>
            <p:cNvSpPr/>
            <p:nvPr/>
          </p:nvSpPr>
          <p:spPr>
            <a:xfrm>
              <a:off x="5114550" y="2423950"/>
              <a:ext cx="12650" cy="9975"/>
            </a:xfrm>
            <a:custGeom>
              <a:avLst/>
              <a:gdLst/>
              <a:ahLst/>
              <a:cxnLst/>
              <a:rect l="l" t="t" r="r" b="b"/>
              <a:pathLst>
                <a:path w="506" h="399" extrusionOk="0">
                  <a:moveTo>
                    <a:pt x="505" y="0"/>
                  </a:moveTo>
                  <a:cubicBezTo>
                    <a:pt x="411" y="151"/>
                    <a:pt x="250" y="123"/>
                    <a:pt x="99" y="151"/>
                  </a:cubicBezTo>
                  <a:cubicBezTo>
                    <a:pt x="99" y="151"/>
                    <a:pt x="0" y="398"/>
                    <a:pt x="114" y="398"/>
                  </a:cubicBezTo>
                  <a:cubicBezTo>
                    <a:pt x="131" y="398"/>
                    <a:pt x="155" y="392"/>
                    <a:pt x="184" y="378"/>
                  </a:cubicBezTo>
                  <a:cubicBezTo>
                    <a:pt x="392" y="274"/>
                    <a:pt x="505" y="0"/>
                    <a:pt x="505" y="0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0"/>
            <p:cNvSpPr/>
            <p:nvPr/>
          </p:nvSpPr>
          <p:spPr>
            <a:xfrm>
              <a:off x="5125825" y="2429600"/>
              <a:ext cx="9175" cy="13350"/>
            </a:xfrm>
            <a:custGeom>
              <a:avLst/>
              <a:gdLst/>
              <a:ahLst/>
              <a:cxnLst/>
              <a:rect l="l" t="t" r="r" b="b"/>
              <a:pathLst>
                <a:path w="367" h="534" extrusionOk="0">
                  <a:moveTo>
                    <a:pt x="310" y="1"/>
                  </a:moveTo>
                  <a:cubicBezTo>
                    <a:pt x="225" y="152"/>
                    <a:pt x="168" y="228"/>
                    <a:pt x="26" y="294"/>
                  </a:cubicBezTo>
                  <a:cubicBezTo>
                    <a:pt x="26" y="294"/>
                    <a:pt x="1" y="534"/>
                    <a:pt x="95" y="534"/>
                  </a:cubicBezTo>
                  <a:cubicBezTo>
                    <a:pt x="116" y="534"/>
                    <a:pt x="143" y="522"/>
                    <a:pt x="177" y="492"/>
                  </a:cubicBezTo>
                  <a:cubicBezTo>
                    <a:pt x="366" y="341"/>
                    <a:pt x="310" y="1"/>
                    <a:pt x="310" y="1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0"/>
            <p:cNvSpPr/>
            <p:nvPr/>
          </p:nvSpPr>
          <p:spPr>
            <a:xfrm>
              <a:off x="5127825" y="2436000"/>
              <a:ext cx="10250" cy="10700"/>
            </a:xfrm>
            <a:custGeom>
              <a:avLst/>
              <a:gdLst/>
              <a:ahLst/>
              <a:cxnLst/>
              <a:rect l="l" t="t" r="r" b="b"/>
              <a:pathLst>
                <a:path w="410" h="428" extrusionOk="0">
                  <a:moveTo>
                    <a:pt x="409" y="0"/>
                  </a:moveTo>
                  <a:lnTo>
                    <a:pt x="409" y="0"/>
                  </a:lnTo>
                  <a:cubicBezTo>
                    <a:pt x="324" y="170"/>
                    <a:pt x="239" y="142"/>
                    <a:pt x="88" y="208"/>
                  </a:cubicBezTo>
                  <a:cubicBezTo>
                    <a:pt x="88" y="208"/>
                    <a:pt x="0" y="427"/>
                    <a:pt x="80" y="427"/>
                  </a:cubicBezTo>
                  <a:cubicBezTo>
                    <a:pt x="98" y="427"/>
                    <a:pt x="125" y="416"/>
                    <a:pt x="163" y="388"/>
                  </a:cubicBezTo>
                  <a:cubicBezTo>
                    <a:pt x="362" y="255"/>
                    <a:pt x="409" y="0"/>
                    <a:pt x="409" y="0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0"/>
            <p:cNvSpPr/>
            <p:nvPr/>
          </p:nvSpPr>
          <p:spPr>
            <a:xfrm>
              <a:off x="5135025" y="2449450"/>
              <a:ext cx="9900" cy="11050"/>
            </a:xfrm>
            <a:custGeom>
              <a:avLst/>
              <a:gdLst/>
              <a:ahLst/>
              <a:cxnLst/>
              <a:rect l="l" t="t" r="r" b="b"/>
              <a:pathLst>
                <a:path w="396" h="442" extrusionOk="0">
                  <a:moveTo>
                    <a:pt x="395" y="1"/>
                  </a:moveTo>
                  <a:cubicBezTo>
                    <a:pt x="320" y="161"/>
                    <a:pt x="168" y="143"/>
                    <a:pt x="27" y="209"/>
                  </a:cubicBezTo>
                  <a:cubicBezTo>
                    <a:pt x="27" y="209"/>
                    <a:pt x="1" y="442"/>
                    <a:pt x="99" y="442"/>
                  </a:cubicBezTo>
                  <a:cubicBezTo>
                    <a:pt x="119" y="442"/>
                    <a:pt x="145" y="432"/>
                    <a:pt x="178" y="407"/>
                  </a:cubicBezTo>
                  <a:cubicBezTo>
                    <a:pt x="367" y="247"/>
                    <a:pt x="395" y="1"/>
                    <a:pt x="395" y="1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0"/>
            <p:cNvSpPr/>
            <p:nvPr/>
          </p:nvSpPr>
          <p:spPr>
            <a:xfrm>
              <a:off x="5129250" y="2442850"/>
              <a:ext cx="13550" cy="8875"/>
            </a:xfrm>
            <a:custGeom>
              <a:avLst/>
              <a:gdLst/>
              <a:ahLst/>
              <a:cxnLst/>
              <a:rect l="l" t="t" r="r" b="b"/>
              <a:pathLst>
                <a:path w="542" h="355" extrusionOk="0">
                  <a:moveTo>
                    <a:pt x="541" y="0"/>
                  </a:moveTo>
                  <a:lnTo>
                    <a:pt x="541" y="0"/>
                  </a:lnTo>
                  <a:cubicBezTo>
                    <a:pt x="418" y="132"/>
                    <a:pt x="277" y="85"/>
                    <a:pt x="125" y="104"/>
                  </a:cubicBezTo>
                  <a:cubicBezTo>
                    <a:pt x="125" y="104"/>
                    <a:pt x="0" y="355"/>
                    <a:pt x="114" y="355"/>
                  </a:cubicBezTo>
                  <a:cubicBezTo>
                    <a:pt x="129" y="355"/>
                    <a:pt x="148" y="350"/>
                    <a:pt x="173" y="340"/>
                  </a:cubicBezTo>
                  <a:cubicBezTo>
                    <a:pt x="399" y="265"/>
                    <a:pt x="541" y="0"/>
                    <a:pt x="541" y="0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0"/>
            <p:cNvSpPr/>
            <p:nvPr/>
          </p:nvSpPr>
          <p:spPr>
            <a:xfrm>
              <a:off x="5129400" y="2446625"/>
              <a:ext cx="13625" cy="9050"/>
            </a:xfrm>
            <a:custGeom>
              <a:avLst/>
              <a:gdLst/>
              <a:ahLst/>
              <a:cxnLst/>
              <a:rect l="l" t="t" r="r" b="b"/>
              <a:pathLst>
                <a:path w="545" h="362" extrusionOk="0">
                  <a:moveTo>
                    <a:pt x="545" y="0"/>
                  </a:moveTo>
                  <a:cubicBezTo>
                    <a:pt x="431" y="133"/>
                    <a:pt x="289" y="85"/>
                    <a:pt x="129" y="114"/>
                  </a:cubicBezTo>
                  <a:cubicBezTo>
                    <a:pt x="129" y="114"/>
                    <a:pt x="1" y="362"/>
                    <a:pt x="121" y="362"/>
                  </a:cubicBezTo>
                  <a:cubicBezTo>
                    <a:pt x="135" y="362"/>
                    <a:pt x="154" y="358"/>
                    <a:pt x="176" y="350"/>
                  </a:cubicBezTo>
                  <a:cubicBezTo>
                    <a:pt x="403" y="265"/>
                    <a:pt x="545" y="1"/>
                    <a:pt x="545" y="0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0"/>
            <p:cNvSpPr/>
            <p:nvPr/>
          </p:nvSpPr>
          <p:spPr>
            <a:xfrm>
              <a:off x="5138350" y="2452300"/>
              <a:ext cx="9175" cy="13600"/>
            </a:xfrm>
            <a:custGeom>
              <a:avLst/>
              <a:gdLst/>
              <a:ahLst/>
              <a:cxnLst/>
              <a:rect l="l" t="t" r="r" b="b"/>
              <a:pathLst>
                <a:path w="367" h="544" extrusionOk="0">
                  <a:moveTo>
                    <a:pt x="309" y="0"/>
                  </a:moveTo>
                  <a:lnTo>
                    <a:pt x="309" y="0"/>
                  </a:lnTo>
                  <a:cubicBezTo>
                    <a:pt x="224" y="161"/>
                    <a:pt x="168" y="236"/>
                    <a:pt x="26" y="312"/>
                  </a:cubicBezTo>
                  <a:cubicBezTo>
                    <a:pt x="26" y="312"/>
                    <a:pt x="1" y="543"/>
                    <a:pt x="93" y="543"/>
                  </a:cubicBezTo>
                  <a:cubicBezTo>
                    <a:pt x="114" y="543"/>
                    <a:pt x="142" y="531"/>
                    <a:pt x="177" y="501"/>
                  </a:cubicBezTo>
                  <a:cubicBezTo>
                    <a:pt x="366" y="340"/>
                    <a:pt x="309" y="0"/>
                    <a:pt x="309" y="0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0"/>
            <p:cNvSpPr/>
            <p:nvPr/>
          </p:nvSpPr>
          <p:spPr>
            <a:xfrm>
              <a:off x="5140275" y="2459150"/>
              <a:ext cx="10075" cy="10600"/>
            </a:xfrm>
            <a:custGeom>
              <a:avLst/>
              <a:gdLst/>
              <a:ahLst/>
              <a:cxnLst/>
              <a:rect l="l" t="t" r="r" b="b"/>
              <a:pathLst>
                <a:path w="403" h="424" extrusionOk="0">
                  <a:moveTo>
                    <a:pt x="403" y="0"/>
                  </a:moveTo>
                  <a:lnTo>
                    <a:pt x="403" y="0"/>
                  </a:lnTo>
                  <a:cubicBezTo>
                    <a:pt x="327" y="151"/>
                    <a:pt x="242" y="142"/>
                    <a:pt x="91" y="199"/>
                  </a:cubicBezTo>
                  <a:cubicBezTo>
                    <a:pt x="91" y="199"/>
                    <a:pt x="1" y="423"/>
                    <a:pt x="80" y="423"/>
                  </a:cubicBezTo>
                  <a:cubicBezTo>
                    <a:pt x="97" y="423"/>
                    <a:pt x="122" y="413"/>
                    <a:pt x="157" y="388"/>
                  </a:cubicBezTo>
                  <a:cubicBezTo>
                    <a:pt x="374" y="246"/>
                    <a:pt x="403" y="0"/>
                    <a:pt x="403" y="0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0"/>
            <p:cNvSpPr/>
            <p:nvPr/>
          </p:nvSpPr>
          <p:spPr>
            <a:xfrm>
              <a:off x="5145525" y="2473325"/>
              <a:ext cx="12625" cy="8825"/>
            </a:xfrm>
            <a:custGeom>
              <a:avLst/>
              <a:gdLst/>
              <a:ahLst/>
              <a:cxnLst/>
              <a:rect l="l" t="t" r="r" b="b"/>
              <a:pathLst>
                <a:path w="505" h="353" extrusionOk="0">
                  <a:moveTo>
                    <a:pt x="504" y="0"/>
                  </a:moveTo>
                  <a:cubicBezTo>
                    <a:pt x="382" y="142"/>
                    <a:pt x="306" y="104"/>
                    <a:pt x="145" y="133"/>
                  </a:cubicBezTo>
                  <a:cubicBezTo>
                    <a:pt x="145" y="133"/>
                    <a:pt x="1" y="353"/>
                    <a:pt x="99" y="353"/>
                  </a:cubicBezTo>
                  <a:cubicBezTo>
                    <a:pt x="116" y="353"/>
                    <a:pt x="140" y="346"/>
                    <a:pt x="174" y="331"/>
                  </a:cubicBezTo>
                  <a:cubicBezTo>
                    <a:pt x="410" y="237"/>
                    <a:pt x="504" y="0"/>
                    <a:pt x="504" y="0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0"/>
            <p:cNvSpPr/>
            <p:nvPr/>
          </p:nvSpPr>
          <p:spPr>
            <a:xfrm>
              <a:off x="5141575" y="2466000"/>
              <a:ext cx="13500" cy="8875"/>
            </a:xfrm>
            <a:custGeom>
              <a:avLst/>
              <a:gdLst/>
              <a:ahLst/>
              <a:cxnLst/>
              <a:rect l="l" t="t" r="r" b="b"/>
              <a:pathLst>
                <a:path w="540" h="355" extrusionOk="0">
                  <a:moveTo>
                    <a:pt x="540" y="0"/>
                  </a:moveTo>
                  <a:lnTo>
                    <a:pt x="540" y="0"/>
                  </a:lnTo>
                  <a:cubicBezTo>
                    <a:pt x="426" y="123"/>
                    <a:pt x="284" y="76"/>
                    <a:pt x="133" y="104"/>
                  </a:cubicBezTo>
                  <a:cubicBezTo>
                    <a:pt x="133" y="104"/>
                    <a:pt x="1" y="355"/>
                    <a:pt x="126" y="355"/>
                  </a:cubicBezTo>
                  <a:cubicBezTo>
                    <a:pt x="142" y="355"/>
                    <a:pt x="163" y="351"/>
                    <a:pt x="190" y="341"/>
                  </a:cubicBezTo>
                  <a:cubicBezTo>
                    <a:pt x="398" y="256"/>
                    <a:pt x="540" y="0"/>
                    <a:pt x="540" y="0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0"/>
            <p:cNvSpPr/>
            <p:nvPr/>
          </p:nvSpPr>
          <p:spPr>
            <a:xfrm>
              <a:off x="5141875" y="2469550"/>
              <a:ext cx="13675" cy="8950"/>
            </a:xfrm>
            <a:custGeom>
              <a:avLst/>
              <a:gdLst/>
              <a:ahLst/>
              <a:cxnLst/>
              <a:rect l="l" t="t" r="r" b="b"/>
              <a:pathLst>
                <a:path w="547" h="358" extrusionOk="0">
                  <a:moveTo>
                    <a:pt x="546" y="0"/>
                  </a:moveTo>
                  <a:cubicBezTo>
                    <a:pt x="424" y="123"/>
                    <a:pt x="282" y="76"/>
                    <a:pt x="131" y="104"/>
                  </a:cubicBezTo>
                  <a:cubicBezTo>
                    <a:pt x="131" y="104"/>
                    <a:pt x="0" y="357"/>
                    <a:pt x="120" y="357"/>
                  </a:cubicBezTo>
                  <a:cubicBezTo>
                    <a:pt x="137" y="357"/>
                    <a:pt x="159" y="352"/>
                    <a:pt x="187" y="340"/>
                  </a:cubicBezTo>
                  <a:cubicBezTo>
                    <a:pt x="405" y="255"/>
                    <a:pt x="546" y="0"/>
                    <a:pt x="546" y="0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0"/>
            <p:cNvSpPr/>
            <p:nvPr/>
          </p:nvSpPr>
          <p:spPr>
            <a:xfrm>
              <a:off x="5465150" y="2416725"/>
              <a:ext cx="63000" cy="31800"/>
            </a:xfrm>
            <a:custGeom>
              <a:avLst/>
              <a:gdLst/>
              <a:ahLst/>
              <a:cxnLst/>
              <a:rect l="l" t="t" r="r" b="b"/>
              <a:pathLst>
                <a:path w="2520" h="1272" extrusionOk="0">
                  <a:moveTo>
                    <a:pt x="1627" y="1"/>
                  </a:moveTo>
                  <a:cubicBezTo>
                    <a:pt x="1126" y="1"/>
                    <a:pt x="0" y="336"/>
                    <a:pt x="185" y="469"/>
                  </a:cubicBezTo>
                  <a:cubicBezTo>
                    <a:pt x="947" y="998"/>
                    <a:pt x="1653" y="1272"/>
                    <a:pt x="2038" y="1272"/>
                  </a:cubicBezTo>
                  <a:cubicBezTo>
                    <a:pt x="2155" y="1272"/>
                    <a:pt x="2242" y="1247"/>
                    <a:pt x="2292" y="1196"/>
                  </a:cubicBezTo>
                  <a:cubicBezTo>
                    <a:pt x="2519" y="988"/>
                    <a:pt x="1858" y="374"/>
                    <a:pt x="1858" y="91"/>
                  </a:cubicBezTo>
                  <a:cubicBezTo>
                    <a:pt x="1858" y="27"/>
                    <a:pt x="1767" y="1"/>
                    <a:pt x="1627" y="1"/>
                  </a:cubicBezTo>
                  <a:close/>
                </a:path>
              </a:pathLst>
            </a:custGeom>
            <a:solidFill>
              <a:srgbClr val="F7C0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0"/>
            <p:cNvSpPr/>
            <p:nvPr/>
          </p:nvSpPr>
          <p:spPr>
            <a:xfrm>
              <a:off x="5333900" y="2341125"/>
              <a:ext cx="57900" cy="57300"/>
            </a:xfrm>
            <a:custGeom>
              <a:avLst/>
              <a:gdLst/>
              <a:ahLst/>
              <a:cxnLst/>
              <a:rect l="l" t="t" r="r" b="b"/>
              <a:pathLst>
                <a:path w="2316" h="2292" extrusionOk="0">
                  <a:moveTo>
                    <a:pt x="466" y="0"/>
                  </a:moveTo>
                  <a:cubicBezTo>
                    <a:pt x="366" y="0"/>
                    <a:pt x="289" y="15"/>
                    <a:pt x="246" y="43"/>
                  </a:cubicBezTo>
                  <a:cubicBezTo>
                    <a:pt x="1" y="204"/>
                    <a:pt x="804" y="2018"/>
                    <a:pt x="1399" y="2274"/>
                  </a:cubicBezTo>
                  <a:cubicBezTo>
                    <a:pt x="1428" y="2286"/>
                    <a:pt x="1461" y="2292"/>
                    <a:pt x="1499" y="2292"/>
                  </a:cubicBezTo>
                  <a:cubicBezTo>
                    <a:pt x="1752" y="2292"/>
                    <a:pt x="2178" y="2024"/>
                    <a:pt x="2203" y="1612"/>
                  </a:cubicBezTo>
                  <a:cubicBezTo>
                    <a:pt x="2315" y="472"/>
                    <a:pt x="1029" y="0"/>
                    <a:pt x="466" y="0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0"/>
            <p:cNvSpPr/>
            <p:nvPr/>
          </p:nvSpPr>
          <p:spPr>
            <a:xfrm>
              <a:off x="5334375" y="2341100"/>
              <a:ext cx="29325" cy="53325"/>
            </a:xfrm>
            <a:custGeom>
              <a:avLst/>
              <a:gdLst/>
              <a:ahLst/>
              <a:cxnLst/>
              <a:rect l="l" t="t" r="r" b="b"/>
              <a:pathLst>
                <a:path w="1173" h="2133" extrusionOk="0">
                  <a:moveTo>
                    <a:pt x="450" y="0"/>
                  </a:moveTo>
                  <a:cubicBezTo>
                    <a:pt x="351" y="0"/>
                    <a:pt x="273" y="15"/>
                    <a:pt x="227" y="44"/>
                  </a:cubicBezTo>
                  <a:cubicBezTo>
                    <a:pt x="1" y="186"/>
                    <a:pt x="615" y="1641"/>
                    <a:pt x="1173" y="2133"/>
                  </a:cubicBezTo>
                  <a:cubicBezTo>
                    <a:pt x="1069" y="1849"/>
                    <a:pt x="1002" y="1509"/>
                    <a:pt x="1002" y="1140"/>
                  </a:cubicBezTo>
                  <a:cubicBezTo>
                    <a:pt x="1002" y="791"/>
                    <a:pt x="1069" y="441"/>
                    <a:pt x="1173" y="158"/>
                  </a:cubicBezTo>
                  <a:cubicBezTo>
                    <a:pt x="901" y="53"/>
                    <a:pt x="637" y="0"/>
                    <a:pt x="450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0"/>
            <p:cNvSpPr/>
            <p:nvPr/>
          </p:nvSpPr>
          <p:spPr>
            <a:xfrm>
              <a:off x="5345950" y="2351650"/>
              <a:ext cx="42225" cy="45200"/>
            </a:xfrm>
            <a:custGeom>
              <a:avLst/>
              <a:gdLst/>
              <a:ahLst/>
              <a:cxnLst/>
              <a:rect l="l" t="t" r="r" b="b"/>
              <a:pathLst>
                <a:path w="1689" h="1808" extrusionOk="0">
                  <a:moveTo>
                    <a:pt x="344" y="1"/>
                  </a:moveTo>
                  <a:cubicBezTo>
                    <a:pt x="270" y="1"/>
                    <a:pt x="212" y="13"/>
                    <a:pt x="180" y="38"/>
                  </a:cubicBezTo>
                  <a:cubicBezTo>
                    <a:pt x="1" y="161"/>
                    <a:pt x="606" y="1597"/>
                    <a:pt x="1040" y="1796"/>
                  </a:cubicBezTo>
                  <a:cubicBezTo>
                    <a:pt x="1058" y="1804"/>
                    <a:pt x="1080" y="1808"/>
                    <a:pt x="1105" y="1808"/>
                  </a:cubicBezTo>
                  <a:cubicBezTo>
                    <a:pt x="1284" y="1808"/>
                    <a:pt x="1600" y="1601"/>
                    <a:pt x="1617" y="1286"/>
                  </a:cubicBezTo>
                  <a:cubicBezTo>
                    <a:pt x="1689" y="389"/>
                    <a:pt x="757" y="1"/>
                    <a:pt x="344" y="1"/>
                  </a:cubicBezTo>
                  <a:close/>
                </a:path>
              </a:pathLst>
            </a:custGeom>
            <a:solidFill>
              <a:srgbClr val="F4A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0"/>
            <p:cNvSpPr/>
            <p:nvPr/>
          </p:nvSpPr>
          <p:spPr>
            <a:xfrm>
              <a:off x="5350925" y="2358900"/>
              <a:ext cx="38950" cy="38525"/>
            </a:xfrm>
            <a:custGeom>
              <a:avLst/>
              <a:gdLst/>
              <a:ahLst/>
              <a:cxnLst/>
              <a:rect l="l" t="t" r="r" b="b"/>
              <a:pathLst>
                <a:path w="1558" h="1541" extrusionOk="0">
                  <a:moveTo>
                    <a:pt x="321" y="0"/>
                  </a:moveTo>
                  <a:cubicBezTo>
                    <a:pt x="252" y="0"/>
                    <a:pt x="198" y="11"/>
                    <a:pt x="170" y="32"/>
                  </a:cubicBezTo>
                  <a:cubicBezTo>
                    <a:pt x="0" y="145"/>
                    <a:pt x="529" y="1364"/>
                    <a:pt x="936" y="1525"/>
                  </a:cubicBezTo>
                  <a:cubicBezTo>
                    <a:pt x="956" y="1536"/>
                    <a:pt x="981" y="1541"/>
                    <a:pt x="1009" y="1541"/>
                  </a:cubicBezTo>
                  <a:cubicBezTo>
                    <a:pt x="1177" y="1541"/>
                    <a:pt x="1453" y="1356"/>
                    <a:pt x="1493" y="1081"/>
                  </a:cubicBezTo>
                  <a:cubicBezTo>
                    <a:pt x="1557" y="315"/>
                    <a:pt x="699" y="0"/>
                    <a:pt x="321" y="0"/>
                  </a:cubicBezTo>
                  <a:close/>
                </a:path>
              </a:pathLst>
            </a:custGeom>
            <a:solidFill>
              <a:srgbClr val="E8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0"/>
            <p:cNvSpPr/>
            <p:nvPr/>
          </p:nvSpPr>
          <p:spPr>
            <a:xfrm>
              <a:off x="4835375" y="2479475"/>
              <a:ext cx="129025" cy="276950"/>
            </a:xfrm>
            <a:custGeom>
              <a:avLst/>
              <a:gdLst/>
              <a:ahLst/>
              <a:cxnLst/>
              <a:rect l="l" t="t" r="r" b="b"/>
              <a:pathLst>
                <a:path w="5161" h="11078" extrusionOk="0">
                  <a:moveTo>
                    <a:pt x="5104" y="0"/>
                  </a:moveTo>
                  <a:cubicBezTo>
                    <a:pt x="2250" y="558"/>
                    <a:pt x="1305" y="3761"/>
                    <a:pt x="1957" y="9536"/>
                  </a:cubicBezTo>
                  <a:cubicBezTo>
                    <a:pt x="2076" y="10585"/>
                    <a:pt x="1773" y="10926"/>
                    <a:pt x="867" y="10926"/>
                  </a:cubicBezTo>
                  <a:cubicBezTo>
                    <a:pt x="623" y="10926"/>
                    <a:pt x="336" y="10901"/>
                    <a:pt x="1" y="10859"/>
                  </a:cubicBezTo>
                  <a:lnTo>
                    <a:pt x="1" y="10859"/>
                  </a:lnTo>
                  <a:lnTo>
                    <a:pt x="10" y="11057"/>
                  </a:lnTo>
                  <a:cubicBezTo>
                    <a:pt x="261" y="11068"/>
                    <a:pt x="490" y="11078"/>
                    <a:pt x="698" y="11078"/>
                  </a:cubicBezTo>
                  <a:cubicBezTo>
                    <a:pt x="1723" y="11078"/>
                    <a:pt x="2221" y="10852"/>
                    <a:pt x="2080" y="9517"/>
                  </a:cubicBezTo>
                  <a:cubicBezTo>
                    <a:pt x="1447" y="3922"/>
                    <a:pt x="2477" y="813"/>
                    <a:pt x="5161" y="293"/>
                  </a:cubicBezTo>
                  <a:lnTo>
                    <a:pt x="5104" y="0"/>
                  </a:ln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0"/>
            <p:cNvSpPr/>
            <p:nvPr/>
          </p:nvSpPr>
          <p:spPr>
            <a:xfrm>
              <a:off x="5172775" y="2574525"/>
              <a:ext cx="81525" cy="317950"/>
            </a:xfrm>
            <a:custGeom>
              <a:avLst/>
              <a:gdLst/>
              <a:ahLst/>
              <a:cxnLst/>
              <a:rect l="l" t="t" r="r" b="b"/>
              <a:pathLst>
                <a:path w="3261" h="12718" extrusionOk="0">
                  <a:moveTo>
                    <a:pt x="1742" y="0"/>
                  </a:moveTo>
                  <a:cubicBezTo>
                    <a:pt x="903" y="0"/>
                    <a:pt x="138" y="910"/>
                    <a:pt x="454" y="2228"/>
                  </a:cubicBezTo>
                  <a:cubicBezTo>
                    <a:pt x="1257" y="5507"/>
                    <a:pt x="0" y="6594"/>
                    <a:pt x="114" y="7047"/>
                  </a:cubicBezTo>
                  <a:cubicBezTo>
                    <a:pt x="265" y="7690"/>
                    <a:pt x="841" y="7671"/>
                    <a:pt x="1834" y="12718"/>
                  </a:cubicBezTo>
                  <a:lnTo>
                    <a:pt x="2647" y="12718"/>
                  </a:lnTo>
                  <a:cubicBezTo>
                    <a:pt x="1153" y="8493"/>
                    <a:pt x="1749" y="7208"/>
                    <a:pt x="1739" y="6783"/>
                  </a:cubicBezTo>
                  <a:cubicBezTo>
                    <a:pt x="1739" y="6367"/>
                    <a:pt x="936" y="6046"/>
                    <a:pt x="2533" y="3191"/>
                  </a:cubicBezTo>
                  <a:cubicBezTo>
                    <a:pt x="3261" y="1925"/>
                    <a:pt x="3233" y="555"/>
                    <a:pt x="2240" y="111"/>
                  </a:cubicBezTo>
                  <a:cubicBezTo>
                    <a:pt x="2077" y="36"/>
                    <a:pt x="1908" y="0"/>
                    <a:pt x="1742" y="0"/>
                  </a:cubicBezTo>
                  <a:close/>
                </a:path>
              </a:pathLst>
            </a:custGeom>
            <a:solidFill>
              <a:srgbClr val="E8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0"/>
            <p:cNvSpPr/>
            <p:nvPr/>
          </p:nvSpPr>
          <p:spPr>
            <a:xfrm>
              <a:off x="4955175" y="2495200"/>
              <a:ext cx="141400" cy="397275"/>
            </a:xfrm>
            <a:custGeom>
              <a:avLst/>
              <a:gdLst/>
              <a:ahLst/>
              <a:cxnLst/>
              <a:rect l="l" t="t" r="r" b="b"/>
              <a:pathLst>
                <a:path w="5656" h="15891" extrusionOk="0">
                  <a:moveTo>
                    <a:pt x="2450" y="0"/>
                  </a:moveTo>
                  <a:cubicBezTo>
                    <a:pt x="2353" y="0"/>
                    <a:pt x="2255" y="8"/>
                    <a:pt x="2155" y="23"/>
                  </a:cubicBezTo>
                  <a:cubicBezTo>
                    <a:pt x="133" y="316"/>
                    <a:pt x="0" y="3728"/>
                    <a:pt x="511" y="4975"/>
                  </a:cubicBezTo>
                  <a:cubicBezTo>
                    <a:pt x="1021" y="6223"/>
                    <a:pt x="1427" y="8755"/>
                    <a:pt x="709" y="9994"/>
                  </a:cubicBezTo>
                  <a:cubicBezTo>
                    <a:pt x="341" y="10627"/>
                    <a:pt x="2212" y="13878"/>
                    <a:pt x="2533" y="15891"/>
                  </a:cubicBezTo>
                  <a:lnTo>
                    <a:pt x="3478" y="15891"/>
                  </a:lnTo>
                  <a:cubicBezTo>
                    <a:pt x="1701" y="12177"/>
                    <a:pt x="2268" y="11317"/>
                    <a:pt x="2268" y="10665"/>
                  </a:cubicBezTo>
                  <a:cubicBezTo>
                    <a:pt x="2268" y="10305"/>
                    <a:pt x="1834" y="9776"/>
                    <a:pt x="1834" y="9426"/>
                  </a:cubicBezTo>
                  <a:cubicBezTo>
                    <a:pt x="1834" y="8529"/>
                    <a:pt x="3922" y="5769"/>
                    <a:pt x="4811" y="4210"/>
                  </a:cubicBezTo>
                  <a:cubicBezTo>
                    <a:pt x="5655" y="2745"/>
                    <a:pt x="4314" y="0"/>
                    <a:pt x="2450" y="0"/>
                  </a:cubicBezTo>
                  <a:close/>
                </a:path>
              </a:pathLst>
            </a:custGeom>
            <a:solidFill>
              <a:srgbClr val="E8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0"/>
            <p:cNvSpPr/>
            <p:nvPr/>
          </p:nvSpPr>
          <p:spPr>
            <a:xfrm>
              <a:off x="4874375" y="2386075"/>
              <a:ext cx="426725" cy="308500"/>
            </a:xfrm>
            <a:custGeom>
              <a:avLst/>
              <a:gdLst/>
              <a:ahLst/>
              <a:cxnLst/>
              <a:rect l="l" t="t" r="r" b="b"/>
              <a:pathLst>
                <a:path w="17069" h="12340" extrusionOk="0">
                  <a:moveTo>
                    <a:pt x="8163" y="0"/>
                  </a:moveTo>
                  <a:cubicBezTo>
                    <a:pt x="8108" y="0"/>
                    <a:pt x="8052" y="4"/>
                    <a:pt x="7995" y="12"/>
                  </a:cubicBezTo>
                  <a:cubicBezTo>
                    <a:pt x="6247" y="277"/>
                    <a:pt x="4565" y="2980"/>
                    <a:pt x="4045" y="3320"/>
                  </a:cubicBezTo>
                  <a:cubicBezTo>
                    <a:pt x="3525" y="3670"/>
                    <a:pt x="0" y="3717"/>
                    <a:pt x="1399" y="8461"/>
                  </a:cubicBezTo>
                  <a:cubicBezTo>
                    <a:pt x="1749" y="9586"/>
                    <a:pt x="2835" y="10030"/>
                    <a:pt x="2835" y="10030"/>
                  </a:cubicBezTo>
                  <a:cubicBezTo>
                    <a:pt x="4357" y="10923"/>
                    <a:pt x="6846" y="12339"/>
                    <a:pt x="9424" y="12339"/>
                  </a:cubicBezTo>
                  <a:cubicBezTo>
                    <a:pt x="11186" y="12339"/>
                    <a:pt x="12989" y="11678"/>
                    <a:pt x="14554" y="9737"/>
                  </a:cubicBezTo>
                  <a:cubicBezTo>
                    <a:pt x="15187" y="8943"/>
                    <a:pt x="17068" y="4927"/>
                    <a:pt x="13874" y="3320"/>
                  </a:cubicBezTo>
                  <a:cubicBezTo>
                    <a:pt x="13767" y="3265"/>
                    <a:pt x="13649" y="3242"/>
                    <a:pt x="13524" y="3242"/>
                  </a:cubicBezTo>
                  <a:cubicBezTo>
                    <a:pt x="12881" y="3242"/>
                    <a:pt x="12042" y="3852"/>
                    <a:pt x="11415" y="3852"/>
                  </a:cubicBezTo>
                  <a:cubicBezTo>
                    <a:pt x="11326" y="3852"/>
                    <a:pt x="11241" y="3840"/>
                    <a:pt x="11161" y="3812"/>
                  </a:cubicBezTo>
                  <a:cubicBezTo>
                    <a:pt x="10439" y="3556"/>
                    <a:pt x="9788" y="0"/>
                    <a:pt x="8163" y="0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0"/>
            <p:cNvSpPr/>
            <p:nvPr/>
          </p:nvSpPr>
          <p:spPr>
            <a:xfrm>
              <a:off x="4890425" y="2383675"/>
              <a:ext cx="335525" cy="226025"/>
            </a:xfrm>
            <a:custGeom>
              <a:avLst/>
              <a:gdLst/>
              <a:ahLst/>
              <a:cxnLst/>
              <a:rect l="l" t="t" r="r" b="b"/>
              <a:pathLst>
                <a:path w="13421" h="9041" extrusionOk="0">
                  <a:moveTo>
                    <a:pt x="7468" y="1"/>
                  </a:moveTo>
                  <a:cubicBezTo>
                    <a:pt x="7412" y="1"/>
                    <a:pt x="7355" y="5"/>
                    <a:pt x="7297" y="14"/>
                  </a:cubicBezTo>
                  <a:cubicBezTo>
                    <a:pt x="5548" y="279"/>
                    <a:pt x="3866" y="3010"/>
                    <a:pt x="3346" y="3350"/>
                  </a:cubicBezTo>
                  <a:cubicBezTo>
                    <a:pt x="2874" y="3652"/>
                    <a:pt x="1" y="3794"/>
                    <a:pt x="502" y="7329"/>
                  </a:cubicBezTo>
                  <a:cubicBezTo>
                    <a:pt x="1766" y="8035"/>
                    <a:pt x="4517" y="9040"/>
                    <a:pt x="6982" y="9040"/>
                  </a:cubicBezTo>
                  <a:cubicBezTo>
                    <a:pt x="7649" y="9040"/>
                    <a:pt x="8295" y="8967"/>
                    <a:pt x="8884" y="8794"/>
                  </a:cubicBezTo>
                  <a:cubicBezTo>
                    <a:pt x="11739" y="7952"/>
                    <a:pt x="13421" y="5146"/>
                    <a:pt x="13307" y="3454"/>
                  </a:cubicBezTo>
                  <a:lnTo>
                    <a:pt x="13232" y="3416"/>
                  </a:lnTo>
                  <a:cubicBezTo>
                    <a:pt x="13077" y="3330"/>
                    <a:pt x="12918" y="3295"/>
                    <a:pt x="12756" y="3295"/>
                  </a:cubicBezTo>
                  <a:cubicBezTo>
                    <a:pt x="12092" y="3295"/>
                    <a:pt x="11385" y="3881"/>
                    <a:pt x="10806" y="3881"/>
                  </a:cubicBezTo>
                  <a:cubicBezTo>
                    <a:pt x="10723" y="3881"/>
                    <a:pt x="10644" y="3869"/>
                    <a:pt x="10567" y="3841"/>
                  </a:cubicBezTo>
                  <a:cubicBezTo>
                    <a:pt x="9845" y="3595"/>
                    <a:pt x="9097" y="1"/>
                    <a:pt x="7468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0"/>
            <p:cNvSpPr/>
            <p:nvPr/>
          </p:nvSpPr>
          <p:spPr>
            <a:xfrm>
              <a:off x="4905075" y="2566875"/>
              <a:ext cx="358450" cy="132150"/>
            </a:xfrm>
            <a:custGeom>
              <a:avLst/>
              <a:gdLst/>
              <a:ahLst/>
              <a:cxnLst/>
              <a:rect l="l" t="t" r="r" b="b"/>
              <a:pathLst>
                <a:path w="14338" h="5286" extrusionOk="0">
                  <a:moveTo>
                    <a:pt x="14337" y="1"/>
                  </a:moveTo>
                  <a:lnTo>
                    <a:pt x="14337" y="1"/>
                  </a:lnTo>
                  <a:cubicBezTo>
                    <a:pt x="14281" y="122"/>
                    <a:pt x="14193" y="162"/>
                    <a:pt x="14094" y="162"/>
                  </a:cubicBezTo>
                  <a:cubicBezTo>
                    <a:pt x="13910" y="162"/>
                    <a:pt x="13686" y="25"/>
                    <a:pt x="13552" y="25"/>
                  </a:cubicBezTo>
                  <a:cubicBezTo>
                    <a:pt x="13517" y="25"/>
                    <a:pt x="13488" y="34"/>
                    <a:pt x="13468" y="57"/>
                  </a:cubicBezTo>
                  <a:cubicBezTo>
                    <a:pt x="11608" y="2171"/>
                    <a:pt x="9545" y="2878"/>
                    <a:pt x="7577" y="2878"/>
                  </a:cubicBezTo>
                  <a:cubicBezTo>
                    <a:pt x="5075" y="2878"/>
                    <a:pt x="2726" y="1735"/>
                    <a:pt x="1144" y="889"/>
                  </a:cubicBezTo>
                  <a:cubicBezTo>
                    <a:pt x="1144" y="889"/>
                    <a:pt x="1093" y="895"/>
                    <a:pt x="1009" y="895"/>
                  </a:cubicBezTo>
                  <a:cubicBezTo>
                    <a:pt x="786" y="895"/>
                    <a:pt x="331" y="850"/>
                    <a:pt x="1" y="521"/>
                  </a:cubicBezTo>
                  <a:lnTo>
                    <a:pt x="1" y="521"/>
                  </a:lnTo>
                  <a:cubicBezTo>
                    <a:pt x="48" y="747"/>
                    <a:pt x="105" y="974"/>
                    <a:pt x="171" y="1220"/>
                  </a:cubicBezTo>
                  <a:cubicBezTo>
                    <a:pt x="502" y="2345"/>
                    <a:pt x="1589" y="2789"/>
                    <a:pt x="1589" y="2789"/>
                  </a:cubicBezTo>
                  <a:cubicBezTo>
                    <a:pt x="3014" y="3765"/>
                    <a:pt x="5461" y="5286"/>
                    <a:pt x="8056" y="5286"/>
                  </a:cubicBezTo>
                  <a:cubicBezTo>
                    <a:pt x="9829" y="5286"/>
                    <a:pt x="11673" y="4575"/>
                    <a:pt x="13307" y="2496"/>
                  </a:cubicBezTo>
                  <a:cubicBezTo>
                    <a:pt x="13591" y="2137"/>
                    <a:pt x="14130" y="1144"/>
                    <a:pt x="14337" y="1"/>
                  </a:cubicBezTo>
                  <a:close/>
                </a:path>
              </a:pathLst>
            </a:custGeom>
            <a:solidFill>
              <a:srgbClr val="FCA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0"/>
            <p:cNvSpPr/>
            <p:nvPr/>
          </p:nvSpPr>
          <p:spPr>
            <a:xfrm>
              <a:off x="4992975" y="2552475"/>
              <a:ext cx="44925" cy="102550"/>
            </a:xfrm>
            <a:custGeom>
              <a:avLst/>
              <a:gdLst/>
              <a:ahLst/>
              <a:cxnLst/>
              <a:rect l="l" t="t" r="r" b="b"/>
              <a:pathLst>
                <a:path w="1797" h="4102" extrusionOk="0">
                  <a:moveTo>
                    <a:pt x="728" y="0"/>
                  </a:moveTo>
                  <a:lnTo>
                    <a:pt x="0" y="3091"/>
                  </a:lnTo>
                  <a:lnTo>
                    <a:pt x="955" y="4102"/>
                  </a:lnTo>
                  <a:cubicBezTo>
                    <a:pt x="955" y="4102"/>
                    <a:pt x="1796" y="1824"/>
                    <a:pt x="728" y="0"/>
                  </a:cubicBezTo>
                  <a:close/>
                </a:path>
              </a:pathLst>
            </a:custGeom>
            <a:solidFill>
              <a:srgbClr val="FCA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0"/>
            <p:cNvSpPr/>
            <p:nvPr/>
          </p:nvSpPr>
          <p:spPr>
            <a:xfrm>
              <a:off x="4975250" y="2590275"/>
              <a:ext cx="36875" cy="74450"/>
            </a:xfrm>
            <a:custGeom>
              <a:avLst/>
              <a:gdLst/>
              <a:ahLst/>
              <a:cxnLst/>
              <a:rect l="l" t="t" r="r" b="b"/>
              <a:pathLst>
                <a:path w="1475" h="2978" extrusionOk="0">
                  <a:moveTo>
                    <a:pt x="1475" y="0"/>
                  </a:moveTo>
                  <a:lnTo>
                    <a:pt x="1" y="2561"/>
                  </a:lnTo>
                  <a:lnTo>
                    <a:pt x="936" y="2977"/>
                  </a:lnTo>
                  <a:cubicBezTo>
                    <a:pt x="936" y="2977"/>
                    <a:pt x="1475" y="1201"/>
                    <a:pt x="1475" y="0"/>
                  </a:cubicBezTo>
                  <a:close/>
                </a:path>
              </a:pathLst>
            </a:custGeom>
            <a:solidFill>
              <a:srgbClr val="E8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0"/>
            <p:cNvSpPr/>
            <p:nvPr/>
          </p:nvSpPr>
          <p:spPr>
            <a:xfrm>
              <a:off x="4916900" y="2610350"/>
              <a:ext cx="332200" cy="92150"/>
            </a:xfrm>
            <a:custGeom>
              <a:avLst/>
              <a:gdLst/>
              <a:ahLst/>
              <a:cxnLst/>
              <a:rect l="l" t="t" r="r" b="b"/>
              <a:pathLst>
                <a:path w="13288" h="3686" extrusionOk="0">
                  <a:moveTo>
                    <a:pt x="13288" y="1"/>
                  </a:moveTo>
                  <a:lnTo>
                    <a:pt x="13288" y="1"/>
                  </a:lnTo>
                  <a:cubicBezTo>
                    <a:pt x="13203" y="133"/>
                    <a:pt x="13137" y="237"/>
                    <a:pt x="13071" y="303"/>
                  </a:cubicBezTo>
                  <a:cubicBezTo>
                    <a:pt x="11356" y="2390"/>
                    <a:pt x="9418" y="3103"/>
                    <a:pt x="7553" y="3103"/>
                  </a:cubicBezTo>
                  <a:cubicBezTo>
                    <a:pt x="4832" y="3103"/>
                    <a:pt x="2267" y="1587"/>
                    <a:pt x="775" y="606"/>
                  </a:cubicBezTo>
                  <a:cubicBezTo>
                    <a:pt x="775" y="606"/>
                    <a:pt x="388" y="445"/>
                    <a:pt x="0" y="95"/>
                  </a:cubicBezTo>
                  <a:lnTo>
                    <a:pt x="0" y="95"/>
                  </a:lnTo>
                  <a:cubicBezTo>
                    <a:pt x="445" y="776"/>
                    <a:pt x="1144" y="1182"/>
                    <a:pt x="1144" y="1182"/>
                  </a:cubicBezTo>
                  <a:cubicBezTo>
                    <a:pt x="2571" y="2160"/>
                    <a:pt x="5020" y="3685"/>
                    <a:pt x="7616" y="3685"/>
                  </a:cubicBezTo>
                  <a:cubicBezTo>
                    <a:pt x="9386" y="3685"/>
                    <a:pt x="11225" y="2975"/>
                    <a:pt x="12853" y="898"/>
                  </a:cubicBezTo>
                  <a:cubicBezTo>
                    <a:pt x="12967" y="747"/>
                    <a:pt x="13118" y="341"/>
                    <a:pt x="13288" y="1"/>
                  </a:cubicBezTo>
                  <a:close/>
                </a:path>
              </a:pathLst>
            </a:custGeom>
            <a:solidFill>
              <a:srgbClr val="E8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0"/>
            <p:cNvSpPr/>
            <p:nvPr/>
          </p:nvSpPr>
          <p:spPr>
            <a:xfrm>
              <a:off x="4891150" y="2495200"/>
              <a:ext cx="141175" cy="397275"/>
            </a:xfrm>
            <a:custGeom>
              <a:avLst/>
              <a:gdLst/>
              <a:ahLst/>
              <a:cxnLst/>
              <a:rect l="l" t="t" r="r" b="b"/>
              <a:pathLst>
                <a:path w="5647" h="15891" extrusionOk="0">
                  <a:moveTo>
                    <a:pt x="2443" y="0"/>
                  </a:moveTo>
                  <a:cubicBezTo>
                    <a:pt x="2345" y="0"/>
                    <a:pt x="2246" y="8"/>
                    <a:pt x="2146" y="23"/>
                  </a:cubicBezTo>
                  <a:cubicBezTo>
                    <a:pt x="133" y="316"/>
                    <a:pt x="0" y="3728"/>
                    <a:pt x="511" y="4975"/>
                  </a:cubicBezTo>
                  <a:cubicBezTo>
                    <a:pt x="1011" y="6223"/>
                    <a:pt x="1427" y="8755"/>
                    <a:pt x="709" y="9994"/>
                  </a:cubicBezTo>
                  <a:cubicBezTo>
                    <a:pt x="340" y="10627"/>
                    <a:pt x="2212" y="13878"/>
                    <a:pt x="2524" y="15891"/>
                  </a:cubicBezTo>
                  <a:lnTo>
                    <a:pt x="3469" y="15891"/>
                  </a:lnTo>
                  <a:cubicBezTo>
                    <a:pt x="1701" y="12177"/>
                    <a:pt x="2268" y="11317"/>
                    <a:pt x="2268" y="10665"/>
                  </a:cubicBezTo>
                  <a:cubicBezTo>
                    <a:pt x="2268" y="10305"/>
                    <a:pt x="1834" y="9776"/>
                    <a:pt x="1834" y="9426"/>
                  </a:cubicBezTo>
                  <a:cubicBezTo>
                    <a:pt x="1834" y="8529"/>
                    <a:pt x="3922" y="5769"/>
                    <a:pt x="4811" y="4210"/>
                  </a:cubicBezTo>
                  <a:cubicBezTo>
                    <a:pt x="5646" y="2745"/>
                    <a:pt x="4321" y="0"/>
                    <a:pt x="2443" y="0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0"/>
            <p:cNvSpPr/>
            <p:nvPr/>
          </p:nvSpPr>
          <p:spPr>
            <a:xfrm>
              <a:off x="4899875" y="2737000"/>
              <a:ext cx="78475" cy="155475"/>
            </a:xfrm>
            <a:custGeom>
              <a:avLst/>
              <a:gdLst/>
              <a:ahLst/>
              <a:cxnLst/>
              <a:rect l="l" t="t" r="r" b="b"/>
              <a:pathLst>
                <a:path w="3139" h="6219" extrusionOk="0">
                  <a:moveTo>
                    <a:pt x="1541" y="0"/>
                  </a:moveTo>
                  <a:cubicBezTo>
                    <a:pt x="1154" y="180"/>
                    <a:pt x="757" y="284"/>
                    <a:pt x="379" y="284"/>
                  </a:cubicBezTo>
                  <a:cubicBezTo>
                    <a:pt x="369" y="293"/>
                    <a:pt x="369" y="312"/>
                    <a:pt x="369" y="322"/>
                  </a:cubicBezTo>
                  <a:cubicBezTo>
                    <a:pt x="1" y="955"/>
                    <a:pt x="1872" y="4206"/>
                    <a:pt x="2193" y="6219"/>
                  </a:cubicBezTo>
                  <a:lnTo>
                    <a:pt x="3138" y="6219"/>
                  </a:lnTo>
                  <a:cubicBezTo>
                    <a:pt x="1362" y="2505"/>
                    <a:pt x="1929" y="1645"/>
                    <a:pt x="1929" y="993"/>
                  </a:cubicBezTo>
                  <a:cubicBezTo>
                    <a:pt x="1929" y="718"/>
                    <a:pt x="1655" y="331"/>
                    <a:pt x="1541" y="0"/>
                  </a:cubicBezTo>
                  <a:close/>
                </a:path>
              </a:pathLst>
            </a:custGeom>
            <a:solidFill>
              <a:srgbClr val="FCA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0"/>
            <p:cNvSpPr/>
            <p:nvPr/>
          </p:nvSpPr>
          <p:spPr>
            <a:xfrm>
              <a:off x="5196400" y="2414025"/>
              <a:ext cx="222125" cy="240100"/>
            </a:xfrm>
            <a:custGeom>
              <a:avLst/>
              <a:gdLst/>
              <a:ahLst/>
              <a:cxnLst/>
              <a:rect l="l" t="t" r="r" b="b"/>
              <a:pathLst>
                <a:path w="8885" h="9604" extrusionOk="0">
                  <a:moveTo>
                    <a:pt x="6531" y="0"/>
                  </a:moveTo>
                  <a:cubicBezTo>
                    <a:pt x="6531" y="1"/>
                    <a:pt x="7041" y="5208"/>
                    <a:pt x="5406" y="5529"/>
                  </a:cubicBezTo>
                  <a:cubicBezTo>
                    <a:pt x="5295" y="5550"/>
                    <a:pt x="5186" y="5561"/>
                    <a:pt x="5078" y="5561"/>
                  </a:cubicBezTo>
                  <a:cubicBezTo>
                    <a:pt x="4006" y="5561"/>
                    <a:pt x="3097" y="4551"/>
                    <a:pt x="2127" y="3752"/>
                  </a:cubicBezTo>
                  <a:cubicBezTo>
                    <a:pt x="2051" y="3690"/>
                    <a:pt x="1976" y="3662"/>
                    <a:pt x="1902" y="3662"/>
                  </a:cubicBezTo>
                  <a:cubicBezTo>
                    <a:pt x="901" y="3662"/>
                    <a:pt x="0" y="8818"/>
                    <a:pt x="0" y="8818"/>
                  </a:cubicBezTo>
                  <a:cubicBezTo>
                    <a:pt x="1188" y="9132"/>
                    <a:pt x="2651" y="9604"/>
                    <a:pt x="3995" y="9604"/>
                  </a:cubicBezTo>
                  <a:cubicBezTo>
                    <a:pt x="5239" y="9604"/>
                    <a:pt x="6381" y="9200"/>
                    <a:pt x="7107" y="7891"/>
                  </a:cubicBezTo>
                  <a:cubicBezTo>
                    <a:pt x="8601" y="5160"/>
                    <a:pt x="8156" y="1843"/>
                    <a:pt x="8884" y="1342"/>
                  </a:cubicBezTo>
                  <a:lnTo>
                    <a:pt x="6531" y="0"/>
                  </a:ln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0"/>
            <p:cNvSpPr/>
            <p:nvPr/>
          </p:nvSpPr>
          <p:spPr>
            <a:xfrm>
              <a:off x="5336275" y="2392925"/>
              <a:ext cx="49475" cy="157200"/>
            </a:xfrm>
            <a:custGeom>
              <a:avLst/>
              <a:gdLst/>
              <a:ahLst/>
              <a:cxnLst/>
              <a:rect l="l" t="t" r="r" b="b"/>
              <a:pathLst>
                <a:path w="1979" h="6288" extrusionOk="0">
                  <a:moveTo>
                    <a:pt x="1036" y="1"/>
                  </a:moveTo>
                  <a:cubicBezTo>
                    <a:pt x="1014" y="1"/>
                    <a:pt x="993" y="5"/>
                    <a:pt x="974" y="13"/>
                  </a:cubicBezTo>
                  <a:cubicBezTo>
                    <a:pt x="501" y="192"/>
                    <a:pt x="1380" y="5551"/>
                    <a:pt x="0" y="6288"/>
                  </a:cubicBezTo>
                  <a:cubicBezTo>
                    <a:pt x="822" y="6137"/>
                    <a:pt x="1512" y="4492"/>
                    <a:pt x="1730" y="2800"/>
                  </a:cubicBezTo>
                  <a:cubicBezTo>
                    <a:pt x="1979" y="979"/>
                    <a:pt x="1383" y="1"/>
                    <a:pt x="1036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0"/>
            <p:cNvSpPr/>
            <p:nvPr/>
          </p:nvSpPr>
          <p:spPr>
            <a:xfrm>
              <a:off x="5192150" y="2435525"/>
              <a:ext cx="225900" cy="224325"/>
            </a:xfrm>
            <a:custGeom>
              <a:avLst/>
              <a:gdLst/>
              <a:ahLst/>
              <a:cxnLst/>
              <a:rect l="l" t="t" r="r" b="b"/>
              <a:pathLst>
                <a:path w="9036" h="8973" extrusionOk="0">
                  <a:moveTo>
                    <a:pt x="8204" y="0"/>
                  </a:moveTo>
                  <a:cubicBezTo>
                    <a:pt x="7778" y="955"/>
                    <a:pt x="8052" y="3724"/>
                    <a:pt x="6691" y="6162"/>
                  </a:cubicBezTo>
                  <a:cubicBezTo>
                    <a:pt x="6155" y="7140"/>
                    <a:pt x="5349" y="7468"/>
                    <a:pt x="4430" y="7468"/>
                  </a:cubicBezTo>
                  <a:cubicBezTo>
                    <a:pt x="3049" y="7468"/>
                    <a:pt x="1413" y="6727"/>
                    <a:pt x="57" y="6342"/>
                  </a:cubicBezTo>
                  <a:lnTo>
                    <a:pt x="57" y="6342"/>
                  </a:lnTo>
                  <a:cubicBezTo>
                    <a:pt x="0" y="6663"/>
                    <a:pt x="199" y="8241"/>
                    <a:pt x="199" y="8241"/>
                  </a:cubicBezTo>
                  <a:cubicBezTo>
                    <a:pt x="1346" y="8546"/>
                    <a:pt x="2816" y="8972"/>
                    <a:pt x="4185" y="8972"/>
                  </a:cubicBezTo>
                  <a:cubicBezTo>
                    <a:pt x="5535" y="8972"/>
                    <a:pt x="6786" y="8558"/>
                    <a:pt x="7533" y="7202"/>
                  </a:cubicBezTo>
                  <a:cubicBezTo>
                    <a:pt x="9035" y="4480"/>
                    <a:pt x="8317" y="964"/>
                    <a:pt x="9035" y="473"/>
                  </a:cubicBezTo>
                  <a:lnTo>
                    <a:pt x="8204" y="0"/>
                  </a:lnTo>
                  <a:close/>
                </a:path>
              </a:pathLst>
            </a:custGeom>
            <a:solidFill>
              <a:srgbClr val="FCA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0"/>
            <p:cNvSpPr/>
            <p:nvPr/>
          </p:nvSpPr>
          <p:spPr>
            <a:xfrm>
              <a:off x="5195925" y="2442850"/>
              <a:ext cx="222350" cy="219100"/>
            </a:xfrm>
            <a:custGeom>
              <a:avLst/>
              <a:gdLst/>
              <a:ahLst/>
              <a:cxnLst/>
              <a:rect l="l" t="t" r="r" b="b"/>
              <a:pathLst>
                <a:path w="8894" h="8764" extrusionOk="0">
                  <a:moveTo>
                    <a:pt x="8563" y="0"/>
                  </a:moveTo>
                  <a:cubicBezTo>
                    <a:pt x="8147" y="974"/>
                    <a:pt x="8591" y="4045"/>
                    <a:pt x="7240" y="6483"/>
                  </a:cubicBezTo>
                  <a:cubicBezTo>
                    <a:pt x="6493" y="7840"/>
                    <a:pt x="5240" y="8254"/>
                    <a:pt x="3889" y="8254"/>
                  </a:cubicBezTo>
                  <a:cubicBezTo>
                    <a:pt x="2558" y="8254"/>
                    <a:pt x="1131" y="7851"/>
                    <a:pt x="1" y="7551"/>
                  </a:cubicBezTo>
                  <a:lnTo>
                    <a:pt x="1" y="7551"/>
                  </a:lnTo>
                  <a:cubicBezTo>
                    <a:pt x="19" y="7787"/>
                    <a:pt x="161" y="8109"/>
                    <a:pt x="161" y="8109"/>
                  </a:cubicBezTo>
                  <a:cubicBezTo>
                    <a:pt x="1263" y="8396"/>
                    <a:pt x="2630" y="8764"/>
                    <a:pt x="3921" y="8764"/>
                  </a:cubicBezTo>
                  <a:cubicBezTo>
                    <a:pt x="5309" y="8764"/>
                    <a:pt x="6607" y="8338"/>
                    <a:pt x="7391" y="6927"/>
                  </a:cubicBezTo>
                  <a:cubicBezTo>
                    <a:pt x="8894" y="4196"/>
                    <a:pt x="8175" y="690"/>
                    <a:pt x="8894" y="189"/>
                  </a:cubicBezTo>
                  <a:lnTo>
                    <a:pt x="8563" y="0"/>
                  </a:lnTo>
                  <a:close/>
                </a:path>
              </a:pathLst>
            </a:custGeom>
            <a:solidFill>
              <a:srgbClr val="E8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0"/>
            <p:cNvSpPr/>
            <p:nvPr/>
          </p:nvSpPr>
          <p:spPr>
            <a:xfrm>
              <a:off x="5160475" y="2542075"/>
              <a:ext cx="71150" cy="139425"/>
            </a:xfrm>
            <a:custGeom>
              <a:avLst/>
              <a:gdLst/>
              <a:ahLst/>
              <a:cxnLst/>
              <a:rect l="l" t="t" r="r" b="b"/>
              <a:pathLst>
                <a:path w="2846" h="5577" extrusionOk="0">
                  <a:moveTo>
                    <a:pt x="1286" y="0"/>
                  </a:moveTo>
                  <a:lnTo>
                    <a:pt x="1" y="5576"/>
                  </a:lnTo>
                  <a:cubicBezTo>
                    <a:pt x="918" y="5283"/>
                    <a:pt x="1976" y="4575"/>
                    <a:pt x="2846" y="3422"/>
                  </a:cubicBezTo>
                  <a:cubicBezTo>
                    <a:pt x="2846" y="3422"/>
                    <a:pt x="2411" y="1418"/>
                    <a:pt x="1286" y="0"/>
                  </a:cubicBezTo>
                  <a:close/>
                </a:path>
              </a:pathLst>
            </a:custGeom>
            <a:solidFill>
              <a:srgbClr val="FCA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0"/>
            <p:cNvSpPr/>
            <p:nvPr/>
          </p:nvSpPr>
          <p:spPr>
            <a:xfrm>
              <a:off x="5188125" y="2615325"/>
              <a:ext cx="37600" cy="58125"/>
            </a:xfrm>
            <a:custGeom>
              <a:avLst/>
              <a:gdLst/>
              <a:ahLst/>
              <a:cxnLst/>
              <a:rect l="l" t="t" r="r" b="b"/>
              <a:pathLst>
                <a:path w="1504" h="2325" extrusionOk="0">
                  <a:moveTo>
                    <a:pt x="1456" y="0"/>
                  </a:moveTo>
                  <a:cubicBezTo>
                    <a:pt x="1173" y="926"/>
                    <a:pt x="738" y="1682"/>
                    <a:pt x="1" y="2325"/>
                  </a:cubicBezTo>
                  <a:cubicBezTo>
                    <a:pt x="322" y="2268"/>
                    <a:pt x="889" y="2060"/>
                    <a:pt x="1277" y="1786"/>
                  </a:cubicBezTo>
                  <a:cubicBezTo>
                    <a:pt x="1277" y="1786"/>
                    <a:pt x="1503" y="860"/>
                    <a:pt x="1456" y="0"/>
                  </a:cubicBezTo>
                  <a:close/>
                </a:path>
              </a:pathLst>
            </a:custGeom>
            <a:solidFill>
              <a:srgbClr val="E8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0"/>
            <p:cNvSpPr/>
            <p:nvPr/>
          </p:nvSpPr>
          <p:spPr>
            <a:xfrm>
              <a:off x="4814600" y="2744775"/>
              <a:ext cx="28975" cy="17875"/>
            </a:xfrm>
            <a:custGeom>
              <a:avLst/>
              <a:gdLst/>
              <a:ahLst/>
              <a:cxnLst/>
              <a:rect l="l" t="t" r="r" b="b"/>
              <a:pathLst>
                <a:path w="1159" h="715" extrusionOk="0">
                  <a:moveTo>
                    <a:pt x="743" y="0"/>
                  </a:moveTo>
                  <a:cubicBezTo>
                    <a:pt x="417" y="0"/>
                    <a:pt x="0" y="162"/>
                    <a:pt x="0" y="162"/>
                  </a:cubicBezTo>
                  <a:cubicBezTo>
                    <a:pt x="323" y="541"/>
                    <a:pt x="601" y="714"/>
                    <a:pt x="800" y="714"/>
                  </a:cubicBezTo>
                  <a:cubicBezTo>
                    <a:pt x="969" y="714"/>
                    <a:pt x="1081" y="590"/>
                    <a:pt x="1115" y="360"/>
                  </a:cubicBezTo>
                  <a:cubicBezTo>
                    <a:pt x="1159" y="82"/>
                    <a:pt x="974" y="0"/>
                    <a:pt x="743" y="0"/>
                  </a:cubicBezTo>
                  <a:close/>
                </a:path>
              </a:pathLst>
            </a:custGeom>
            <a:solidFill>
              <a:srgbClr val="E8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0"/>
            <p:cNvSpPr/>
            <p:nvPr/>
          </p:nvSpPr>
          <p:spPr>
            <a:xfrm>
              <a:off x="5120325" y="2559775"/>
              <a:ext cx="94300" cy="332950"/>
            </a:xfrm>
            <a:custGeom>
              <a:avLst/>
              <a:gdLst/>
              <a:ahLst/>
              <a:cxnLst/>
              <a:rect l="l" t="t" r="r" b="b"/>
              <a:pathLst>
                <a:path w="3772" h="13318" extrusionOk="0">
                  <a:moveTo>
                    <a:pt x="2450" y="0"/>
                  </a:moveTo>
                  <a:cubicBezTo>
                    <a:pt x="1524" y="0"/>
                    <a:pt x="421" y="1449"/>
                    <a:pt x="681" y="2846"/>
                  </a:cubicBezTo>
                  <a:cubicBezTo>
                    <a:pt x="1305" y="6125"/>
                    <a:pt x="0" y="7203"/>
                    <a:pt x="66" y="7656"/>
                  </a:cubicBezTo>
                  <a:cubicBezTo>
                    <a:pt x="189" y="8308"/>
                    <a:pt x="766" y="8280"/>
                    <a:pt x="1475" y="13317"/>
                  </a:cubicBezTo>
                  <a:lnTo>
                    <a:pt x="2287" y="13317"/>
                  </a:lnTo>
                  <a:cubicBezTo>
                    <a:pt x="1012" y="9112"/>
                    <a:pt x="1692" y="7807"/>
                    <a:pt x="1711" y="7401"/>
                  </a:cubicBezTo>
                  <a:cubicBezTo>
                    <a:pt x="1739" y="6985"/>
                    <a:pt x="945" y="6673"/>
                    <a:pt x="2703" y="3819"/>
                  </a:cubicBezTo>
                  <a:cubicBezTo>
                    <a:pt x="3507" y="2543"/>
                    <a:pt x="3771" y="521"/>
                    <a:pt x="2798" y="77"/>
                  </a:cubicBezTo>
                  <a:cubicBezTo>
                    <a:pt x="2687" y="25"/>
                    <a:pt x="2570" y="0"/>
                    <a:pt x="2450" y="0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0"/>
            <p:cNvSpPr/>
            <p:nvPr/>
          </p:nvSpPr>
          <p:spPr>
            <a:xfrm>
              <a:off x="5122675" y="2743125"/>
              <a:ext cx="55550" cy="149350"/>
            </a:xfrm>
            <a:custGeom>
              <a:avLst/>
              <a:gdLst/>
              <a:ahLst/>
              <a:cxnLst/>
              <a:rect l="l" t="t" r="r" b="b"/>
              <a:pathLst>
                <a:path w="2222" h="5974" extrusionOk="0">
                  <a:moveTo>
                    <a:pt x="1645" y="1"/>
                  </a:moveTo>
                  <a:cubicBezTo>
                    <a:pt x="1291" y="283"/>
                    <a:pt x="910" y="441"/>
                    <a:pt x="536" y="441"/>
                  </a:cubicBezTo>
                  <a:cubicBezTo>
                    <a:pt x="471" y="441"/>
                    <a:pt x="406" y="436"/>
                    <a:pt x="341" y="426"/>
                  </a:cubicBezTo>
                  <a:cubicBezTo>
                    <a:pt x="228" y="407"/>
                    <a:pt x="105" y="379"/>
                    <a:pt x="1" y="322"/>
                  </a:cubicBezTo>
                  <a:lnTo>
                    <a:pt x="1" y="322"/>
                  </a:lnTo>
                  <a:cubicBezTo>
                    <a:pt x="114" y="965"/>
                    <a:pt x="700" y="974"/>
                    <a:pt x="1409" y="5974"/>
                  </a:cubicBezTo>
                  <a:lnTo>
                    <a:pt x="2222" y="5974"/>
                  </a:lnTo>
                  <a:cubicBezTo>
                    <a:pt x="946" y="1778"/>
                    <a:pt x="1617" y="473"/>
                    <a:pt x="1645" y="67"/>
                  </a:cubicBezTo>
                  <a:lnTo>
                    <a:pt x="1645" y="1"/>
                  </a:lnTo>
                  <a:close/>
                </a:path>
              </a:pathLst>
            </a:custGeom>
            <a:solidFill>
              <a:srgbClr val="FCA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0"/>
            <p:cNvSpPr/>
            <p:nvPr/>
          </p:nvSpPr>
          <p:spPr>
            <a:xfrm>
              <a:off x="5370775" y="2434100"/>
              <a:ext cx="41825" cy="38075"/>
            </a:xfrm>
            <a:custGeom>
              <a:avLst/>
              <a:gdLst/>
              <a:ahLst/>
              <a:cxnLst/>
              <a:rect l="l" t="t" r="r" b="b"/>
              <a:pathLst>
                <a:path w="1673" h="1523" extrusionOk="0">
                  <a:moveTo>
                    <a:pt x="0" y="1"/>
                  </a:moveTo>
                  <a:cubicBezTo>
                    <a:pt x="350" y="1343"/>
                    <a:pt x="1474" y="1522"/>
                    <a:pt x="1474" y="1522"/>
                  </a:cubicBezTo>
                  <a:lnTo>
                    <a:pt x="1673" y="66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0"/>
            <p:cNvSpPr/>
            <p:nvPr/>
          </p:nvSpPr>
          <p:spPr>
            <a:xfrm>
              <a:off x="5344900" y="2367875"/>
              <a:ext cx="178750" cy="89975"/>
            </a:xfrm>
            <a:custGeom>
              <a:avLst/>
              <a:gdLst/>
              <a:ahLst/>
              <a:cxnLst/>
              <a:rect l="l" t="t" r="r" b="b"/>
              <a:pathLst>
                <a:path w="7150" h="3599" extrusionOk="0">
                  <a:moveTo>
                    <a:pt x="2583" y="1"/>
                  </a:moveTo>
                  <a:cubicBezTo>
                    <a:pt x="1656" y="1"/>
                    <a:pt x="1" y="750"/>
                    <a:pt x="629" y="2082"/>
                  </a:cubicBezTo>
                  <a:cubicBezTo>
                    <a:pt x="982" y="2827"/>
                    <a:pt x="1509" y="3598"/>
                    <a:pt x="2691" y="3598"/>
                  </a:cubicBezTo>
                  <a:cubicBezTo>
                    <a:pt x="3249" y="3598"/>
                    <a:pt x="3953" y="3426"/>
                    <a:pt x="4853" y="2999"/>
                  </a:cubicBezTo>
                  <a:cubicBezTo>
                    <a:pt x="4853" y="2999"/>
                    <a:pt x="5520" y="3414"/>
                    <a:pt x="6098" y="3414"/>
                  </a:cubicBezTo>
                  <a:cubicBezTo>
                    <a:pt x="6410" y="3414"/>
                    <a:pt x="6696" y="3294"/>
                    <a:pt x="6838" y="2924"/>
                  </a:cubicBezTo>
                  <a:cubicBezTo>
                    <a:pt x="7150" y="2101"/>
                    <a:pt x="6809" y="2215"/>
                    <a:pt x="6658" y="1875"/>
                  </a:cubicBezTo>
                  <a:cubicBezTo>
                    <a:pt x="6441" y="1430"/>
                    <a:pt x="5997" y="1119"/>
                    <a:pt x="5467" y="1081"/>
                  </a:cubicBezTo>
                  <a:cubicBezTo>
                    <a:pt x="4768" y="1043"/>
                    <a:pt x="3870" y="816"/>
                    <a:pt x="3076" y="126"/>
                  </a:cubicBezTo>
                  <a:cubicBezTo>
                    <a:pt x="2978" y="42"/>
                    <a:pt x="2801" y="1"/>
                    <a:pt x="2583" y="1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0"/>
            <p:cNvSpPr/>
            <p:nvPr/>
          </p:nvSpPr>
          <p:spPr>
            <a:xfrm>
              <a:off x="5372175" y="2437650"/>
              <a:ext cx="143450" cy="22300"/>
            </a:xfrm>
            <a:custGeom>
              <a:avLst/>
              <a:gdLst/>
              <a:ahLst/>
              <a:cxnLst/>
              <a:rect l="l" t="t" r="r" b="b"/>
              <a:pathLst>
                <a:path w="5738" h="892" extrusionOk="0">
                  <a:moveTo>
                    <a:pt x="3686" y="0"/>
                  </a:moveTo>
                  <a:cubicBezTo>
                    <a:pt x="2726" y="456"/>
                    <a:pt x="1996" y="641"/>
                    <a:pt x="1424" y="641"/>
                  </a:cubicBezTo>
                  <a:cubicBezTo>
                    <a:pt x="786" y="641"/>
                    <a:pt x="345" y="410"/>
                    <a:pt x="1" y="66"/>
                  </a:cubicBezTo>
                  <a:lnTo>
                    <a:pt x="1" y="66"/>
                  </a:lnTo>
                  <a:cubicBezTo>
                    <a:pt x="367" y="519"/>
                    <a:pt x="884" y="892"/>
                    <a:pt x="1705" y="892"/>
                  </a:cubicBezTo>
                  <a:cubicBezTo>
                    <a:pt x="2238" y="892"/>
                    <a:pt x="2900" y="735"/>
                    <a:pt x="3734" y="340"/>
                  </a:cubicBezTo>
                  <a:cubicBezTo>
                    <a:pt x="3734" y="340"/>
                    <a:pt x="4342" y="668"/>
                    <a:pt x="4901" y="668"/>
                  </a:cubicBezTo>
                  <a:cubicBezTo>
                    <a:pt x="5248" y="668"/>
                    <a:pt x="5576" y="542"/>
                    <a:pt x="5728" y="133"/>
                  </a:cubicBezTo>
                  <a:cubicBezTo>
                    <a:pt x="5728" y="123"/>
                    <a:pt x="5737" y="114"/>
                    <a:pt x="5737" y="104"/>
                  </a:cubicBezTo>
                  <a:lnTo>
                    <a:pt x="5737" y="104"/>
                  </a:lnTo>
                  <a:cubicBezTo>
                    <a:pt x="5588" y="376"/>
                    <a:pt x="5336" y="470"/>
                    <a:pt x="5058" y="470"/>
                  </a:cubicBezTo>
                  <a:cubicBezTo>
                    <a:pt x="4436" y="470"/>
                    <a:pt x="3686" y="0"/>
                    <a:pt x="3686" y="0"/>
                  </a:cubicBezTo>
                  <a:close/>
                </a:path>
              </a:pathLst>
            </a:custGeom>
            <a:solidFill>
              <a:srgbClr val="E8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0"/>
            <p:cNvSpPr/>
            <p:nvPr/>
          </p:nvSpPr>
          <p:spPr>
            <a:xfrm>
              <a:off x="5347200" y="2367000"/>
              <a:ext cx="176400" cy="82050"/>
            </a:xfrm>
            <a:custGeom>
              <a:avLst/>
              <a:gdLst/>
              <a:ahLst/>
              <a:cxnLst/>
              <a:rect l="l" t="t" r="r" b="b"/>
              <a:pathLst>
                <a:path w="7056" h="3282" extrusionOk="0">
                  <a:moveTo>
                    <a:pt x="2432" y="0"/>
                  </a:moveTo>
                  <a:cubicBezTo>
                    <a:pt x="1505" y="0"/>
                    <a:pt x="1" y="648"/>
                    <a:pt x="461" y="2117"/>
                  </a:cubicBezTo>
                  <a:cubicBezTo>
                    <a:pt x="731" y="3000"/>
                    <a:pt x="1602" y="3282"/>
                    <a:pt x="2027" y="3282"/>
                  </a:cubicBezTo>
                  <a:cubicBezTo>
                    <a:pt x="2048" y="3282"/>
                    <a:pt x="2068" y="3281"/>
                    <a:pt x="2087" y="3280"/>
                  </a:cubicBezTo>
                  <a:cubicBezTo>
                    <a:pt x="3117" y="3223"/>
                    <a:pt x="4033" y="2845"/>
                    <a:pt x="4723" y="2410"/>
                  </a:cubicBezTo>
                  <a:cubicBezTo>
                    <a:pt x="4765" y="2384"/>
                    <a:pt x="4828" y="2372"/>
                    <a:pt x="4905" y="2372"/>
                  </a:cubicBezTo>
                  <a:cubicBezTo>
                    <a:pt x="5360" y="2372"/>
                    <a:pt x="6334" y="2765"/>
                    <a:pt x="6705" y="2765"/>
                  </a:cubicBezTo>
                  <a:cubicBezTo>
                    <a:pt x="6785" y="2765"/>
                    <a:pt x="6837" y="2747"/>
                    <a:pt x="6850" y="2703"/>
                  </a:cubicBezTo>
                  <a:cubicBezTo>
                    <a:pt x="7055" y="1946"/>
                    <a:pt x="6567" y="1078"/>
                    <a:pt x="6053" y="1078"/>
                  </a:cubicBezTo>
                  <a:cubicBezTo>
                    <a:pt x="6048" y="1078"/>
                    <a:pt x="6042" y="1078"/>
                    <a:pt x="6037" y="1078"/>
                  </a:cubicBezTo>
                  <a:cubicBezTo>
                    <a:pt x="5886" y="1086"/>
                    <a:pt x="5692" y="1107"/>
                    <a:pt x="5461" y="1107"/>
                  </a:cubicBezTo>
                  <a:cubicBezTo>
                    <a:pt x="4870" y="1107"/>
                    <a:pt x="4032" y="971"/>
                    <a:pt x="3013" y="142"/>
                  </a:cubicBezTo>
                  <a:cubicBezTo>
                    <a:pt x="2897" y="49"/>
                    <a:pt x="2686" y="0"/>
                    <a:pt x="2432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0"/>
            <p:cNvSpPr/>
            <p:nvPr/>
          </p:nvSpPr>
          <p:spPr>
            <a:xfrm>
              <a:off x="5239625" y="2481600"/>
              <a:ext cx="102100" cy="88200"/>
            </a:xfrm>
            <a:custGeom>
              <a:avLst/>
              <a:gdLst/>
              <a:ahLst/>
              <a:cxnLst/>
              <a:rect l="l" t="t" r="r" b="b"/>
              <a:pathLst>
                <a:path w="4084" h="3528" extrusionOk="0">
                  <a:moveTo>
                    <a:pt x="1" y="0"/>
                  </a:moveTo>
                  <a:lnTo>
                    <a:pt x="1" y="0"/>
                  </a:lnTo>
                  <a:cubicBezTo>
                    <a:pt x="965" y="1238"/>
                    <a:pt x="559" y="3242"/>
                    <a:pt x="2023" y="3497"/>
                  </a:cubicBezTo>
                  <a:cubicBezTo>
                    <a:pt x="2150" y="3518"/>
                    <a:pt x="2273" y="3527"/>
                    <a:pt x="2392" y="3527"/>
                  </a:cubicBezTo>
                  <a:cubicBezTo>
                    <a:pt x="3143" y="3527"/>
                    <a:pt x="3733" y="3134"/>
                    <a:pt x="4084" y="2571"/>
                  </a:cubicBezTo>
                  <a:lnTo>
                    <a:pt x="4084" y="2571"/>
                  </a:lnTo>
                  <a:cubicBezTo>
                    <a:pt x="3961" y="2703"/>
                    <a:pt x="3724" y="2741"/>
                    <a:pt x="3545" y="2760"/>
                  </a:cubicBezTo>
                  <a:cubicBezTo>
                    <a:pt x="3433" y="2776"/>
                    <a:pt x="3325" y="2785"/>
                    <a:pt x="3219" y="2785"/>
                  </a:cubicBezTo>
                  <a:cubicBezTo>
                    <a:pt x="2310" y="2785"/>
                    <a:pt x="1603" y="2187"/>
                    <a:pt x="1078" y="1333"/>
                  </a:cubicBezTo>
                  <a:cubicBezTo>
                    <a:pt x="766" y="841"/>
                    <a:pt x="530" y="293"/>
                    <a:pt x="1" y="0"/>
                  </a:cubicBezTo>
                  <a:close/>
                </a:path>
              </a:pathLst>
            </a:custGeom>
            <a:solidFill>
              <a:srgbClr val="FCA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0"/>
            <p:cNvSpPr/>
            <p:nvPr/>
          </p:nvSpPr>
          <p:spPr>
            <a:xfrm>
              <a:off x="5157875" y="2874600"/>
              <a:ext cx="27925" cy="20475"/>
            </a:xfrm>
            <a:custGeom>
              <a:avLst/>
              <a:gdLst/>
              <a:ahLst/>
              <a:cxnLst/>
              <a:rect l="l" t="t" r="r" b="b"/>
              <a:pathLst>
                <a:path w="1117" h="819" extrusionOk="0">
                  <a:moveTo>
                    <a:pt x="499" y="0"/>
                  </a:moveTo>
                  <a:cubicBezTo>
                    <a:pt x="482" y="0"/>
                    <a:pt x="464" y="2"/>
                    <a:pt x="445" y="6"/>
                  </a:cubicBezTo>
                  <a:cubicBezTo>
                    <a:pt x="20" y="100"/>
                    <a:pt x="1" y="819"/>
                    <a:pt x="1" y="819"/>
                  </a:cubicBezTo>
                  <a:lnTo>
                    <a:pt x="1116" y="819"/>
                  </a:lnTo>
                  <a:cubicBezTo>
                    <a:pt x="1116" y="819"/>
                    <a:pt x="875" y="0"/>
                    <a:pt x="499" y="0"/>
                  </a:cubicBezTo>
                  <a:close/>
                </a:path>
              </a:pathLst>
            </a:custGeom>
            <a:solidFill>
              <a:srgbClr val="E8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0"/>
            <p:cNvSpPr/>
            <p:nvPr/>
          </p:nvSpPr>
          <p:spPr>
            <a:xfrm>
              <a:off x="4954000" y="2872225"/>
              <a:ext cx="28125" cy="20500"/>
            </a:xfrm>
            <a:custGeom>
              <a:avLst/>
              <a:gdLst/>
              <a:ahLst/>
              <a:cxnLst/>
              <a:rect l="l" t="t" r="r" b="b"/>
              <a:pathLst>
                <a:path w="1125" h="820" extrusionOk="0">
                  <a:moveTo>
                    <a:pt x="507" y="1"/>
                  </a:moveTo>
                  <a:cubicBezTo>
                    <a:pt x="489" y="1"/>
                    <a:pt x="472" y="3"/>
                    <a:pt x="454" y="6"/>
                  </a:cubicBezTo>
                  <a:cubicBezTo>
                    <a:pt x="38" y="101"/>
                    <a:pt x="0" y="819"/>
                    <a:pt x="0" y="819"/>
                  </a:cubicBezTo>
                  <a:lnTo>
                    <a:pt x="1125" y="819"/>
                  </a:lnTo>
                  <a:cubicBezTo>
                    <a:pt x="1125" y="819"/>
                    <a:pt x="875" y="1"/>
                    <a:pt x="507" y="1"/>
                  </a:cubicBezTo>
                  <a:close/>
                </a:path>
              </a:pathLst>
            </a:custGeom>
            <a:solidFill>
              <a:srgbClr val="E8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0"/>
            <p:cNvSpPr/>
            <p:nvPr/>
          </p:nvSpPr>
          <p:spPr>
            <a:xfrm>
              <a:off x="5018725" y="2872225"/>
              <a:ext cx="30025" cy="20500"/>
            </a:xfrm>
            <a:custGeom>
              <a:avLst/>
              <a:gdLst/>
              <a:ahLst/>
              <a:cxnLst/>
              <a:rect l="l" t="t" r="r" b="b"/>
              <a:pathLst>
                <a:path w="1201" h="820" extrusionOk="0">
                  <a:moveTo>
                    <a:pt x="531" y="1"/>
                  </a:moveTo>
                  <a:cubicBezTo>
                    <a:pt x="512" y="1"/>
                    <a:pt x="493" y="3"/>
                    <a:pt x="473" y="6"/>
                  </a:cubicBezTo>
                  <a:cubicBezTo>
                    <a:pt x="19" y="101"/>
                    <a:pt x="1" y="819"/>
                    <a:pt x="1" y="819"/>
                  </a:cubicBezTo>
                  <a:lnTo>
                    <a:pt x="1201" y="819"/>
                  </a:lnTo>
                  <a:cubicBezTo>
                    <a:pt x="1201" y="819"/>
                    <a:pt x="934" y="1"/>
                    <a:pt x="531" y="1"/>
                  </a:cubicBezTo>
                  <a:close/>
                </a:path>
              </a:pathLst>
            </a:custGeom>
            <a:solidFill>
              <a:srgbClr val="E8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0"/>
            <p:cNvSpPr/>
            <p:nvPr/>
          </p:nvSpPr>
          <p:spPr>
            <a:xfrm>
              <a:off x="5217675" y="2872225"/>
              <a:ext cx="30250" cy="20500"/>
            </a:xfrm>
            <a:custGeom>
              <a:avLst/>
              <a:gdLst/>
              <a:ahLst/>
              <a:cxnLst/>
              <a:rect l="l" t="t" r="r" b="b"/>
              <a:pathLst>
                <a:path w="1210" h="820" extrusionOk="0">
                  <a:moveTo>
                    <a:pt x="532" y="1"/>
                  </a:moveTo>
                  <a:cubicBezTo>
                    <a:pt x="512" y="1"/>
                    <a:pt x="493" y="3"/>
                    <a:pt x="473" y="6"/>
                  </a:cubicBezTo>
                  <a:cubicBezTo>
                    <a:pt x="38" y="101"/>
                    <a:pt x="0" y="819"/>
                    <a:pt x="0" y="819"/>
                  </a:cubicBezTo>
                  <a:lnTo>
                    <a:pt x="1210" y="819"/>
                  </a:lnTo>
                  <a:cubicBezTo>
                    <a:pt x="1210" y="819"/>
                    <a:pt x="943" y="1"/>
                    <a:pt x="532" y="1"/>
                  </a:cubicBezTo>
                  <a:close/>
                </a:path>
              </a:pathLst>
            </a:custGeom>
            <a:solidFill>
              <a:srgbClr val="E8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0"/>
            <p:cNvSpPr/>
            <p:nvPr/>
          </p:nvSpPr>
          <p:spPr>
            <a:xfrm>
              <a:off x="4895625" y="2487225"/>
              <a:ext cx="142625" cy="183650"/>
            </a:xfrm>
            <a:custGeom>
              <a:avLst/>
              <a:gdLst/>
              <a:ahLst/>
              <a:cxnLst/>
              <a:rect l="l" t="t" r="r" b="b"/>
              <a:pathLst>
                <a:path w="5705" h="7346" extrusionOk="0">
                  <a:moveTo>
                    <a:pt x="3191" y="0"/>
                  </a:moveTo>
                  <a:cubicBezTo>
                    <a:pt x="3085" y="0"/>
                    <a:pt x="2976" y="10"/>
                    <a:pt x="2864" y="30"/>
                  </a:cubicBezTo>
                  <a:cubicBezTo>
                    <a:pt x="1239" y="333"/>
                    <a:pt x="1" y="484"/>
                    <a:pt x="1" y="3707"/>
                  </a:cubicBezTo>
                  <a:cubicBezTo>
                    <a:pt x="1" y="4226"/>
                    <a:pt x="672" y="7345"/>
                    <a:pt x="1428" y="7345"/>
                  </a:cubicBezTo>
                  <a:cubicBezTo>
                    <a:pt x="2250" y="7336"/>
                    <a:pt x="4112" y="5691"/>
                    <a:pt x="4773" y="4274"/>
                  </a:cubicBezTo>
                  <a:cubicBezTo>
                    <a:pt x="5704" y="2278"/>
                    <a:pt x="4805" y="0"/>
                    <a:pt x="3191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0"/>
            <p:cNvSpPr/>
            <p:nvPr/>
          </p:nvSpPr>
          <p:spPr>
            <a:xfrm>
              <a:off x="5102600" y="2516000"/>
              <a:ext cx="111950" cy="173875"/>
            </a:xfrm>
            <a:custGeom>
              <a:avLst/>
              <a:gdLst/>
              <a:ahLst/>
              <a:cxnLst/>
              <a:rect l="l" t="t" r="r" b="b"/>
              <a:pathLst>
                <a:path w="4478" h="6955" extrusionOk="0">
                  <a:moveTo>
                    <a:pt x="2682" y="1"/>
                  </a:moveTo>
                  <a:cubicBezTo>
                    <a:pt x="2605" y="1"/>
                    <a:pt x="2527" y="14"/>
                    <a:pt x="2448" y="42"/>
                  </a:cubicBezTo>
                  <a:cubicBezTo>
                    <a:pt x="1456" y="410"/>
                    <a:pt x="1" y="467"/>
                    <a:pt x="1012" y="3227"/>
                  </a:cubicBezTo>
                  <a:cubicBezTo>
                    <a:pt x="1465" y="4436"/>
                    <a:pt x="1371" y="6591"/>
                    <a:pt x="1834" y="6922"/>
                  </a:cubicBezTo>
                  <a:cubicBezTo>
                    <a:pt x="1866" y="6944"/>
                    <a:pt x="1905" y="6955"/>
                    <a:pt x="1948" y="6955"/>
                  </a:cubicBezTo>
                  <a:cubicBezTo>
                    <a:pt x="2489" y="6955"/>
                    <a:pt x="3821" y="5293"/>
                    <a:pt x="4083" y="4068"/>
                  </a:cubicBezTo>
                  <a:cubicBezTo>
                    <a:pt x="4478" y="2225"/>
                    <a:pt x="3676" y="1"/>
                    <a:pt x="2682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0"/>
            <p:cNvSpPr/>
            <p:nvPr/>
          </p:nvSpPr>
          <p:spPr>
            <a:xfrm>
              <a:off x="5095750" y="2390400"/>
              <a:ext cx="98300" cy="102000"/>
            </a:xfrm>
            <a:custGeom>
              <a:avLst/>
              <a:gdLst/>
              <a:ahLst/>
              <a:cxnLst/>
              <a:rect l="l" t="t" r="r" b="b"/>
              <a:pathLst>
                <a:path w="3932" h="4080" extrusionOk="0">
                  <a:moveTo>
                    <a:pt x="0" y="0"/>
                  </a:moveTo>
                  <a:lnTo>
                    <a:pt x="0" y="0"/>
                  </a:lnTo>
                  <a:cubicBezTo>
                    <a:pt x="1116" y="1890"/>
                    <a:pt x="265" y="3705"/>
                    <a:pt x="1418" y="4036"/>
                  </a:cubicBezTo>
                  <a:cubicBezTo>
                    <a:pt x="1527" y="4066"/>
                    <a:pt x="1637" y="4080"/>
                    <a:pt x="1748" y="4080"/>
                  </a:cubicBezTo>
                  <a:cubicBezTo>
                    <a:pt x="2368" y="4080"/>
                    <a:pt x="3034" y="3644"/>
                    <a:pt x="3932" y="3147"/>
                  </a:cubicBezTo>
                  <a:lnTo>
                    <a:pt x="3932" y="3147"/>
                  </a:lnTo>
                  <a:cubicBezTo>
                    <a:pt x="3464" y="3327"/>
                    <a:pt x="2996" y="3615"/>
                    <a:pt x="2597" y="3615"/>
                  </a:cubicBezTo>
                  <a:cubicBezTo>
                    <a:pt x="2513" y="3615"/>
                    <a:pt x="2431" y="3602"/>
                    <a:pt x="2354" y="3572"/>
                  </a:cubicBezTo>
                  <a:cubicBezTo>
                    <a:pt x="1749" y="3365"/>
                    <a:pt x="1135" y="832"/>
                    <a:pt x="0" y="0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0"/>
            <p:cNvSpPr/>
            <p:nvPr/>
          </p:nvSpPr>
          <p:spPr>
            <a:xfrm>
              <a:off x="5443050" y="2418275"/>
              <a:ext cx="60050" cy="36775"/>
            </a:xfrm>
            <a:custGeom>
              <a:avLst/>
              <a:gdLst/>
              <a:ahLst/>
              <a:cxnLst/>
              <a:rect l="l" t="t" r="r" b="b"/>
              <a:pathLst>
                <a:path w="2402" h="1471" extrusionOk="0">
                  <a:moveTo>
                    <a:pt x="814" y="0"/>
                  </a:moveTo>
                  <a:cubicBezTo>
                    <a:pt x="814" y="0"/>
                    <a:pt x="1" y="256"/>
                    <a:pt x="360" y="1248"/>
                  </a:cubicBezTo>
                  <a:lnTo>
                    <a:pt x="814" y="1097"/>
                  </a:lnTo>
                  <a:cubicBezTo>
                    <a:pt x="1273" y="1365"/>
                    <a:pt x="1617" y="1470"/>
                    <a:pt x="1998" y="1470"/>
                  </a:cubicBezTo>
                  <a:cubicBezTo>
                    <a:pt x="2126" y="1470"/>
                    <a:pt x="2259" y="1458"/>
                    <a:pt x="2401" y="1437"/>
                  </a:cubicBezTo>
                  <a:cubicBezTo>
                    <a:pt x="2401" y="1437"/>
                    <a:pt x="521" y="1049"/>
                    <a:pt x="814" y="0"/>
                  </a:cubicBezTo>
                  <a:close/>
                </a:path>
              </a:pathLst>
            </a:custGeom>
            <a:solidFill>
              <a:srgbClr val="E8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0"/>
            <p:cNvSpPr/>
            <p:nvPr/>
          </p:nvSpPr>
          <p:spPr>
            <a:xfrm>
              <a:off x="5451850" y="2429575"/>
              <a:ext cx="69450" cy="24675"/>
            </a:xfrm>
            <a:custGeom>
              <a:avLst/>
              <a:gdLst/>
              <a:ahLst/>
              <a:cxnLst/>
              <a:rect l="l" t="t" r="r" b="b"/>
              <a:pathLst>
                <a:path w="2778" h="987" extrusionOk="0">
                  <a:moveTo>
                    <a:pt x="425" y="0"/>
                  </a:moveTo>
                  <a:cubicBezTo>
                    <a:pt x="0" y="0"/>
                    <a:pt x="498" y="716"/>
                    <a:pt x="1426" y="919"/>
                  </a:cubicBezTo>
                  <a:cubicBezTo>
                    <a:pt x="1593" y="956"/>
                    <a:pt x="1864" y="986"/>
                    <a:pt x="2111" y="986"/>
                  </a:cubicBezTo>
                  <a:cubicBezTo>
                    <a:pt x="2367" y="986"/>
                    <a:pt x="2596" y="953"/>
                    <a:pt x="2654" y="862"/>
                  </a:cubicBezTo>
                  <a:cubicBezTo>
                    <a:pt x="2777" y="645"/>
                    <a:pt x="1596" y="238"/>
                    <a:pt x="528" y="11"/>
                  </a:cubicBezTo>
                  <a:cubicBezTo>
                    <a:pt x="489" y="4"/>
                    <a:pt x="455" y="0"/>
                    <a:pt x="425" y="0"/>
                  </a:cubicBezTo>
                  <a:close/>
                </a:path>
              </a:pathLst>
            </a:custGeom>
            <a:solidFill>
              <a:srgbClr val="F4A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0"/>
            <p:cNvSpPr/>
            <p:nvPr/>
          </p:nvSpPr>
          <p:spPr>
            <a:xfrm>
              <a:off x="5451000" y="2419950"/>
              <a:ext cx="71000" cy="28775"/>
            </a:xfrm>
            <a:custGeom>
              <a:avLst/>
              <a:gdLst/>
              <a:ahLst/>
              <a:cxnLst/>
              <a:rect l="l" t="t" r="r" b="b"/>
              <a:pathLst>
                <a:path w="2840" h="1151" extrusionOk="0">
                  <a:moveTo>
                    <a:pt x="419" y="1"/>
                  </a:moveTo>
                  <a:cubicBezTo>
                    <a:pt x="139" y="1"/>
                    <a:pt x="0" y="582"/>
                    <a:pt x="183" y="582"/>
                  </a:cubicBezTo>
                  <a:cubicBezTo>
                    <a:pt x="220" y="582"/>
                    <a:pt x="270" y="558"/>
                    <a:pt x="335" y="500"/>
                  </a:cubicBezTo>
                  <a:cubicBezTo>
                    <a:pt x="342" y="495"/>
                    <a:pt x="354" y="493"/>
                    <a:pt x="370" y="493"/>
                  </a:cubicBezTo>
                  <a:cubicBezTo>
                    <a:pt x="637" y="493"/>
                    <a:pt x="2110" y="1151"/>
                    <a:pt x="2575" y="1151"/>
                  </a:cubicBezTo>
                  <a:cubicBezTo>
                    <a:pt x="2643" y="1151"/>
                    <a:pt x="2689" y="1137"/>
                    <a:pt x="2707" y="1105"/>
                  </a:cubicBezTo>
                  <a:cubicBezTo>
                    <a:pt x="2839" y="897"/>
                    <a:pt x="1526" y="302"/>
                    <a:pt x="477" y="9"/>
                  </a:cubicBezTo>
                  <a:cubicBezTo>
                    <a:pt x="457" y="4"/>
                    <a:pt x="438" y="1"/>
                    <a:pt x="419" y="1"/>
                  </a:cubicBezTo>
                  <a:close/>
                </a:path>
              </a:pathLst>
            </a:custGeom>
            <a:solidFill>
              <a:srgbClr val="E8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0"/>
            <p:cNvSpPr/>
            <p:nvPr/>
          </p:nvSpPr>
          <p:spPr>
            <a:xfrm>
              <a:off x="5457950" y="2414775"/>
              <a:ext cx="80150" cy="33950"/>
            </a:xfrm>
            <a:custGeom>
              <a:avLst/>
              <a:gdLst/>
              <a:ahLst/>
              <a:cxnLst/>
              <a:rect l="l" t="t" r="r" b="b"/>
              <a:pathLst>
                <a:path w="3206" h="1358" extrusionOk="0">
                  <a:moveTo>
                    <a:pt x="515" y="0"/>
                  </a:moveTo>
                  <a:cubicBezTo>
                    <a:pt x="361" y="0"/>
                    <a:pt x="240" y="26"/>
                    <a:pt x="170" y="84"/>
                  </a:cubicBezTo>
                  <a:cubicBezTo>
                    <a:pt x="0" y="235"/>
                    <a:pt x="10" y="566"/>
                    <a:pt x="199" y="613"/>
                  </a:cubicBezTo>
                  <a:cubicBezTo>
                    <a:pt x="476" y="691"/>
                    <a:pt x="2050" y="1358"/>
                    <a:pt x="2454" y="1358"/>
                  </a:cubicBezTo>
                  <a:cubicBezTo>
                    <a:pt x="2491" y="1358"/>
                    <a:pt x="2518" y="1352"/>
                    <a:pt x="2533" y="1341"/>
                  </a:cubicBezTo>
                  <a:cubicBezTo>
                    <a:pt x="3206" y="796"/>
                    <a:pt x="1367" y="0"/>
                    <a:pt x="515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0"/>
            <p:cNvSpPr/>
            <p:nvPr/>
          </p:nvSpPr>
          <p:spPr>
            <a:xfrm>
              <a:off x="5477075" y="2406250"/>
              <a:ext cx="42325" cy="17375"/>
            </a:xfrm>
            <a:custGeom>
              <a:avLst/>
              <a:gdLst/>
              <a:ahLst/>
              <a:cxnLst/>
              <a:rect l="l" t="t" r="r" b="b"/>
              <a:pathLst>
                <a:path w="1693" h="695" extrusionOk="0">
                  <a:moveTo>
                    <a:pt x="557" y="1"/>
                  </a:moveTo>
                  <a:cubicBezTo>
                    <a:pt x="313" y="1"/>
                    <a:pt x="101" y="31"/>
                    <a:pt x="67" y="122"/>
                  </a:cubicBezTo>
                  <a:cubicBezTo>
                    <a:pt x="1" y="330"/>
                    <a:pt x="804" y="368"/>
                    <a:pt x="1551" y="689"/>
                  </a:cubicBezTo>
                  <a:cubicBezTo>
                    <a:pt x="1559" y="693"/>
                    <a:pt x="1567" y="694"/>
                    <a:pt x="1573" y="694"/>
                  </a:cubicBezTo>
                  <a:cubicBezTo>
                    <a:pt x="1693" y="694"/>
                    <a:pt x="1434" y="130"/>
                    <a:pt x="1381" y="94"/>
                  </a:cubicBezTo>
                  <a:cubicBezTo>
                    <a:pt x="1347" y="66"/>
                    <a:pt x="917" y="1"/>
                    <a:pt x="557" y="1"/>
                  </a:cubicBezTo>
                  <a:close/>
                </a:path>
              </a:pathLst>
            </a:custGeom>
            <a:solidFill>
              <a:srgbClr val="F4A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0"/>
            <p:cNvSpPr/>
            <p:nvPr/>
          </p:nvSpPr>
          <p:spPr>
            <a:xfrm>
              <a:off x="5487000" y="2409300"/>
              <a:ext cx="30250" cy="10275"/>
            </a:xfrm>
            <a:custGeom>
              <a:avLst/>
              <a:gdLst/>
              <a:ahLst/>
              <a:cxnLst/>
              <a:rect l="l" t="t" r="r" b="b"/>
              <a:pathLst>
                <a:path w="1210" h="411" extrusionOk="0">
                  <a:moveTo>
                    <a:pt x="431" y="0"/>
                  </a:moveTo>
                  <a:cubicBezTo>
                    <a:pt x="243" y="0"/>
                    <a:pt x="76" y="23"/>
                    <a:pt x="48" y="95"/>
                  </a:cubicBezTo>
                  <a:cubicBezTo>
                    <a:pt x="1" y="246"/>
                    <a:pt x="549" y="170"/>
                    <a:pt x="1088" y="407"/>
                  </a:cubicBezTo>
                  <a:cubicBezTo>
                    <a:pt x="1097" y="410"/>
                    <a:pt x="1104" y="411"/>
                    <a:pt x="1111" y="411"/>
                  </a:cubicBezTo>
                  <a:cubicBezTo>
                    <a:pt x="1209" y="411"/>
                    <a:pt x="1065" y="102"/>
                    <a:pt x="1012" y="66"/>
                  </a:cubicBezTo>
                  <a:cubicBezTo>
                    <a:pt x="990" y="44"/>
                    <a:pt x="691" y="0"/>
                    <a:pt x="431" y="0"/>
                  </a:cubicBezTo>
                  <a:close/>
                </a:path>
              </a:pathLst>
            </a:custGeom>
            <a:solidFill>
              <a:srgbClr val="9361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0"/>
            <p:cNvSpPr/>
            <p:nvPr/>
          </p:nvSpPr>
          <p:spPr>
            <a:xfrm>
              <a:off x="5399625" y="2389100"/>
              <a:ext cx="40850" cy="22125"/>
            </a:xfrm>
            <a:custGeom>
              <a:avLst/>
              <a:gdLst/>
              <a:ahLst/>
              <a:cxnLst/>
              <a:rect l="l" t="t" r="r" b="b"/>
              <a:pathLst>
                <a:path w="1634" h="885" extrusionOk="0">
                  <a:moveTo>
                    <a:pt x="656" y="0"/>
                  </a:moveTo>
                  <a:cubicBezTo>
                    <a:pt x="375" y="0"/>
                    <a:pt x="137" y="14"/>
                    <a:pt x="122" y="52"/>
                  </a:cubicBezTo>
                  <a:cubicBezTo>
                    <a:pt x="1" y="313"/>
                    <a:pt x="393" y="884"/>
                    <a:pt x="856" y="884"/>
                  </a:cubicBezTo>
                  <a:cubicBezTo>
                    <a:pt x="863" y="884"/>
                    <a:pt x="870" y="884"/>
                    <a:pt x="878" y="884"/>
                  </a:cubicBezTo>
                  <a:cubicBezTo>
                    <a:pt x="1350" y="865"/>
                    <a:pt x="1634" y="81"/>
                    <a:pt x="1596" y="52"/>
                  </a:cubicBezTo>
                  <a:cubicBezTo>
                    <a:pt x="1574" y="30"/>
                    <a:pt x="1069" y="0"/>
                    <a:pt x="656" y="0"/>
                  </a:cubicBezTo>
                  <a:close/>
                </a:path>
              </a:pathLst>
            </a:custGeom>
            <a:solidFill>
              <a:srgbClr val="F4A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0"/>
            <p:cNvSpPr/>
            <p:nvPr/>
          </p:nvSpPr>
          <p:spPr>
            <a:xfrm>
              <a:off x="5404775" y="2388575"/>
              <a:ext cx="32175" cy="17925"/>
            </a:xfrm>
            <a:custGeom>
              <a:avLst/>
              <a:gdLst/>
              <a:ahLst/>
              <a:cxnLst/>
              <a:rect l="l" t="t" r="r" b="b"/>
              <a:pathLst>
                <a:path w="1287" h="717" extrusionOk="0">
                  <a:moveTo>
                    <a:pt x="779" y="1"/>
                  </a:moveTo>
                  <a:cubicBezTo>
                    <a:pt x="479" y="1"/>
                    <a:pt x="179" y="39"/>
                    <a:pt x="1" y="139"/>
                  </a:cubicBezTo>
                  <a:cubicBezTo>
                    <a:pt x="10" y="333"/>
                    <a:pt x="191" y="716"/>
                    <a:pt x="543" y="716"/>
                  </a:cubicBezTo>
                  <a:cubicBezTo>
                    <a:pt x="551" y="716"/>
                    <a:pt x="559" y="716"/>
                    <a:pt x="568" y="716"/>
                  </a:cubicBezTo>
                  <a:cubicBezTo>
                    <a:pt x="1097" y="706"/>
                    <a:pt x="1286" y="35"/>
                    <a:pt x="1286" y="35"/>
                  </a:cubicBezTo>
                  <a:cubicBezTo>
                    <a:pt x="1135" y="14"/>
                    <a:pt x="957" y="1"/>
                    <a:pt x="779" y="1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0"/>
            <p:cNvSpPr/>
            <p:nvPr/>
          </p:nvSpPr>
          <p:spPr>
            <a:xfrm>
              <a:off x="5408800" y="2385275"/>
              <a:ext cx="22150" cy="15775"/>
            </a:xfrm>
            <a:custGeom>
              <a:avLst/>
              <a:gdLst/>
              <a:ahLst/>
              <a:cxnLst/>
              <a:rect l="l" t="t" r="r" b="b"/>
              <a:pathLst>
                <a:path w="886" h="631" extrusionOk="0">
                  <a:moveTo>
                    <a:pt x="491" y="0"/>
                  </a:moveTo>
                  <a:cubicBezTo>
                    <a:pt x="262" y="0"/>
                    <a:pt x="0" y="108"/>
                    <a:pt x="10" y="281"/>
                  </a:cubicBezTo>
                  <a:cubicBezTo>
                    <a:pt x="29" y="423"/>
                    <a:pt x="76" y="630"/>
                    <a:pt x="407" y="630"/>
                  </a:cubicBezTo>
                  <a:cubicBezTo>
                    <a:pt x="412" y="631"/>
                    <a:pt x="416" y="631"/>
                    <a:pt x="421" y="631"/>
                  </a:cubicBezTo>
                  <a:cubicBezTo>
                    <a:pt x="740" y="631"/>
                    <a:pt x="804" y="309"/>
                    <a:pt x="804" y="309"/>
                  </a:cubicBezTo>
                  <a:cubicBezTo>
                    <a:pt x="885" y="92"/>
                    <a:pt x="702" y="0"/>
                    <a:pt x="491" y="0"/>
                  </a:cubicBezTo>
                  <a:close/>
                </a:path>
              </a:pathLst>
            </a:custGeom>
            <a:solidFill>
              <a:srgbClr val="9361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0"/>
            <p:cNvSpPr/>
            <p:nvPr/>
          </p:nvSpPr>
          <p:spPr>
            <a:xfrm>
              <a:off x="5418025" y="2394325"/>
              <a:ext cx="5550" cy="3175"/>
            </a:xfrm>
            <a:custGeom>
              <a:avLst/>
              <a:gdLst/>
              <a:ahLst/>
              <a:cxnLst/>
              <a:rect l="l" t="t" r="r" b="b"/>
              <a:pathLst>
                <a:path w="222" h="127" extrusionOk="0">
                  <a:moveTo>
                    <a:pt x="157" y="0"/>
                  </a:moveTo>
                  <a:cubicBezTo>
                    <a:pt x="113" y="0"/>
                    <a:pt x="50" y="12"/>
                    <a:pt x="0" y="32"/>
                  </a:cubicBezTo>
                  <a:cubicBezTo>
                    <a:pt x="0" y="61"/>
                    <a:pt x="10" y="127"/>
                    <a:pt x="104" y="127"/>
                  </a:cubicBezTo>
                  <a:cubicBezTo>
                    <a:pt x="199" y="127"/>
                    <a:pt x="208" y="32"/>
                    <a:pt x="208" y="32"/>
                  </a:cubicBezTo>
                  <a:cubicBezTo>
                    <a:pt x="221" y="10"/>
                    <a:pt x="197" y="0"/>
                    <a:pt x="157" y="0"/>
                  </a:cubicBezTo>
                  <a:close/>
                </a:path>
              </a:pathLst>
            </a:custGeom>
            <a:solidFill>
              <a:srgbClr val="BA80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0"/>
            <p:cNvSpPr/>
            <p:nvPr/>
          </p:nvSpPr>
          <p:spPr>
            <a:xfrm>
              <a:off x="5394150" y="2376675"/>
              <a:ext cx="47525" cy="18700"/>
            </a:xfrm>
            <a:custGeom>
              <a:avLst/>
              <a:gdLst/>
              <a:ahLst/>
              <a:cxnLst/>
              <a:rect l="l" t="t" r="r" b="b"/>
              <a:pathLst>
                <a:path w="1901" h="748" extrusionOk="0">
                  <a:moveTo>
                    <a:pt x="987" y="0"/>
                  </a:moveTo>
                  <a:cubicBezTo>
                    <a:pt x="715" y="0"/>
                    <a:pt x="402" y="132"/>
                    <a:pt x="1" y="483"/>
                  </a:cubicBezTo>
                  <a:lnTo>
                    <a:pt x="76" y="748"/>
                  </a:lnTo>
                  <a:cubicBezTo>
                    <a:pt x="76" y="748"/>
                    <a:pt x="415" y="500"/>
                    <a:pt x="1108" y="500"/>
                  </a:cubicBezTo>
                  <a:cubicBezTo>
                    <a:pt x="1334" y="500"/>
                    <a:pt x="1598" y="527"/>
                    <a:pt x="1900" y="596"/>
                  </a:cubicBezTo>
                  <a:lnTo>
                    <a:pt x="1900" y="436"/>
                  </a:lnTo>
                  <a:cubicBezTo>
                    <a:pt x="1597" y="201"/>
                    <a:pt x="1323" y="0"/>
                    <a:pt x="987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0"/>
            <p:cNvSpPr/>
            <p:nvPr/>
          </p:nvSpPr>
          <p:spPr>
            <a:xfrm>
              <a:off x="5432775" y="2419975"/>
              <a:ext cx="30625" cy="29875"/>
            </a:xfrm>
            <a:custGeom>
              <a:avLst/>
              <a:gdLst/>
              <a:ahLst/>
              <a:cxnLst/>
              <a:rect l="l" t="t" r="r" b="b"/>
              <a:pathLst>
                <a:path w="1225" h="1195" extrusionOk="0">
                  <a:moveTo>
                    <a:pt x="959" y="0"/>
                  </a:moveTo>
                  <a:cubicBezTo>
                    <a:pt x="824" y="0"/>
                    <a:pt x="130" y="267"/>
                    <a:pt x="72" y="490"/>
                  </a:cubicBezTo>
                  <a:cubicBezTo>
                    <a:pt x="0" y="712"/>
                    <a:pt x="441" y="1195"/>
                    <a:pt x="761" y="1195"/>
                  </a:cubicBezTo>
                  <a:cubicBezTo>
                    <a:pt x="780" y="1195"/>
                    <a:pt x="800" y="1193"/>
                    <a:pt x="818" y="1189"/>
                  </a:cubicBezTo>
                  <a:cubicBezTo>
                    <a:pt x="1225" y="1085"/>
                    <a:pt x="554" y="641"/>
                    <a:pt x="979" y="17"/>
                  </a:cubicBezTo>
                  <a:cubicBezTo>
                    <a:pt x="986" y="6"/>
                    <a:pt x="978" y="0"/>
                    <a:pt x="959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0"/>
            <p:cNvSpPr/>
            <p:nvPr/>
          </p:nvSpPr>
          <p:spPr>
            <a:xfrm>
              <a:off x="5379275" y="2366425"/>
              <a:ext cx="47975" cy="25875"/>
            </a:xfrm>
            <a:custGeom>
              <a:avLst/>
              <a:gdLst/>
              <a:ahLst/>
              <a:cxnLst/>
              <a:rect l="l" t="t" r="r" b="b"/>
              <a:pathLst>
                <a:path w="1919" h="1035" extrusionOk="0">
                  <a:moveTo>
                    <a:pt x="1165" y="1"/>
                  </a:moveTo>
                  <a:cubicBezTo>
                    <a:pt x="971" y="1"/>
                    <a:pt x="738" y="50"/>
                    <a:pt x="463" y="184"/>
                  </a:cubicBezTo>
                  <a:cubicBezTo>
                    <a:pt x="0" y="402"/>
                    <a:pt x="511" y="1035"/>
                    <a:pt x="511" y="1035"/>
                  </a:cubicBezTo>
                  <a:cubicBezTo>
                    <a:pt x="666" y="683"/>
                    <a:pt x="921" y="317"/>
                    <a:pt x="1581" y="317"/>
                  </a:cubicBezTo>
                  <a:cubicBezTo>
                    <a:pt x="1683" y="317"/>
                    <a:pt x="1796" y="326"/>
                    <a:pt x="1919" y="345"/>
                  </a:cubicBezTo>
                  <a:cubicBezTo>
                    <a:pt x="1919" y="345"/>
                    <a:pt x="1679" y="1"/>
                    <a:pt x="1165" y="1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0"/>
            <p:cNvSpPr/>
            <p:nvPr/>
          </p:nvSpPr>
          <p:spPr>
            <a:xfrm>
              <a:off x="5395800" y="2387100"/>
              <a:ext cx="46350" cy="8275"/>
            </a:xfrm>
            <a:custGeom>
              <a:avLst/>
              <a:gdLst/>
              <a:ahLst/>
              <a:cxnLst/>
              <a:rect l="l" t="t" r="r" b="b"/>
              <a:pathLst>
                <a:path w="1854" h="331" extrusionOk="0">
                  <a:moveTo>
                    <a:pt x="1105" y="1"/>
                  </a:moveTo>
                  <a:cubicBezTo>
                    <a:pt x="367" y="1"/>
                    <a:pt x="1" y="293"/>
                    <a:pt x="1" y="293"/>
                  </a:cubicBezTo>
                  <a:lnTo>
                    <a:pt x="10" y="331"/>
                  </a:lnTo>
                  <a:cubicBezTo>
                    <a:pt x="10" y="331"/>
                    <a:pt x="352" y="115"/>
                    <a:pt x="1034" y="115"/>
                  </a:cubicBezTo>
                  <a:cubicBezTo>
                    <a:pt x="1267" y="115"/>
                    <a:pt x="1540" y="140"/>
                    <a:pt x="1853" y="208"/>
                  </a:cubicBezTo>
                  <a:lnTo>
                    <a:pt x="1825" y="85"/>
                  </a:lnTo>
                  <a:cubicBezTo>
                    <a:pt x="1555" y="24"/>
                    <a:pt x="1315" y="1"/>
                    <a:pt x="1105" y="1"/>
                  </a:cubicBezTo>
                  <a:close/>
                </a:path>
              </a:pathLst>
            </a:custGeom>
            <a:solidFill>
              <a:srgbClr val="E8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0"/>
            <p:cNvSpPr/>
            <p:nvPr/>
          </p:nvSpPr>
          <p:spPr>
            <a:xfrm>
              <a:off x="5121975" y="2735350"/>
              <a:ext cx="37600" cy="28850"/>
            </a:xfrm>
            <a:custGeom>
              <a:avLst/>
              <a:gdLst/>
              <a:ahLst/>
              <a:cxnLst/>
              <a:rect l="l" t="t" r="r" b="b"/>
              <a:pathLst>
                <a:path w="1504" h="1154" extrusionOk="0">
                  <a:moveTo>
                    <a:pt x="416" y="0"/>
                  </a:moveTo>
                  <a:cubicBezTo>
                    <a:pt x="190" y="0"/>
                    <a:pt x="0" y="255"/>
                    <a:pt x="0" y="577"/>
                  </a:cubicBezTo>
                  <a:cubicBezTo>
                    <a:pt x="0" y="898"/>
                    <a:pt x="190" y="1153"/>
                    <a:pt x="416" y="1153"/>
                  </a:cubicBezTo>
                  <a:cubicBezTo>
                    <a:pt x="653" y="1153"/>
                    <a:pt x="1503" y="728"/>
                    <a:pt x="1503" y="406"/>
                  </a:cubicBezTo>
                  <a:cubicBezTo>
                    <a:pt x="1503" y="95"/>
                    <a:pt x="643" y="0"/>
                    <a:pt x="416" y="0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0"/>
            <p:cNvSpPr/>
            <p:nvPr/>
          </p:nvSpPr>
          <p:spPr>
            <a:xfrm>
              <a:off x="4907450" y="2737700"/>
              <a:ext cx="33325" cy="28850"/>
            </a:xfrm>
            <a:custGeom>
              <a:avLst/>
              <a:gdLst/>
              <a:ahLst/>
              <a:cxnLst/>
              <a:rect l="l" t="t" r="r" b="b"/>
              <a:pathLst>
                <a:path w="1333" h="1154" extrusionOk="0">
                  <a:moveTo>
                    <a:pt x="407" y="1"/>
                  </a:moveTo>
                  <a:cubicBezTo>
                    <a:pt x="189" y="1"/>
                    <a:pt x="0" y="256"/>
                    <a:pt x="0" y="577"/>
                  </a:cubicBezTo>
                  <a:cubicBezTo>
                    <a:pt x="0" y="898"/>
                    <a:pt x="189" y="1154"/>
                    <a:pt x="407" y="1154"/>
                  </a:cubicBezTo>
                  <a:cubicBezTo>
                    <a:pt x="633" y="1144"/>
                    <a:pt x="1333" y="1116"/>
                    <a:pt x="1333" y="794"/>
                  </a:cubicBezTo>
                  <a:cubicBezTo>
                    <a:pt x="1333" y="483"/>
                    <a:pt x="633" y="1"/>
                    <a:pt x="407" y="1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0"/>
            <p:cNvSpPr/>
            <p:nvPr/>
          </p:nvSpPr>
          <p:spPr>
            <a:xfrm>
              <a:off x="5433375" y="2434575"/>
              <a:ext cx="15375" cy="17500"/>
            </a:xfrm>
            <a:custGeom>
              <a:avLst/>
              <a:gdLst/>
              <a:ahLst/>
              <a:cxnLst/>
              <a:rect l="l" t="t" r="r" b="b"/>
              <a:pathLst>
                <a:path w="615" h="700" extrusionOk="0">
                  <a:moveTo>
                    <a:pt x="615" y="615"/>
                  </a:moveTo>
                  <a:lnTo>
                    <a:pt x="614" y="615"/>
                  </a:lnTo>
                  <a:lnTo>
                    <a:pt x="614" y="615"/>
                  </a:lnTo>
                  <a:cubicBezTo>
                    <a:pt x="614" y="615"/>
                    <a:pt x="615" y="615"/>
                    <a:pt x="615" y="615"/>
                  </a:cubicBezTo>
                  <a:close/>
                  <a:moveTo>
                    <a:pt x="86" y="0"/>
                  </a:moveTo>
                  <a:lnTo>
                    <a:pt x="86" y="0"/>
                  </a:lnTo>
                  <a:cubicBezTo>
                    <a:pt x="85" y="1"/>
                    <a:pt x="1" y="426"/>
                    <a:pt x="378" y="700"/>
                  </a:cubicBezTo>
                  <a:lnTo>
                    <a:pt x="614" y="615"/>
                  </a:lnTo>
                  <a:lnTo>
                    <a:pt x="614" y="615"/>
                  </a:lnTo>
                  <a:cubicBezTo>
                    <a:pt x="614" y="615"/>
                    <a:pt x="614" y="615"/>
                    <a:pt x="614" y="615"/>
                  </a:cubicBezTo>
                  <a:cubicBezTo>
                    <a:pt x="590" y="615"/>
                    <a:pt x="160" y="353"/>
                    <a:pt x="86" y="0"/>
                  </a:cubicBezTo>
                  <a:close/>
                </a:path>
              </a:pathLst>
            </a:custGeom>
            <a:solidFill>
              <a:srgbClr val="E8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0"/>
            <p:cNvSpPr/>
            <p:nvPr/>
          </p:nvSpPr>
          <p:spPr>
            <a:xfrm>
              <a:off x="4895875" y="2470225"/>
              <a:ext cx="101700" cy="109350"/>
            </a:xfrm>
            <a:custGeom>
              <a:avLst/>
              <a:gdLst/>
              <a:ahLst/>
              <a:cxnLst/>
              <a:rect l="l" t="t" r="r" b="b"/>
              <a:pathLst>
                <a:path w="4068" h="4374" extrusionOk="0">
                  <a:moveTo>
                    <a:pt x="2980" y="1"/>
                  </a:moveTo>
                  <a:cubicBezTo>
                    <a:pt x="2931" y="1"/>
                    <a:pt x="2879" y="4"/>
                    <a:pt x="2826" y="11"/>
                  </a:cubicBezTo>
                  <a:cubicBezTo>
                    <a:pt x="1853" y="134"/>
                    <a:pt x="804" y="833"/>
                    <a:pt x="369" y="1882"/>
                  </a:cubicBezTo>
                  <a:cubicBezTo>
                    <a:pt x="0" y="2752"/>
                    <a:pt x="38" y="4122"/>
                    <a:pt x="577" y="4330"/>
                  </a:cubicBezTo>
                  <a:cubicBezTo>
                    <a:pt x="668" y="4359"/>
                    <a:pt x="768" y="4374"/>
                    <a:pt x="875" y="4374"/>
                  </a:cubicBezTo>
                  <a:cubicBezTo>
                    <a:pt x="1526" y="4374"/>
                    <a:pt x="2437" y="3840"/>
                    <a:pt x="3119" y="2874"/>
                  </a:cubicBezTo>
                  <a:cubicBezTo>
                    <a:pt x="4067" y="1511"/>
                    <a:pt x="4032" y="1"/>
                    <a:pt x="2980" y="1"/>
                  </a:cubicBezTo>
                  <a:close/>
                </a:path>
              </a:pathLst>
            </a:custGeom>
            <a:solidFill>
              <a:srgbClr val="FFD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0"/>
            <p:cNvSpPr/>
            <p:nvPr/>
          </p:nvSpPr>
          <p:spPr>
            <a:xfrm>
              <a:off x="5122925" y="2533300"/>
              <a:ext cx="45125" cy="82050"/>
            </a:xfrm>
            <a:custGeom>
              <a:avLst/>
              <a:gdLst/>
              <a:ahLst/>
              <a:cxnLst/>
              <a:rect l="l" t="t" r="r" b="b"/>
              <a:pathLst>
                <a:path w="1805" h="3282" extrusionOk="0">
                  <a:moveTo>
                    <a:pt x="1110" y="0"/>
                  </a:moveTo>
                  <a:cubicBezTo>
                    <a:pt x="1033" y="0"/>
                    <a:pt x="949" y="22"/>
                    <a:pt x="860" y="68"/>
                  </a:cubicBezTo>
                  <a:cubicBezTo>
                    <a:pt x="388" y="304"/>
                    <a:pt x="0" y="871"/>
                    <a:pt x="0" y="1486"/>
                  </a:cubicBezTo>
                  <a:cubicBezTo>
                    <a:pt x="0" y="2005"/>
                    <a:pt x="246" y="3281"/>
                    <a:pt x="577" y="3281"/>
                  </a:cubicBezTo>
                  <a:cubicBezTo>
                    <a:pt x="955" y="3281"/>
                    <a:pt x="1465" y="2204"/>
                    <a:pt x="1635" y="1486"/>
                  </a:cubicBezTo>
                  <a:cubicBezTo>
                    <a:pt x="1804" y="705"/>
                    <a:pt x="1555" y="0"/>
                    <a:pt x="1110" y="0"/>
                  </a:cubicBezTo>
                  <a:close/>
                </a:path>
              </a:pathLst>
            </a:custGeom>
            <a:solidFill>
              <a:srgbClr val="FFD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0"/>
            <p:cNvSpPr/>
            <p:nvPr/>
          </p:nvSpPr>
          <p:spPr>
            <a:xfrm>
              <a:off x="5170175" y="2535925"/>
              <a:ext cx="16075" cy="21800"/>
            </a:xfrm>
            <a:custGeom>
              <a:avLst/>
              <a:gdLst/>
              <a:ahLst/>
              <a:cxnLst/>
              <a:rect l="l" t="t" r="r" b="b"/>
              <a:pathLst>
                <a:path w="643" h="872" extrusionOk="0">
                  <a:moveTo>
                    <a:pt x="333" y="0"/>
                  </a:moveTo>
                  <a:cubicBezTo>
                    <a:pt x="329" y="0"/>
                    <a:pt x="326" y="1"/>
                    <a:pt x="322" y="1"/>
                  </a:cubicBezTo>
                  <a:cubicBezTo>
                    <a:pt x="142" y="10"/>
                    <a:pt x="0" y="152"/>
                    <a:pt x="38" y="350"/>
                  </a:cubicBezTo>
                  <a:cubicBezTo>
                    <a:pt x="75" y="514"/>
                    <a:pt x="252" y="872"/>
                    <a:pt x="366" y="872"/>
                  </a:cubicBezTo>
                  <a:cubicBezTo>
                    <a:pt x="370" y="872"/>
                    <a:pt x="374" y="871"/>
                    <a:pt x="378" y="870"/>
                  </a:cubicBezTo>
                  <a:cubicBezTo>
                    <a:pt x="511" y="861"/>
                    <a:pt x="615" y="587"/>
                    <a:pt x="624" y="417"/>
                  </a:cubicBezTo>
                  <a:cubicBezTo>
                    <a:pt x="643" y="213"/>
                    <a:pt x="507" y="0"/>
                    <a:pt x="333" y="0"/>
                  </a:cubicBezTo>
                  <a:close/>
                </a:path>
              </a:pathLst>
            </a:custGeom>
            <a:solidFill>
              <a:srgbClr val="FFD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0"/>
            <p:cNvSpPr/>
            <p:nvPr/>
          </p:nvSpPr>
          <p:spPr>
            <a:xfrm>
              <a:off x="5020375" y="2391350"/>
              <a:ext cx="73750" cy="50425"/>
            </a:xfrm>
            <a:custGeom>
              <a:avLst/>
              <a:gdLst/>
              <a:ahLst/>
              <a:cxnLst/>
              <a:rect l="l" t="t" r="r" b="b"/>
              <a:pathLst>
                <a:path w="2950" h="2017" extrusionOk="0">
                  <a:moveTo>
                    <a:pt x="2116" y="1"/>
                  </a:moveTo>
                  <a:cubicBezTo>
                    <a:pt x="1655" y="1"/>
                    <a:pt x="1099" y="220"/>
                    <a:pt x="710" y="633"/>
                  </a:cubicBezTo>
                  <a:cubicBezTo>
                    <a:pt x="322" y="1030"/>
                    <a:pt x="1" y="1739"/>
                    <a:pt x="218" y="1918"/>
                  </a:cubicBezTo>
                  <a:cubicBezTo>
                    <a:pt x="292" y="1983"/>
                    <a:pt x="408" y="2016"/>
                    <a:pt x="554" y="2016"/>
                  </a:cubicBezTo>
                  <a:cubicBezTo>
                    <a:pt x="872" y="2016"/>
                    <a:pt x="1329" y="1859"/>
                    <a:pt x="1777" y="1540"/>
                  </a:cubicBezTo>
                  <a:cubicBezTo>
                    <a:pt x="2600" y="945"/>
                    <a:pt x="2949" y="123"/>
                    <a:pt x="2335" y="19"/>
                  </a:cubicBezTo>
                  <a:cubicBezTo>
                    <a:pt x="2265" y="7"/>
                    <a:pt x="2192" y="1"/>
                    <a:pt x="2116" y="1"/>
                  </a:cubicBezTo>
                  <a:close/>
                </a:path>
              </a:pathLst>
            </a:custGeom>
            <a:solidFill>
              <a:srgbClr val="FFD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0"/>
            <p:cNvSpPr/>
            <p:nvPr/>
          </p:nvSpPr>
          <p:spPr>
            <a:xfrm>
              <a:off x="5090550" y="2405300"/>
              <a:ext cx="8425" cy="15125"/>
            </a:xfrm>
            <a:custGeom>
              <a:avLst/>
              <a:gdLst/>
              <a:ahLst/>
              <a:cxnLst/>
              <a:rect l="l" t="t" r="r" b="b"/>
              <a:pathLst>
                <a:path w="337" h="605" extrusionOk="0">
                  <a:moveTo>
                    <a:pt x="201" y="0"/>
                  </a:moveTo>
                  <a:cubicBezTo>
                    <a:pt x="186" y="0"/>
                    <a:pt x="169" y="6"/>
                    <a:pt x="152" y="18"/>
                  </a:cubicBezTo>
                  <a:cubicBezTo>
                    <a:pt x="67" y="75"/>
                    <a:pt x="1" y="207"/>
                    <a:pt x="10" y="349"/>
                  </a:cubicBezTo>
                  <a:cubicBezTo>
                    <a:pt x="19" y="459"/>
                    <a:pt x="91" y="605"/>
                    <a:pt x="147" y="605"/>
                  </a:cubicBezTo>
                  <a:cubicBezTo>
                    <a:pt x="148" y="605"/>
                    <a:pt x="150" y="605"/>
                    <a:pt x="152" y="604"/>
                  </a:cubicBezTo>
                  <a:cubicBezTo>
                    <a:pt x="218" y="604"/>
                    <a:pt x="303" y="491"/>
                    <a:pt x="312" y="321"/>
                  </a:cubicBezTo>
                  <a:cubicBezTo>
                    <a:pt x="336" y="147"/>
                    <a:pt x="281" y="0"/>
                    <a:pt x="201" y="0"/>
                  </a:cubicBezTo>
                  <a:close/>
                </a:path>
              </a:pathLst>
            </a:custGeom>
            <a:solidFill>
              <a:srgbClr val="FFD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0"/>
            <p:cNvSpPr/>
            <p:nvPr/>
          </p:nvSpPr>
          <p:spPr>
            <a:xfrm>
              <a:off x="5183175" y="2467225"/>
              <a:ext cx="74675" cy="108000"/>
            </a:xfrm>
            <a:custGeom>
              <a:avLst/>
              <a:gdLst/>
              <a:ahLst/>
              <a:cxnLst/>
              <a:rect l="l" t="t" r="r" b="b"/>
              <a:pathLst>
                <a:path w="2987" h="4320" extrusionOk="0">
                  <a:moveTo>
                    <a:pt x="942" y="0"/>
                  </a:moveTo>
                  <a:cubicBezTo>
                    <a:pt x="713" y="0"/>
                    <a:pt x="519" y="75"/>
                    <a:pt x="407" y="244"/>
                  </a:cubicBezTo>
                  <a:cubicBezTo>
                    <a:pt x="0" y="821"/>
                    <a:pt x="47" y="2569"/>
                    <a:pt x="813" y="3524"/>
                  </a:cubicBezTo>
                  <a:cubicBezTo>
                    <a:pt x="1239" y="4050"/>
                    <a:pt x="1715" y="4320"/>
                    <a:pt x="2084" y="4320"/>
                  </a:cubicBezTo>
                  <a:cubicBezTo>
                    <a:pt x="2346" y="4320"/>
                    <a:pt x="2554" y="4185"/>
                    <a:pt x="2656" y="3911"/>
                  </a:cubicBezTo>
                  <a:cubicBezTo>
                    <a:pt x="2883" y="3316"/>
                    <a:pt x="2987" y="1596"/>
                    <a:pt x="2486" y="878"/>
                  </a:cubicBezTo>
                  <a:cubicBezTo>
                    <a:pt x="2116" y="359"/>
                    <a:pt x="1444" y="0"/>
                    <a:pt x="942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0"/>
            <p:cNvSpPr/>
            <p:nvPr/>
          </p:nvSpPr>
          <p:spPr>
            <a:xfrm>
              <a:off x="5168050" y="2470325"/>
              <a:ext cx="57425" cy="32000"/>
            </a:xfrm>
            <a:custGeom>
              <a:avLst/>
              <a:gdLst/>
              <a:ahLst/>
              <a:cxnLst/>
              <a:rect l="l" t="t" r="r" b="b"/>
              <a:pathLst>
                <a:path w="2297" h="1280" extrusionOk="0">
                  <a:moveTo>
                    <a:pt x="1560" y="0"/>
                  </a:moveTo>
                  <a:cubicBezTo>
                    <a:pt x="1264" y="0"/>
                    <a:pt x="922" y="99"/>
                    <a:pt x="643" y="309"/>
                  </a:cubicBezTo>
                  <a:cubicBezTo>
                    <a:pt x="312" y="555"/>
                    <a:pt x="0" y="1018"/>
                    <a:pt x="123" y="1169"/>
                  </a:cubicBezTo>
                  <a:cubicBezTo>
                    <a:pt x="194" y="1240"/>
                    <a:pt x="327" y="1279"/>
                    <a:pt x="499" y="1279"/>
                  </a:cubicBezTo>
                  <a:cubicBezTo>
                    <a:pt x="720" y="1279"/>
                    <a:pt x="1003" y="1214"/>
                    <a:pt x="1295" y="1065"/>
                  </a:cubicBezTo>
                  <a:cubicBezTo>
                    <a:pt x="1957" y="735"/>
                    <a:pt x="2297" y="177"/>
                    <a:pt x="1881" y="45"/>
                  </a:cubicBezTo>
                  <a:cubicBezTo>
                    <a:pt x="1785" y="15"/>
                    <a:pt x="1676" y="0"/>
                    <a:pt x="1560" y="0"/>
                  </a:cubicBezTo>
                  <a:close/>
                </a:path>
              </a:pathLst>
            </a:custGeom>
            <a:solidFill>
              <a:srgbClr val="FFD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0"/>
            <p:cNvSpPr/>
            <p:nvPr/>
          </p:nvSpPr>
          <p:spPr>
            <a:xfrm>
              <a:off x="5147250" y="2517600"/>
              <a:ext cx="46350" cy="20725"/>
            </a:xfrm>
            <a:custGeom>
              <a:avLst/>
              <a:gdLst/>
              <a:ahLst/>
              <a:cxnLst/>
              <a:rect l="l" t="t" r="r" b="b"/>
              <a:pathLst>
                <a:path w="1854" h="829" extrusionOk="0">
                  <a:moveTo>
                    <a:pt x="849" y="0"/>
                  </a:moveTo>
                  <a:cubicBezTo>
                    <a:pt x="367" y="0"/>
                    <a:pt x="1" y="280"/>
                    <a:pt x="1" y="280"/>
                  </a:cubicBezTo>
                  <a:cubicBezTo>
                    <a:pt x="104" y="246"/>
                    <a:pt x="250" y="226"/>
                    <a:pt x="417" y="226"/>
                  </a:cubicBezTo>
                  <a:cubicBezTo>
                    <a:pt x="894" y="226"/>
                    <a:pt x="1545" y="387"/>
                    <a:pt x="1853" y="828"/>
                  </a:cubicBezTo>
                  <a:cubicBezTo>
                    <a:pt x="1853" y="828"/>
                    <a:pt x="1749" y="186"/>
                    <a:pt x="1135" y="34"/>
                  </a:cubicBezTo>
                  <a:cubicBezTo>
                    <a:pt x="1037" y="10"/>
                    <a:pt x="941" y="0"/>
                    <a:pt x="849" y="0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0"/>
            <p:cNvSpPr/>
            <p:nvPr/>
          </p:nvSpPr>
          <p:spPr>
            <a:xfrm>
              <a:off x="4983525" y="2469025"/>
              <a:ext cx="44925" cy="52525"/>
            </a:xfrm>
            <a:custGeom>
              <a:avLst/>
              <a:gdLst/>
              <a:ahLst/>
              <a:cxnLst/>
              <a:rect l="l" t="t" r="r" b="b"/>
              <a:pathLst>
                <a:path w="1797" h="2101" extrusionOk="0">
                  <a:moveTo>
                    <a:pt x="55" y="0"/>
                  </a:moveTo>
                  <a:cubicBezTo>
                    <a:pt x="20" y="0"/>
                    <a:pt x="0" y="2"/>
                    <a:pt x="0" y="2"/>
                  </a:cubicBezTo>
                  <a:cubicBezTo>
                    <a:pt x="511" y="267"/>
                    <a:pt x="1560" y="1259"/>
                    <a:pt x="1616" y="2100"/>
                  </a:cubicBezTo>
                  <a:cubicBezTo>
                    <a:pt x="1616" y="2100"/>
                    <a:pt x="1796" y="1259"/>
                    <a:pt x="1238" y="598"/>
                  </a:cubicBezTo>
                  <a:cubicBezTo>
                    <a:pt x="790" y="46"/>
                    <a:pt x="229" y="0"/>
                    <a:pt x="55" y="0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4CC19CCB-EA18-4602-AD53-77267C84F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483" y="516835"/>
            <a:ext cx="6932849" cy="46266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39"/>
          <p:cNvSpPr txBox="1">
            <a:spLocks noGrp="1"/>
          </p:cNvSpPr>
          <p:nvPr>
            <p:ph type="title" idx="8"/>
          </p:nvPr>
        </p:nvSpPr>
        <p:spPr>
          <a:xfrm>
            <a:off x="720000" y="86569"/>
            <a:ext cx="7704000" cy="5506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Relationship bet</a:t>
            </a:r>
            <a:r>
              <a:rPr lang="en-US" dirty="0"/>
              <a:t>ween Tables</a:t>
            </a:r>
            <a:endParaRPr dirty="0"/>
          </a:p>
        </p:txBody>
      </p:sp>
      <p:sp>
        <p:nvSpPr>
          <p:cNvPr id="1169" name="Google Shape;1169;p39"/>
          <p:cNvSpPr txBox="1">
            <a:spLocks noGrp="1"/>
          </p:cNvSpPr>
          <p:nvPr>
            <p:ph type="subTitle" idx="1"/>
          </p:nvPr>
        </p:nvSpPr>
        <p:spPr>
          <a:xfrm>
            <a:off x="0" y="919354"/>
            <a:ext cx="4667308" cy="3733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create table ANIMAL(</a:t>
            </a:r>
          </a:p>
          <a:p>
            <a:r>
              <a:rPr lang="en-US" b="1" dirty="0">
                <a:solidFill>
                  <a:srgbClr val="00B050"/>
                </a:solidFill>
              </a:rPr>
              <a:t>    Animal ID varchar(9) primary key,</a:t>
            </a:r>
          </a:p>
          <a:p>
            <a:r>
              <a:rPr lang="en-US" b="1" dirty="0">
                <a:solidFill>
                  <a:srgbClr val="00B050"/>
                </a:solidFill>
              </a:rPr>
              <a:t>Name varchar(20),</a:t>
            </a:r>
          </a:p>
          <a:p>
            <a:r>
              <a:rPr lang="en-US" b="1" dirty="0">
                <a:solidFill>
                  <a:srgbClr val="00B050"/>
                </a:solidFill>
              </a:rPr>
              <a:t>Kingdom varchar(20),</a:t>
            </a:r>
          </a:p>
          <a:p>
            <a:r>
              <a:rPr lang="en-US" b="1" dirty="0">
                <a:solidFill>
                  <a:srgbClr val="00B050"/>
                </a:solidFill>
              </a:rPr>
              <a:t>Phylum varchar(20),</a:t>
            </a:r>
          </a:p>
          <a:p>
            <a:r>
              <a:rPr lang="en-US" b="1" dirty="0">
                <a:solidFill>
                  <a:srgbClr val="00B050"/>
                </a:solidFill>
              </a:rPr>
              <a:t>Class varchar(20),</a:t>
            </a:r>
          </a:p>
          <a:p>
            <a:r>
              <a:rPr lang="en-US" b="1" dirty="0">
                <a:solidFill>
                  <a:srgbClr val="00B050"/>
                </a:solidFill>
              </a:rPr>
              <a:t>Order varchar(20),</a:t>
            </a:r>
          </a:p>
          <a:p>
            <a:r>
              <a:rPr lang="en-US" b="1" dirty="0">
                <a:solidFill>
                  <a:srgbClr val="00B050"/>
                </a:solidFill>
              </a:rPr>
              <a:t>Family varchar(20),</a:t>
            </a:r>
          </a:p>
          <a:p>
            <a:r>
              <a:rPr lang="en-US" b="1" dirty="0">
                <a:solidFill>
                  <a:srgbClr val="00B050"/>
                </a:solidFill>
              </a:rPr>
              <a:t>Genus varchar(100),</a:t>
            </a:r>
          </a:p>
          <a:p>
            <a:r>
              <a:rPr lang="en-US" b="1" dirty="0">
                <a:solidFill>
                  <a:srgbClr val="00B050"/>
                </a:solidFill>
              </a:rPr>
              <a:t>Species varchar(100),</a:t>
            </a:r>
          </a:p>
          <a:p>
            <a:r>
              <a:rPr lang="en-US" b="1" dirty="0">
                <a:solidFill>
                  <a:srgbClr val="00B050"/>
                </a:solidFill>
              </a:rPr>
              <a:t>Date of Birth date,</a:t>
            </a:r>
          </a:p>
          <a:p>
            <a:r>
              <a:rPr lang="en-US" b="1" dirty="0">
                <a:solidFill>
                  <a:srgbClr val="00B050"/>
                </a:solidFill>
              </a:rPr>
              <a:t>Date of Admission date,</a:t>
            </a:r>
          </a:p>
          <a:p>
            <a:r>
              <a:rPr lang="en-US" b="1" dirty="0">
                <a:solidFill>
                  <a:srgbClr val="00B050"/>
                </a:solidFill>
              </a:rPr>
              <a:t>constraint ANIMAL_FK foreign key(Species) references FEEDING(Species)); </a:t>
            </a:r>
          </a:p>
        </p:txBody>
      </p:sp>
      <p:sp>
        <p:nvSpPr>
          <p:cNvPr id="1171" name="Google Shape;1171;p39"/>
          <p:cNvSpPr txBox="1">
            <a:spLocks noGrp="1"/>
          </p:cNvSpPr>
          <p:nvPr>
            <p:ph type="subTitle" idx="3"/>
          </p:nvPr>
        </p:nvSpPr>
        <p:spPr>
          <a:xfrm>
            <a:off x="4864464" y="1798661"/>
            <a:ext cx="3653112" cy="12654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b="1" dirty="0">
                <a:solidFill>
                  <a:srgbClr val="0070C0"/>
                </a:solidFill>
              </a:rPr>
              <a:t>create table FEEDING(</a:t>
            </a:r>
          </a:p>
          <a:p>
            <a:pPr algn="l"/>
            <a:r>
              <a:rPr lang="en-US" b="1" dirty="0">
                <a:solidFill>
                  <a:srgbClr val="0070C0"/>
                </a:solidFill>
              </a:rPr>
              <a:t>Species varchar(100) </a:t>
            </a:r>
          </a:p>
          <a:p>
            <a:pPr algn="l"/>
            <a:r>
              <a:rPr lang="en-US" b="1" dirty="0">
                <a:solidFill>
                  <a:srgbClr val="0070C0"/>
                </a:solidFill>
              </a:rPr>
              <a:t>primary key,</a:t>
            </a:r>
          </a:p>
          <a:p>
            <a:pPr algn="l"/>
            <a:r>
              <a:rPr lang="en-US" b="1" dirty="0" err="1">
                <a:solidFill>
                  <a:srgbClr val="0070C0"/>
                </a:solidFill>
              </a:rPr>
              <a:t>FoodType</a:t>
            </a:r>
            <a:r>
              <a:rPr lang="en-US" b="1" dirty="0">
                <a:solidFill>
                  <a:srgbClr val="0070C0"/>
                </a:solidFill>
              </a:rPr>
              <a:t> varchar(50));</a:t>
            </a:r>
            <a:endParaRPr b="1" dirty="0">
              <a:solidFill>
                <a:srgbClr val="0070C0"/>
              </a:solidFill>
            </a:endParaRPr>
          </a:p>
        </p:txBody>
      </p:sp>
      <p:grpSp>
        <p:nvGrpSpPr>
          <p:cNvPr id="1180" name="Google Shape;1180;p39"/>
          <p:cNvGrpSpPr/>
          <p:nvPr/>
        </p:nvGrpSpPr>
        <p:grpSpPr>
          <a:xfrm>
            <a:off x="7578626" y="4052092"/>
            <a:ext cx="733996" cy="551903"/>
            <a:chOff x="3005133" y="3226715"/>
            <a:chExt cx="454965" cy="342096"/>
          </a:xfrm>
        </p:grpSpPr>
        <p:sp>
          <p:nvSpPr>
            <p:cNvPr id="1181" name="Google Shape;1181;p39"/>
            <p:cNvSpPr/>
            <p:nvPr/>
          </p:nvSpPr>
          <p:spPr>
            <a:xfrm>
              <a:off x="3191462" y="3340657"/>
              <a:ext cx="268636" cy="228153"/>
            </a:xfrm>
            <a:custGeom>
              <a:avLst/>
              <a:gdLst/>
              <a:ahLst/>
              <a:cxnLst/>
              <a:rect l="l" t="t" r="r" b="b"/>
              <a:pathLst>
                <a:path w="2004" h="1702" extrusionOk="0">
                  <a:moveTo>
                    <a:pt x="2004" y="1"/>
                  </a:moveTo>
                  <a:cubicBezTo>
                    <a:pt x="1767" y="256"/>
                    <a:pt x="1399" y="1059"/>
                    <a:pt x="1399" y="1059"/>
                  </a:cubicBezTo>
                  <a:cubicBezTo>
                    <a:pt x="1474" y="804"/>
                    <a:pt x="1323" y="360"/>
                    <a:pt x="1323" y="360"/>
                  </a:cubicBezTo>
                  <a:cubicBezTo>
                    <a:pt x="1323" y="690"/>
                    <a:pt x="1059" y="1201"/>
                    <a:pt x="1059" y="1201"/>
                  </a:cubicBezTo>
                  <a:cubicBezTo>
                    <a:pt x="1163" y="709"/>
                    <a:pt x="1011" y="67"/>
                    <a:pt x="1011" y="67"/>
                  </a:cubicBezTo>
                  <a:cubicBezTo>
                    <a:pt x="1011" y="511"/>
                    <a:pt x="699" y="1087"/>
                    <a:pt x="699" y="1087"/>
                  </a:cubicBezTo>
                  <a:cubicBezTo>
                    <a:pt x="747" y="691"/>
                    <a:pt x="548" y="379"/>
                    <a:pt x="548" y="379"/>
                  </a:cubicBezTo>
                  <a:lnTo>
                    <a:pt x="548" y="379"/>
                  </a:lnTo>
                  <a:cubicBezTo>
                    <a:pt x="633" y="757"/>
                    <a:pt x="350" y="1456"/>
                    <a:pt x="350" y="1456"/>
                  </a:cubicBezTo>
                  <a:cubicBezTo>
                    <a:pt x="406" y="1314"/>
                    <a:pt x="378" y="946"/>
                    <a:pt x="378" y="946"/>
                  </a:cubicBezTo>
                  <a:lnTo>
                    <a:pt x="378" y="946"/>
                  </a:lnTo>
                  <a:cubicBezTo>
                    <a:pt x="284" y="1352"/>
                    <a:pt x="0" y="1692"/>
                    <a:pt x="0" y="1692"/>
                  </a:cubicBezTo>
                  <a:lnTo>
                    <a:pt x="1673" y="1702"/>
                  </a:lnTo>
                  <a:cubicBezTo>
                    <a:pt x="1588" y="1069"/>
                    <a:pt x="2004" y="1"/>
                    <a:pt x="2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9"/>
            <p:cNvSpPr/>
            <p:nvPr/>
          </p:nvSpPr>
          <p:spPr>
            <a:xfrm>
              <a:off x="3005133" y="3226715"/>
              <a:ext cx="296653" cy="342096"/>
            </a:xfrm>
            <a:custGeom>
              <a:avLst/>
              <a:gdLst/>
              <a:ahLst/>
              <a:cxnLst/>
              <a:rect l="l" t="t" r="r" b="b"/>
              <a:pathLst>
                <a:path w="2213" h="2552" extrusionOk="0">
                  <a:moveTo>
                    <a:pt x="2212" y="0"/>
                  </a:moveTo>
                  <a:cubicBezTo>
                    <a:pt x="1957" y="369"/>
                    <a:pt x="1551" y="1588"/>
                    <a:pt x="1551" y="1588"/>
                  </a:cubicBezTo>
                  <a:cubicBezTo>
                    <a:pt x="1626" y="1219"/>
                    <a:pt x="1466" y="539"/>
                    <a:pt x="1466" y="539"/>
                  </a:cubicBezTo>
                  <a:cubicBezTo>
                    <a:pt x="1466" y="1040"/>
                    <a:pt x="1154" y="1796"/>
                    <a:pt x="1154" y="1796"/>
                  </a:cubicBezTo>
                  <a:cubicBezTo>
                    <a:pt x="1267" y="1068"/>
                    <a:pt x="1116" y="95"/>
                    <a:pt x="1116" y="95"/>
                  </a:cubicBezTo>
                  <a:cubicBezTo>
                    <a:pt x="1116" y="775"/>
                    <a:pt x="776" y="1635"/>
                    <a:pt x="776" y="1635"/>
                  </a:cubicBezTo>
                  <a:cubicBezTo>
                    <a:pt x="823" y="1040"/>
                    <a:pt x="606" y="586"/>
                    <a:pt x="606" y="586"/>
                  </a:cubicBezTo>
                  <a:lnTo>
                    <a:pt x="606" y="586"/>
                  </a:lnTo>
                  <a:cubicBezTo>
                    <a:pt x="700" y="1162"/>
                    <a:pt x="379" y="2193"/>
                    <a:pt x="379" y="2193"/>
                  </a:cubicBezTo>
                  <a:cubicBezTo>
                    <a:pt x="436" y="1975"/>
                    <a:pt x="417" y="1437"/>
                    <a:pt x="417" y="1437"/>
                  </a:cubicBezTo>
                  <a:lnTo>
                    <a:pt x="417" y="1437"/>
                  </a:lnTo>
                  <a:cubicBezTo>
                    <a:pt x="313" y="2022"/>
                    <a:pt x="1" y="2542"/>
                    <a:pt x="1" y="2542"/>
                  </a:cubicBezTo>
                  <a:lnTo>
                    <a:pt x="1844" y="2552"/>
                  </a:lnTo>
                  <a:cubicBezTo>
                    <a:pt x="1759" y="1607"/>
                    <a:pt x="2212" y="0"/>
                    <a:pt x="2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3" name="Google Shape;1183;p39"/>
          <p:cNvGrpSpPr/>
          <p:nvPr/>
        </p:nvGrpSpPr>
        <p:grpSpPr>
          <a:xfrm>
            <a:off x="8102176" y="4468992"/>
            <a:ext cx="733996" cy="551903"/>
            <a:chOff x="3005133" y="3226715"/>
            <a:chExt cx="454965" cy="342096"/>
          </a:xfrm>
        </p:grpSpPr>
        <p:sp>
          <p:nvSpPr>
            <p:cNvPr id="1184" name="Google Shape;1184;p39"/>
            <p:cNvSpPr/>
            <p:nvPr/>
          </p:nvSpPr>
          <p:spPr>
            <a:xfrm>
              <a:off x="3191462" y="3340657"/>
              <a:ext cx="268636" cy="228153"/>
            </a:xfrm>
            <a:custGeom>
              <a:avLst/>
              <a:gdLst/>
              <a:ahLst/>
              <a:cxnLst/>
              <a:rect l="l" t="t" r="r" b="b"/>
              <a:pathLst>
                <a:path w="2004" h="1702" extrusionOk="0">
                  <a:moveTo>
                    <a:pt x="2004" y="1"/>
                  </a:moveTo>
                  <a:cubicBezTo>
                    <a:pt x="1767" y="256"/>
                    <a:pt x="1399" y="1059"/>
                    <a:pt x="1399" y="1059"/>
                  </a:cubicBezTo>
                  <a:cubicBezTo>
                    <a:pt x="1474" y="804"/>
                    <a:pt x="1323" y="360"/>
                    <a:pt x="1323" y="360"/>
                  </a:cubicBezTo>
                  <a:cubicBezTo>
                    <a:pt x="1323" y="690"/>
                    <a:pt x="1059" y="1201"/>
                    <a:pt x="1059" y="1201"/>
                  </a:cubicBezTo>
                  <a:cubicBezTo>
                    <a:pt x="1163" y="709"/>
                    <a:pt x="1011" y="67"/>
                    <a:pt x="1011" y="67"/>
                  </a:cubicBezTo>
                  <a:cubicBezTo>
                    <a:pt x="1011" y="511"/>
                    <a:pt x="699" y="1087"/>
                    <a:pt x="699" y="1087"/>
                  </a:cubicBezTo>
                  <a:cubicBezTo>
                    <a:pt x="747" y="691"/>
                    <a:pt x="548" y="379"/>
                    <a:pt x="548" y="379"/>
                  </a:cubicBezTo>
                  <a:lnTo>
                    <a:pt x="548" y="379"/>
                  </a:lnTo>
                  <a:cubicBezTo>
                    <a:pt x="633" y="757"/>
                    <a:pt x="350" y="1456"/>
                    <a:pt x="350" y="1456"/>
                  </a:cubicBezTo>
                  <a:cubicBezTo>
                    <a:pt x="406" y="1314"/>
                    <a:pt x="378" y="946"/>
                    <a:pt x="378" y="946"/>
                  </a:cubicBezTo>
                  <a:lnTo>
                    <a:pt x="378" y="946"/>
                  </a:lnTo>
                  <a:cubicBezTo>
                    <a:pt x="284" y="1352"/>
                    <a:pt x="0" y="1692"/>
                    <a:pt x="0" y="1692"/>
                  </a:cubicBezTo>
                  <a:lnTo>
                    <a:pt x="1673" y="1702"/>
                  </a:lnTo>
                  <a:cubicBezTo>
                    <a:pt x="1588" y="1069"/>
                    <a:pt x="2004" y="1"/>
                    <a:pt x="20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9"/>
            <p:cNvSpPr/>
            <p:nvPr/>
          </p:nvSpPr>
          <p:spPr>
            <a:xfrm>
              <a:off x="3005133" y="3226715"/>
              <a:ext cx="296653" cy="342096"/>
            </a:xfrm>
            <a:custGeom>
              <a:avLst/>
              <a:gdLst/>
              <a:ahLst/>
              <a:cxnLst/>
              <a:rect l="l" t="t" r="r" b="b"/>
              <a:pathLst>
                <a:path w="2213" h="2552" extrusionOk="0">
                  <a:moveTo>
                    <a:pt x="2212" y="0"/>
                  </a:moveTo>
                  <a:cubicBezTo>
                    <a:pt x="1957" y="369"/>
                    <a:pt x="1551" y="1588"/>
                    <a:pt x="1551" y="1588"/>
                  </a:cubicBezTo>
                  <a:cubicBezTo>
                    <a:pt x="1626" y="1219"/>
                    <a:pt x="1466" y="539"/>
                    <a:pt x="1466" y="539"/>
                  </a:cubicBezTo>
                  <a:cubicBezTo>
                    <a:pt x="1466" y="1040"/>
                    <a:pt x="1154" y="1796"/>
                    <a:pt x="1154" y="1796"/>
                  </a:cubicBezTo>
                  <a:cubicBezTo>
                    <a:pt x="1267" y="1068"/>
                    <a:pt x="1116" y="95"/>
                    <a:pt x="1116" y="95"/>
                  </a:cubicBezTo>
                  <a:cubicBezTo>
                    <a:pt x="1116" y="775"/>
                    <a:pt x="776" y="1635"/>
                    <a:pt x="776" y="1635"/>
                  </a:cubicBezTo>
                  <a:cubicBezTo>
                    <a:pt x="823" y="1040"/>
                    <a:pt x="606" y="586"/>
                    <a:pt x="606" y="586"/>
                  </a:cubicBezTo>
                  <a:lnTo>
                    <a:pt x="606" y="586"/>
                  </a:lnTo>
                  <a:cubicBezTo>
                    <a:pt x="700" y="1162"/>
                    <a:pt x="379" y="2193"/>
                    <a:pt x="379" y="2193"/>
                  </a:cubicBezTo>
                  <a:cubicBezTo>
                    <a:pt x="436" y="1975"/>
                    <a:pt x="417" y="1437"/>
                    <a:pt x="417" y="1437"/>
                  </a:cubicBezTo>
                  <a:lnTo>
                    <a:pt x="417" y="1437"/>
                  </a:lnTo>
                  <a:cubicBezTo>
                    <a:pt x="313" y="2022"/>
                    <a:pt x="1" y="2542"/>
                    <a:pt x="1" y="2542"/>
                  </a:cubicBezTo>
                  <a:lnTo>
                    <a:pt x="1844" y="2552"/>
                  </a:lnTo>
                  <a:cubicBezTo>
                    <a:pt x="1759" y="1607"/>
                    <a:pt x="2212" y="0"/>
                    <a:pt x="22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6" name="Google Shape;1186;p39"/>
          <p:cNvGrpSpPr/>
          <p:nvPr/>
        </p:nvGrpSpPr>
        <p:grpSpPr>
          <a:xfrm flipH="1">
            <a:off x="6719061" y="791409"/>
            <a:ext cx="2992048" cy="4162488"/>
            <a:chOff x="864225" y="0"/>
            <a:chExt cx="2549461" cy="3546769"/>
          </a:xfrm>
        </p:grpSpPr>
        <p:sp>
          <p:nvSpPr>
            <p:cNvPr id="1187" name="Google Shape;1187;p39"/>
            <p:cNvSpPr/>
            <p:nvPr/>
          </p:nvSpPr>
          <p:spPr>
            <a:xfrm>
              <a:off x="1438749" y="3094382"/>
              <a:ext cx="516203" cy="452387"/>
            </a:xfrm>
            <a:custGeom>
              <a:avLst/>
              <a:gdLst/>
              <a:ahLst/>
              <a:cxnLst/>
              <a:rect l="l" t="t" r="r" b="b"/>
              <a:pathLst>
                <a:path w="2912" h="2552" extrusionOk="0">
                  <a:moveTo>
                    <a:pt x="1" y="0"/>
                  </a:moveTo>
                  <a:cubicBezTo>
                    <a:pt x="1" y="0"/>
                    <a:pt x="615" y="1607"/>
                    <a:pt x="473" y="2552"/>
                  </a:cubicBezTo>
                  <a:lnTo>
                    <a:pt x="2912" y="2552"/>
                  </a:lnTo>
                  <a:cubicBezTo>
                    <a:pt x="2912" y="2552"/>
                    <a:pt x="2486" y="2022"/>
                    <a:pt x="2363" y="1437"/>
                  </a:cubicBezTo>
                  <a:lnTo>
                    <a:pt x="2363" y="1437"/>
                  </a:lnTo>
                  <a:cubicBezTo>
                    <a:pt x="2363" y="1437"/>
                    <a:pt x="2335" y="1975"/>
                    <a:pt x="2420" y="2193"/>
                  </a:cubicBezTo>
                  <a:cubicBezTo>
                    <a:pt x="2420" y="2193"/>
                    <a:pt x="2004" y="1162"/>
                    <a:pt x="2127" y="586"/>
                  </a:cubicBezTo>
                  <a:lnTo>
                    <a:pt x="2127" y="586"/>
                  </a:lnTo>
                  <a:cubicBezTo>
                    <a:pt x="2127" y="586"/>
                    <a:pt x="1825" y="1040"/>
                    <a:pt x="1900" y="1635"/>
                  </a:cubicBezTo>
                  <a:cubicBezTo>
                    <a:pt x="1900" y="1635"/>
                    <a:pt x="1447" y="775"/>
                    <a:pt x="1447" y="95"/>
                  </a:cubicBezTo>
                  <a:cubicBezTo>
                    <a:pt x="1447" y="95"/>
                    <a:pt x="1229" y="1068"/>
                    <a:pt x="1381" y="1796"/>
                  </a:cubicBezTo>
                  <a:cubicBezTo>
                    <a:pt x="1381" y="1796"/>
                    <a:pt x="974" y="1040"/>
                    <a:pt x="974" y="539"/>
                  </a:cubicBezTo>
                  <a:cubicBezTo>
                    <a:pt x="974" y="539"/>
                    <a:pt x="766" y="1219"/>
                    <a:pt x="870" y="1588"/>
                  </a:cubicBezTo>
                  <a:cubicBezTo>
                    <a:pt x="870" y="1588"/>
                    <a:pt x="341" y="369"/>
                    <a:pt x="1" y="0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9"/>
            <p:cNvSpPr/>
            <p:nvPr/>
          </p:nvSpPr>
          <p:spPr>
            <a:xfrm>
              <a:off x="1507529" y="219457"/>
              <a:ext cx="160959" cy="378821"/>
            </a:xfrm>
            <a:custGeom>
              <a:avLst/>
              <a:gdLst/>
              <a:ahLst/>
              <a:cxnLst/>
              <a:rect l="l" t="t" r="r" b="b"/>
              <a:pathLst>
                <a:path w="908" h="2137" extrusionOk="0">
                  <a:moveTo>
                    <a:pt x="38" y="1"/>
                  </a:moveTo>
                  <a:lnTo>
                    <a:pt x="0" y="48"/>
                  </a:lnTo>
                  <a:cubicBezTo>
                    <a:pt x="237" y="322"/>
                    <a:pt x="444" y="1163"/>
                    <a:pt x="463" y="1352"/>
                  </a:cubicBezTo>
                  <a:cubicBezTo>
                    <a:pt x="473" y="1522"/>
                    <a:pt x="822" y="2137"/>
                    <a:pt x="822" y="2137"/>
                  </a:cubicBezTo>
                  <a:lnTo>
                    <a:pt x="908" y="1929"/>
                  </a:lnTo>
                  <a:cubicBezTo>
                    <a:pt x="908" y="1919"/>
                    <a:pt x="605" y="1541"/>
                    <a:pt x="577" y="1352"/>
                  </a:cubicBezTo>
                  <a:cubicBezTo>
                    <a:pt x="520" y="728"/>
                    <a:pt x="38" y="1"/>
                    <a:pt x="38" y="1"/>
                  </a:cubicBezTo>
                  <a:close/>
                </a:path>
              </a:pathLst>
            </a:custGeom>
            <a:solidFill>
              <a:srgbClr val="7F4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9"/>
            <p:cNvSpPr/>
            <p:nvPr/>
          </p:nvSpPr>
          <p:spPr>
            <a:xfrm>
              <a:off x="1829092" y="368539"/>
              <a:ext cx="261647" cy="308445"/>
            </a:xfrm>
            <a:custGeom>
              <a:avLst/>
              <a:gdLst/>
              <a:ahLst/>
              <a:cxnLst/>
              <a:rect l="l" t="t" r="r" b="b"/>
              <a:pathLst>
                <a:path w="1476" h="1740" extrusionOk="0">
                  <a:moveTo>
                    <a:pt x="1418" y="1"/>
                  </a:moveTo>
                  <a:cubicBezTo>
                    <a:pt x="1305" y="341"/>
                    <a:pt x="672" y="936"/>
                    <a:pt x="511" y="1031"/>
                  </a:cubicBezTo>
                  <a:cubicBezTo>
                    <a:pt x="369" y="1125"/>
                    <a:pt x="1" y="1740"/>
                    <a:pt x="1" y="1740"/>
                  </a:cubicBezTo>
                  <a:lnTo>
                    <a:pt x="228" y="1711"/>
                  </a:lnTo>
                  <a:cubicBezTo>
                    <a:pt x="228" y="1711"/>
                    <a:pt x="417" y="1248"/>
                    <a:pt x="568" y="1144"/>
                  </a:cubicBezTo>
                  <a:cubicBezTo>
                    <a:pt x="1069" y="795"/>
                    <a:pt x="1475" y="10"/>
                    <a:pt x="1475" y="10"/>
                  </a:cubicBezTo>
                  <a:lnTo>
                    <a:pt x="1418" y="1"/>
                  </a:ln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9"/>
            <p:cNvSpPr/>
            <p:nvPr/>
          </p:nvSpPr>
          <p:spPr>
            <a:xfrm>
              <a:off x="1938112" y="539071"/>
              <a:ext cx="700384" cy="102638"/>
            </a:xfrm>
            <a:custGeom>
              <a:avLst/>
              <a:gdLst/>
              <a:ahLst/>
              <a:cxnLst/>
              <a:rect l="l" t="t" r="r" b="b"/>
              <a:pathLst>
                <a:path w="3951" h="579" extrusionOk="0">
                  <a:moveTo>
                    <a:pt x="3774" y="0"/>
                  </a:moveTo>
                  <a:cubicBezTo>
                    <a:pt x="3373" y="0"/>
                    <a:pt x="2376" y="35"/>
                    <a:pt x="1645" y="353"/>
                  </a:cubicBezTo>
                  <a:cubicBezTo>
                    <a:pt x="1543" y="393"/>
                    <a:pt x="1347" y="406"/>
                    <a:pt x="1139" y="406"/>
                  </a:cubicBezTo>
                  <a:cubicBezTo>
                    <a:pt x="793" y="406"/>
                    <a:pt x="410" y="371"/>
                    <a:pt x="364" y="371"/>
                  </a:cubicBezTo>
                  <a:cubicBezTo>
                    <a:pt x="360" y="371"/>
                    <a:pt x="359" y="371"/>
                    <a:pt x="359" y="371"/>
                  </a:cubicBezTo>
                  <a:lnTo>
                    <a:pt x="0" y="570"/>
                  </a:lnTo>
                  <a:cubicBezTo>
                    <a:pt x="0" y="570"/>
                    <a:pt x="266" y="579"/>
                    <a:pt x="588" y="579"/>
                  </a:cubicBezTo>
                  <a:cubicBezTo>
                    <a:pt x="1007" y="579"/>
                    <a:pt x="1519" y="564"/>
                    <a:pt x="1663" y="494"/>
                  </a:cubicBezTo>
                  <a:cubicBezTo>
                    <a:pt x="1908" y="372"/>
                    <a:pt x="2964" y="73"/>
                    <a:pt x="3631" y="73"/>
                  </a:cubicBezTo>
                  <a:cubicBezTo>
                    <a:pt x="3736" y="73"/>
                    <a:pt x="3832" y="81"/>
                    <a:pt x="3913" y="97"/>
                  </a:cubicBezTo>
                  <a:lnTo>
                    <a:pt x="3950" y="3"/>
                  </a:lnTo>
                  <a:cubicBezTo>
                    <a:pt x="3950" y="3"/>
                    <a:pt x="3885" y="0"/>
                    <a:pt x="3774" y="0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9"/>
            <p:cNvSpPr/>
            <p:nvPr/>
          </p:nvSpPr>
          <p:spPr>
            <a:xfrm>
              <a:off x="1554327" y="546161"/>
              <a:ext cx="601646" cy="291782"/>
            </a:xfrm>
            <a:custGeom>
              <a:avLst/>
              <a:gdLst/>
              <a:ahLst/>
              <a:cxnLst/>
              <a:rect l="l" t="t" r="r" b="b"/>
              <a:pathLst>
                <a:path w="3394" h="1646" extrusionOk="0">
                  <a:moveTo>
                    <a:pt x="162" y="1286"/>
                  </a:moveTo>
                  <a:cubicBezTo>
                    <a:pt x="162" y="1286"/>
                    <a:pt x="162" y="1286"/>
                    <a:pt x="162" y="1286"/>
                  </a:cubicBezTo>
                  <a:lnTo>
                    <a:pt x="162" y="1286"/>
                  </a:lnTo>
                  <a:lnTo>
                    <a:pt x="162" y="1286"/>
                  </a:lnTo>
                  <a:close/>
                  <a:moveTo>
                    <a:pt x="3394" y="1"/>
                  </a:moveTo>
                  <a:cubicBezTo>
                    <a:pt x="3394" y="1"/>
                    <a:pt x="1976" y="322"/>
                    <a:pt x="1201" y="984"/>
                  </a:cubicBezTo>
                  <a:cubicBezTo>
                    <a:pt x="981" y="1169"/>
                    <a:pt x="260" y="1288"/>
                    <a:pt x="171" y="1288"/>
                  </a:cubicBezTo>
                  <a:cubicBezTo>
                    <a:pt x="164" y="1288"/>
                    <a:pt x="161" y="1287"/>
                    <a:pt x="162" y="1286"/>
                  </a:cubicBezTo>
                  <a:lnTo>
                    <a:pt x="162" y="1286"/>
                  </a:lnTo>
                  <a:lnTo>
                    <a:pt x="1" y="1645"/>
                  </a:lnTo>
                  <a:cubicBezTo>
                    <a:pt x="1" y="1645"/>
                    <a:pt x="1135" y="1324"/>
                    <a:pt x="1352" y="1125"/>
                  </a:cubicBezTo>
                  <a:cubicBezTo>
                    <a:pt x="1579" y="908"/>
                    <a:pt x="2779" y="142"/>
                    <a:pt x="3384" y="95"/>
                  </a:cubicBezTo>
                  <a:lnTo>
                    <a:pt x="3394" y="1"/>
                  </a:ln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9"/>
            <p:cNvSpPr/>
            <p:nvPr/>
          </p:nvSpPr>
          <p:spPr>
            <a:xfrm>
              <a:off x="1474025" y="928173"/>
              <a:ext cx="405588" cy="728924"/>
            </a:xfrm>
            <a:custGeom>
              <a:avLst/>
              <a:gdLst/>
              <a:ahLst/>
              <a:cxnLst/>
              <a:rect l="l" t="t" r="r" b="b"/>
              <a:pathLst>
                <a:path w="2288" h="4112" extrusionOk="0">
                  <a:moveTo>
                    <a:pt x="2259" y="0"/>
                  </a:moveTo>
                  <a:cubicBezTo>
                    <a:pt x="2259" y="0"/>
                    <a:pt x="1153" y="1286"/>
                    <a:pt x="775" y="2561"/>
                  </a:cubicBezTo>
                  <a:cubicBezTo>
                    <a:pt x="662" y="2949"/>
                    <a:pt x="0" y="3592"/>
                    <a:pt x="10" y="3601"/>
                  </a:cubicBezTo>
                  <a:lnTo>
                    <a:pt x="48" y="4111"/>
                  </a:lnTo>
                  <a:cubicBezTo>
                    <a:pt x="48" y="4111"/>
                    <a:pt x="889" y="2996"/>
                    <a:pt x="983" y="2628"/>
                  </a:cubicBezTo>
                  <a:cubicBezTo>
                    <a:pt x="1087" y="2240"/>
                    <a:pt x="1786" y="567"/>
                    <a:pt x="2287" y="123"/>
                  </a:cubicBezTo>
                  <a:lnTo>
                    <a:pt x="2259" y="0"/>
                  </a:ln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9"/>
            <p:cNvSpPr/>
            <p:nvPr/>
          </p:nvSpPr>
          <p:spPr>
            <a:xfrm>
              <a:off x="1221065" y="519394"/>
              <a:ext cx="243034" cy="822698"/>
            </a:xfrm>
            <a:custGeom>
              <a:avLst/>
              <a:gdLst/>
              <a:ahLst/>
              <a:cxnLst/>
              <a:rect l="l" t="t" r="r" b="b"/>
              <a:pathLst>
                <a:path w="1371" h="4641" extrusionOk="0">
                  <a:moveTo>
                    <a:pt x="29" y="0"/>
                  </a:moveTo>
                  <a:lnTo>
                    <a:pt x="0" y="85"/>
                  </a:lnTo>
                  <a:cubicBezTo>
                    <a:pt x="284" y="492"/>
                    <a:pt x="615" y="2117"/>
                    <a:pt x="643" y="2562"/>
                  </a:cubicBezTo>
                  <a:cubicBezTo>
                    <a:pt x="681" y="3015"/>
                    <a:pt x="1333" y="4641"/>
                    <a:pt x="1333" y="4641"/>
                  </a:cubicBezTo>
                  <a:lnTo>
                    <a:pt x="1371" y="3885"/>
                  </a:lnTo>
                  <a:cubicBezTo>
                    <a:pt x="1371" y="3875"/>
                    <a:pt x="860" y="2977"/>
                    <a:pt x="804" y="2505"/>
                  </a:cubicBezTo>
                  <a:cubicBezTo>
                    <a:pt x="633" y="1182"/>
                    <a:pt x="29" y="0"/>
                    <a:pt x="29" y="0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9"/>
            <p:cNvSpPr/>
            <p:nvPr/>
          </p:nvSpPr>
          <p:spPr>
            <a:xfrm>
              <a:off x="1408614" y="236298"/>
              <a:ext cx="410729" cy="3308875"/>
            </a:xfrm>
            <a:custGeom>
              <a:avLst/>
              <a:gdLst/>
              <a:ahLst/>
              <a:cxnLst/>
              <a:rect l="l" t="t" r="r" b="b"/>
              <a:pathLst>
                <a:path w="2317" h="18666" extrusionOk="0">
                  <a:moveTo>
                    <a:pt x="1929" y="0"/>
                  </a:moveTo>
                  <a:cubicBezTo>
                    <a:pt x="1929" y="766"/>
                    <a:pt x="1" y="5179"/>
                    <a:pt x="133" y="6096"/>
                  </a:cubicBezTo>
                  <a:cubicBezTo>
                    <a:pt x="246" y="6937"/>
                    <a:pt x="284" y="11823"/>
                    <a:pt x="284" y="12362"/>
                  </a:cubicBezTo>
                  <a:cubicBezTo>
                    <a:pt x="284" y="12362"/>
                    <a:pt x="1740" y="17257"/>
                    <a:pt x="1966" y="18665"/>
                  </a:cubicBezTo>
                  <a:lnTo>
                    <a:pt x="2316" y="18609"/>
                  </a:lnTo>
                  <a:cubicBezTo>
                    <a:pt x="2070" y="17021"/>
                    <a:pt x="785" y="12362"/>
                    <a:pt x="785" y="12362"/>
                  </a:cubicBezTo>
                  <a:cubicBezTo>
                    <a:pt x="785" y="12296"/>
                    <a:pt x="511" y="6956"/>
                    <a:pt x="379" y="6049"/>
                  </a:cubicBezTo>
                  <a:cubicBezTo>
                    <a:pt x="265" y="5245"/>
                    <a:pt x="2023" y="832"/>
                    <a:pt x="2023" y="0"/>
                  </a:cubicBezTo>
                  <a:close/>
                </a:path>
              </a:pathLst>
            </a:custGeom>
            <a:solidFill>
              <a:srgbClr val="7F4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9"/>
            <p:cNvSpPr/>
            <p:nvPr/>
          </p:nvSpPr>
          <p:spPr>
            <a:xfrm>
              <a:off x="1407018" y="234525"/>
              <a:ext cx="358612" cy="1447744"/>
            </a:xfrm>
            <a:custGeom>
              <a:avLst/>
              <a:gdLst/>
              <a:ahLst/>
              <a:cxnLst/>
              <a:rect l="l" t="t" r="r" b="b"/>
              <a:pathLst>
                <a:path w="2023" h="8167" extrusionOk="0">
                  <a:moveTo>
                    <a:pt x="1928" y="1"/>
                  </a:moveTo>
                  <a:cubicBezTo>
                    <a:pt x="1928" y="766"/>
                    <a:pt x="0" y="5161"/>
                    <a:pt x="133" y="6096"/>
                  </a:cubicBezTo>
                  <a:cubicBezTo>
                    <a:pt x="189" y="6399"/>
                    <a:pt x="208" y="7221"/>
                    <a:pt x="237" y="8166"/>
                  </a:cubicBezTo>
                  <a:cubicBezTo>
                    <a:pt x="331" y="8053"/>
                    <a:pt x="426" y="7977"/>
                    <a:pt x="529" y="7930"/>
                  </a:cubicBezTo>
                  <a:cubicBezTo>
                    <a:pt x="473" y="7060"/>
                    <a:pt x="426" y="6333"/>
                    <a:pt x="378" y="6049"/>
                  </a:cubicBezTo>
                  <a:cubicBezTo>
                    <a:pt x="255" y="5255"/>
                    <a:pt x="2023" y="823"/>
                    <a:pt x="2023" y="1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9"/>
            <p:cNvSpPr/>
            <p:nvPr/>
          </p:nvSpPr>
          <p:spPr>
            <a:xfrm>
              <a:off x="1678415" y="3209960"/>
              <a:ext cx="142523" cy="335213"/>
            </a:xfrm>
            <a:custGeom>
              <a:avLst/>
              <a:gdLst/>
              <a:ahLst/>
              <a:cxnLst/>
              <a:rect l="l" t="t" r="r" b="b"/>
              <a:pathLst>
                <a:path w="804" h="1891" extrusionOk="0">
                  <a:moveTo>
                    <a:pt x="0" y="0"/>
                  </a:moveTo>
                  <a:cubicBezTo>
                    <a:pt x="208" y="785"/>
                    <a:pt x="369" y="1474"/>
                    <a:pt x="444" y="1890"/>
                  </a:cubicBezTo>
                  <a:lnTo>
                    <a:pt x="804" y="1834"/>
                  </a:lnTo>
                  <a:cubicBezTo>
                    <a:pt x="747" y="1456"/>
                    <a:pt x="633" y="907"/>
                    <a:pt x="492" y="312"/>
                  </a:cubicBezTo>
                  <a:cubicBezTo>
                    <a:pt x="322" y="265"/>
                    <a:pt x="161" y="151"/>
                    <a:pt x="0" y="0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9"/>
            <p:cNvSpPr/>
            <p:nvPr/>
          </p:nvSpPr>
          <p:spPr>
            <a:xfrm>
              <a:off x="864225" y="0"/>
              <a:ext cx="2549461" cy="630363"/>
            </a:xfrm>
            <a:custGeom>
              <a:avLst/>
              <a:gdLst/>
              <a:ahLst/>
              <a:cxnLst/>
              <a:rect l="l" t="t" r="r" b="b"/>
              <a:pathLst>
                <a:path w="14382" h="3556" extrusionOk="0">
                  <a:moveTo>
                    <a:pt x="4395" y="1"/>
                  </a:moveTo>
                  <a:cubicBezTo>
                    <a:pt x="4405" y="1"/>
                    <a:pt x="4415" y="1"/>
                    <a:pt x="4426" y="1"/>
                  </a:cubicBezTo>
                  <a:lnTo>
                    <a:pt x="4426" y="1"/>
                  </a:lnTo>
                  <a:cubicBezTo>
                    <a:pt x="4415" y="1"/>
                    <a:pt x="4405" y="1"/>
                    <a:pt x="4395" y="1"/>
                  </a:cubicBezTo>
                  <a:close/>
                  <a:moveTo>
                    <a:pt x="4426" y="1"/>
                  </a:moveTo>
                  <a:lnTo>
                    <a:pt x="4426" y="1"/>
                  </a:lnTo>
                  <a:cubicBezTo>
                    <a:pt x="4444" y="2"/>
                    <a:pt x="4462" y="4"/>
                    <a:pt x="4480" y="10"/>
                  </a:cubicBezTo>
                  <a:cubicBezTo>
                    <a:pt x="3780" y="341"/>
                    <a:pt x="3128" y="587"/>
                    <a:pt x="2363" y="728"/>
                  </a:cubicBezTo>
                  <a:cubicBezTo>
                    <a:pt x="1654" y="861"/>
                    <a:pt x="908" y="974"/>
                    <a:pt x="237" y="1135"/>
                  </a:cubicBezTo>
                  <a:cubicBezTo>
                    <a:pt x="378" y="1163"/>
                    <a:pt x="511" y="1163"/>
                    <a:pt x="605" y="1277"/>
                  </a:cubicBezTo>
                  <a:cubicBezTo>
                    <a:pt x="435" y="1428"/>
                    <a:pt x="218" y="1418"/>
                    <a:pt x="0" y="1475"/>
                  </a:cubicBezTo>
                  <a:cubicBezTo>
                    <a:pt x="29" y="1768"/>
                    <a:pt x="832" y="1664"/>
                    <a:pt x="1068" y="1702"/>
                  </a:cubicBezTo>
                  <a:cubicBezTo>
                    <a:pt x="1333" y="1730"/>
                    <a:pt x="1597" y="1806"/>
                    <a:pt x="1824" y="1919"/>
                  </a:cubicBezTo>
                  <a:cubicBezTo>
                    <a:pt x="1654" y="2099"/>
                    <a:pt x="1286" y="1985"/>
                    <a:pt x="1097" y="2127"/>
                  </a:cubicBezTo>
                  <a:cubicBezTo>
                    <a:pt x="945" y="2250"/>
                    <a:pt x="983" y="2420"/>
                    <a:pt x="945" y="2600"/>
                  </a:cubicBezTo>
                  <a:cubicBezTo>
                    <a:pt x="1087" y="2656"/>
                    <a:pt x="1446" y="2656"/>
                    <a:pt x="1503" y="2808"/>
                  </a:cubicBezTo>
                  <a:cubicBezTo>
                    <a:pt x="1569" y="2978"/>
                    <a:pt x="1267" y="2902"/>
                    <a:pt x="1380" y="3091"/>
                  </a:cubicBezTo>
                  <a:cubicBezTo>
                    <a:pt x="1457" y="3217"/>
                    <a:pt x="1757" y="3242"/>
                    <a:pt x="2033" y="3242"/>
                  </a:cubicBezTo>
                  <a:cubicBezTo>
                    <a:pt x="2206" y="3242"/>
                    <a:pt x="2370" y="3232"/>
                    <a:pt x="2465" y="3232"/>
                  </a:cubicBezTo>
                  <a:cubicBezTo>
                    <a:pt x="2480" y="3232"/>
                    <a:pt x="2493" y="3232"/>
                    <a:pt x="2505" y="3233"/>
                  </a:cubicBezTo>
                  <a:cubicBezTo>
                    <a:pt x="2453" y="3486"/>
                    <a:pt x="2670" y="3556"/>
                    <a:pt x="2915" y="3556"/>
                  </a:cubicBezTo>
                  <a:cubicBezTo>
                    <a:pt x="3117" y="3556"/>
                    <a:pt x="3338" y="3508"/>
                    <a:pt x="3440" y="3479"/>
                  </a:cubicBezTo>
                  <a:cubicBezTo>
                    <a:pt x="3913" y="3356"/>
                    <a:pt x="4348" y="3101"/>
                    <a:pt x="4848" y="3072"/>
                  </a:cubicBezTo>
                  <a:cubicBezTo>
                    <a:pt x="4952" y="3063"/>
                    <a:pt x="5058" y="3060"/>
                    <a:pt x="5166" y="3060"/>
                  </a:cubicBezTo>
                  <a:cubicBezTo>
                    <a:pt x="5380" y="3060"/>
                    <a:pt x="5598" y="3072"/>
                    <a:pt x="5812" y="3072"/>
                  </a:cubicBezTo>
                  <a:cubicBezTo>
                    <a:pt x="6408" y="3072"/>
                    <a:pt x="6861" y="3412"/>
                    <a:pt x="7447" y="3497"/>
                  </a:cubicBezTo>
                  <a:lnTo>
                    <a:pt x="7223" y="3436"/>
                  </a:lnTo>
                  <a:lnTo>
                    <a:pt x="7223" y="3436"/>
                  </a:lnTo>
                  <a:cubicBezTo>
                    <a:pt x="7488" y="3505"/>
                    <a:pt x="7781" y="3524"/>
                    <a:pt x="8079" y="3524"/>
                  </a:cubicBezTo>
                  <a:cubicBezTo>
                    <a:pt x="8430" y="3524"/>
                    <a:pt x="8787" y="3497"/>
                    <a:pt x="9111" y="3497"/>
                  </a:cubicBezTo>
                  <a:cubicBezTo>
                    <a:pt x="9177" y="3497"/>
                    <a:pt x="9249" y="3498"/>
                    <a:pt x="9325" y="3498"/>
                  </a:cubicBezTo>
                  <a:cubicBezTo>
                    <a:pt x="9973" y="3498"/>
                    <a:pt x="10920" y="3483"/>
                    <a:pt x="11436" y="3195"/>
                  </a:cubicBezTo>
                  <a:cubicBezTo>
                    <a:pt x="11936" y="2930"/>
                    <a:pt x="11247" y="2845"/>
                    <a:pt x="10850" y="2845"/>
                  </a:cubicBezTo>
                  <a:cubicBezTo>
                    <a:pt x="11247" y="2836"/>
                    <a:pt x="11625" y="2713"/>
                    <a:pt x="12031" y="2713"/>
                  </a:cubicBezTo>
                  <a:cubicBezTo>
                    <a:pt x="12054" y="2713"/>
                    <a:pt x="12078" y="2713"/>
                    <a:pt x="12102" y="2713"/>
                  </a:cubicBezTo>
                  <a:cubicBezTo>
                    <a:pt x="12521" y="2713"/>
                    <a:pt x="13002" y="2705"/>
                    <a:pt x="13288" y="2392"/>
                  </a:cubicBezTo>
                  <a:cubicBezTo>
                    <a:pt x="13156" y="2316"/>
                    <a:pt x="12985" y="2297"/>
                    <a:pt x="12815" y="2297"/>
                  </a:cubicBezTo>
                  <a:cubicBezTo>
                    <a:pt x="12916" y="2291"/>
                    <a:pt x="13017" y="2291"/>
                    <a:pt x="13117" y="2291"/>
                  </a:cubicBezTo>
                  <a:cubicBezTo>
                    <a:pt x="13316" y="2291"/>
                    <a:pt x="13512" y="2291"/>
                    <a:pt x="13694" y="2241"/>
                  </a:cubicBezTo>
                  <a:cubicBezTo>
                    <a:pt x="14323" y="2082"/>
                    <a:pt x="14382" y="2056"/>
                    <a:pt x="14184" y="2056"/>
                  </a:cubicBezTo>
                  <a:cubicBezTo>
                    <a:pt x="14090" y="2056"/>
                    <a:pt x="13937" y="2062"/>
                    <a:pt x="13761" y="2062"/>
                  </a:cubicBezTo>
                  <a:cubicBezTo>
                    <a:pt x="13645" y="2062"/>
                    <a:pt x="13519" y="2060"/>
                    <a:pt x="13392" y="2052"/>
                  </a:cubicBezTo>
                  <a:cubicBezTo>
                    <a:pt x="13260" y="1853"/>
                    <a:pt x="12749" y="2004"/>
                    <a:pt x="12683" y="1730"/>
                  </a:cubicBezTo>
                  <a:cubicBezTo>
                    <a:pt x="12528" y="1724"/>
                    <a:pt x="12371" y="1721"/>
                    <a:pt x="12212" y="1721"/>
                  </a:cubicBezTo>
                  <a:cubicBezTo>
                    <a:pt x="11436" y="1721"/>
                    <a:pt x="10630" y="1790"/>
                    <a:pt x="9876" y="1853"/>
                  </a:cubicBezTo>
                  <a:cubicBezTo>
                    <a:pt x="9281" y="1900"/>
                    <a:pt x="8695" y="2165"/>
                    <a:pt x="8118" y="2184"/>
                  </a:cubicBezTo>
                  <a:cubicBezTo>
                    <a:pt x="8101" y="2184"/>
                    <a:pt x="8084" y="2184"/>
                    <a:pt x="8066" y="2184"/>
                  </a:cubicBezTo>
                  <a:cubicBezTo>
                    <a:pt x="7720" y="2184"/>
                    <a:pt x="7374" y="2106"/>
                    <a:pt x="7034" y="2106"/>
                  </a:cubicBezTo>
                  <a:cubicBezTo>
                    <a:pt x="7002" y="2106"/>
                    <a:pt x="6969" y="2107"/>
                    <a:pt x="6937" y="2108"/>
                  </a:cubicBezTo>
                  <a:cubicBezTo>
                    <a:pt x="7088" y="2089"/>
                    <a:pt x="7239" y="2061"/>
                    <a:pt x="7287" y="1919"/>
                  </a:cubicBezTo>
                  <a:cubicBezTo>
                    <a:pt x="6791" y="1845"/>
                    <a:pt x="6348" y="1754"/>
                    <a:pt x="5875" y="1754"/>
                  </a:cubicBezTo>
                  <a:cubicBezTo>
                    <a:pt x="5744" y="1754"/>
                    <a:pt x="5610" y="1761"/>
                    <a:pt x="5472" y="1777"/>
                  </a:cubicBezTo>
                  <a:cubicBezTo>
                    <a:pt x="5444" y="1655"/>
                    <a:pt x="5557" y="1588"/>
                    <a:pt x="5680" y="1588"/>
                  </a:cubicBezTo>
                  <a:cubicBezTo>
                    <a:pt x="5378" y="1541"/>
                    <a:pt x="5141" y="1324"/>
                    <a:pt x="4830" y="1258"/>
                  </a:cubicBezTo>
                  <a:cubicBezTo>
                    <a:pt x="5236" y="1192"/>
                    <a:pt x="5661" y="1106"/>
                    <a:pt x="5812" y="662"/>
                  </a:cubicBezTo>
                  <a:cubicBezTo>
                    <a:pt x="5604" y="549"/>
                    <a:pt x="5557" y="332"/>
                    <a:pt x="5378" y="218"/>
                  </a:cubicBezTo>
                  <a:cubicBezTo>
                    <a:pt x="5169" y="100"/>
                    <a:pt x="4682" y="8"/>
                    <a:pt x="4426" y="1"/>
                  </a:cubicBezTo>
                  <a:close/>
                </a:path>
              </a:pathLst>
            </a:custGeom>
            <a:solidFill>
              <a:srgbClr val="D6D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9"/>
            <p:cNvSpPr/>
            <p:nvPr/>
          </p:nvSpPr>
          <p:spPr>
            <a:xfrm>
              <a:off x="867593" y="109020"/>
              <a:ext cx="2286928" cy="523471"/>
            </a:xfrm>
            <a:custGeom>
              <a:avLst/>
              <a:gdLst/>
              <a:ahLst/>
              <a:cxnLst/>
              <a:rect l="l" t="t" r="r" b="b"/>
              <a:pathLst>
                <a:path w="12901" h="2953" extrusionOk="0">
                  <a:moveTo>
                    <a:pt x="5699" y="0"/>
                  </a:moveTo>
                  <a:cubicBezTo>
                    <a:pt x="5642" y="9"/>
                    <a:pt x="5595" y="38"/>
                    <a:pt x="5529" y="47"/>
                  </a:cubicBezTo>
                  <a:cubicBezTo>
                    <a:pt x="5189" y="151"/>
                    <a:pt x="4839" y="227"/>
                    <a:pt x="4536" y="444"/>
                  </a:cubicBezTo>
                  <a:cubicBezTo>
                    <a:pt x="4432" y="529"/>
                    <a:pt x="4347" y="652"/>
                    <a:pt x="4234" y="709"/>
                  </a:cubicBezTo>
                  <a:cubicBezTo>
                    <a:pt x="4187" y="728"/>
                    <a:pt x="3951" y="756"/>
                    <a:pt x="3922" y="794"/>
                  </a:cubicBezTo>
                  <a:cubicBezTo>
                    <a:pt x="3875" y="869"/>
                    <a:pt x="4007" y="1040"/>
                    <a:pt x="4054" y="1096"/>
                  </a:cubicBezTo>
                  <a:cubicBezTo>
                    <a:pt x="4130" y="1172"/>
                    <a:pt x="4385" y="1238"/>
                    <a:pt x="4376" y="1361"/>
                  </a:cubicBezTo>
                  <a:cubicBezTo>
                    <a:pt x="4376" y="1418"/>
                    <a:pt x="4140" y="1512"/>
                    <a:pt x="4092" y="1550"/>
                  </a:cubicBezTo>
                  <a:cubicBezTo>
                    <a:pt x="3903" y="1663"/>
                    <a:pt x="3724" y="1748"/>
                    <a:pt x="3497" y="1767"/>
                  </a:cubicBezTo>
                  <a:cubicBezTo>
                    <a:pt x="3452" y="1773"/>
                    <a:pt x="3387" y="1776"/>
                    <a:pt x="3310" y="1776"/>
                  </a:cubicBezTo>
                  <a:cubicBezTo>
                    <a:pt x="2977" y="1776"/>
                    <a:pt x="2419" y="1714"/>
                    <a:pt x="2334" y="1484"/>
                  </a:cubicBezTo>
                  <a:cubicBezTo>
                    <a:pt x="2268" y="1314"/>
                    <a:pt x="2495" y="1200"/>
                    <a:pt x="2476" y="1040"/>
                  </a:cubicBezTo>
                  <a:cubicBezTo>
                    <a:pt x="2420" y="1027"/>
                    <a:pt x="2361" y="1024"/>
                    <a:pt x="2301" y="1024"/>
                  </a:cubicBezTo>
                  <a:cubicBezTo>
                    <a:pt x="2241" y="1024"/>
                    <a:pt x="2180" y="1027"/>
                    <a:pt x="2119" y="1027"/>
                  </a:cubicBezTo>
                  <a:cubicBezTo>
                    <a:pt x="2058" y="1027"/>
                    <a:pt x="1997" y="1024"/>
                    <a:pt x="1938" y="1011"/>
                  </a:cubicBezTo>
                  <a:cubicBezTo>
                    <a:pt x="1645" y="955"/>
                    <a:pt x="1446" y="888"/>
                    <a:pt x="1172" y="756"/>
                  </a:cubicBezTo>
                  <a:cubicBezTo>
                    <a:pt x="1085" y="714"/>
                    <a:pt x="1003" y="698"/>
                    <a:pt x="922" y="698"/>
                  </a:cubicBezTo>
                  <a:cubicBezTo>
                    <a:pt x="765" y="698"/>
                    <a:pt x="616" y="760"/>
                    <a:pt x="454" y="822"/>
                  </a:cubicBezTo>
                  <a:cubicBezTo>
                    <a:pt x="312" y="869"/>
                    <a:pt x="161" y="917"/>
                    <a:pt x="0" y="945"/>
                  </a:cubicBezTo>
                  <a:cubicBezTo>
                    <a:pt x="88" y="1074"/>
                    <a:pt x="387" y="1087"/>
                    <a:pt x="651" y="1087"/>
                  </a:cubicBezTo>
                  <a:cubicBezTo>
                    <a:pt x="715" y="1087"/>
                    <a:pt x="777" y="1086"/>
                    <a:pt x="833" y="1086"/>
                  </a:cubicBezTo>
                  <a:cubicBezTo>
                    <a:pt x="919" y="1086"/>
                    <a:pt x="992" y="1088"/>
                    <a:pt x="1040" y="1096"/>
                  </a:cubicBezTo>
                  <a:cubicBezTo>
                    <a:pt x="1314" y="1134"/>
                    <a:pt x="1578" y="1200"/>
                    <a:pt x="1796" y="1323"/>
                  </a:cubicBezTo>
                  <a:cubicBezTo>
                    <a:pt x="1635" y="1503"/>
                    <a:pt x="1267" y="1380"/>
                    <a:pt x="1078" y="1522"/>
                  </a:cubicBezTo>
                  <a:cubicBezTo>
                    <a:pt x="926" y="1654"/>
                    <a:pt x="964" y="1815"/>
                    <a:pt x="926" y="1994"/>
                  </a:cubicBezTo>
                  <a:cubicBezTo>
                    <a:pt x="1068" y="2051"/>
                    <a:pt x="1418" y="2051"/>
                    <a:pt x="1484" y="2211"/>
                  </a:cubicBezTo>
                  <a:cubicBezTo>
                    <a:pt x="1550" y="2372"/>
                    <a:pt x="1248" y="2306"/>
                    <a:pt x="1361" y="2495"/>
                  </a:cubicBezTo>
                  <a:cubicBezTo>
                    <a:pt x="1440" y="2618"/>
                    <a:pt x="1751" y="2639"/>
                    <a:pt x="2033" y="2639"/>
                  </a:cubicBezTo>
                  <a:cubicBezTo>
                    <a:pt x="2170" y="2639"/>
                    <a:pt x="2301" y="2634"/>
                    <a:pt x="2393" y="2634"/>
                  </a:cubicBezTo>
                  <a:cubicBezTo>
                    <a:pt x="2431" y="2634"/>
                    <a:pt x="2462" y="2635"/>
                    <a:pt x="2486" y="2637"/>
                  </a:cubicBezTo>
                  <a:cubicBezTo>
                    <a:pt x="2434" y="2886"/>
                    <a:pt x="2653" y="2953"/>
                    <a:pt x="2899" y="2953"/>
                  </a:cubicBezTo>
                  <a:cubicBezTo>
                    <a:pt x="3100" y="2953"/>
                    <a:pt x="3319" y="2908"/>
                    <a:pt x="3421" y="2882"/>
                  </a:cubicBezTo>
                  <a:cubicBezTo>
                    <a:pt x="3894" y="2750"/>
                    <a:pt x="4329" y="2504"/>
                    <a:pt x="4820" y="2467"/>
                  </a:cubicBezTo>
                  <a:cubicBezTo>
                    <a:pt x="4927" y="2460"/>
                    <a:pt x="5035" y="2458"/>
                    <a:pt x="5144" y="2458"/>
                  </a:cubicBezTo>
                  <a:cubicBezTo>
                    <a:pt x="5361" y="2458"/>
                    <a:pt x="5579" y="2467"/>
                    <a:pt x="5793" y="2467"/>
                  </a:cubicBezTo>
                  <a:cubicBezTo>
                    <a:pt x="6379" y="2467"/>
                    <a:pt x="6842" y="2807"/>
                    <a:pt x="7419" y="2892"/>
                  </a:cubicBezTo>
                  <a:lnTo>
                    <a:pt x="7242" y="2848"/>
                  </a:lnTo>
                  <a:lnTo>
                    <a:pt x="7242" y="2848"/>
                  </a:lnTo>
                  <a:cubicBezTo>
                    <a:pt x="7489" y="2904"/>
                    <a:pt x="7758" y="2920"/>
                    <a:pt x="8031" y="2920"/>
                  </a:cubicBezTo>
                  <a:cubicBezTo>
                    <a:pt x="8392" y="2920"/>
                    <a:pt x="8760" y="2892"/>
                    <a:pt x="9092" y="2892"/>
                  </a:cubicBezTo>
                  <a:cubicBezTo>
                    <a:pt x="9187" y="2892"/>
                    <a:pt x="9292" y="2893"/>
                    <a:pt x="9406" y="2893"/>
                  </a:cubicBezTo>
                  <a:cubicBezTo>
                    <a:pt x="10047" y="2893"/>
                    <a:pt x="10927" y="2872"/>
                    <a:pt x="11417" y="2599"/>
                  </a:cubicBezTo>
                  <a:cubicBezTo>
                    <a:pt x="11908" y="2325"/>
                    <a:pt x="11228" y="2240"/>
                    <a:pt x="10821" y="2240"/>
                  </a:cubicBezTo>
                  <a:cubicBezTo>
                    <a:pt x="11228" y="2230"/>
                    <a:pt x="11606" y="2117"/>
                    <a:pt x="12002" y="2117"/>
                  </a:cubicBezTo>
                  <a:cubicBezTo>
                    <a:pt x="12305" y="2089"/>
                    <a:pt x="12626" y="2089"/>
                    <a:pt x="12900" y="2004"/>
                  </a:cubicBezTo>
                  <a:cubicBezTo>
                    <a:pt x="12834" y="1994"/>
                    <a:pt x="12768" y="1985"/>
                    <a:pt x="12702" y="1975"/>
                  </a:cubicBezTo>
                  <a:cubicBezTo>
                    <a:pt x="12369" y="1898"/>
                    <a:pt x="12036" y="1833"/>
                    <a:pt x="11692" y="1833"/>
                  </a:cubicBezTo>
                  <a:cubicBezTo>
                    <a:pt x="11616" y="1833"/>
                    <a:pt x="11540" y="1836"/>
                    <a:pt x="11464" y="1843"/>
                  </a:cubicBezTo>
                  <a:cubicBezTo>
                    <a:pt x="11086" y="1862"/>
                    <a:pt x="10679" y="1900"/>
                    <a:pt x="10301" y="1937"/>
                  </a:cubicBezTo>
                  <a:cubicBezTo>
                    <a:pt x="10103" y="1956"/>
                    <a:pt x="9876" y="1985"/>
                    <a:pt x="9697" y="2079"/>
                  </a:cubicBezTo>
                  <a:cubicBezTo>
                    <a:pt x="9555" y="2136"/>
                    <a:pt x="9422" y="2240"/>
                    <a:pt x="9262" y="2287"/>
                  </a:cubicBezTo>
                  <a:cubicBezTo>
                    <a:pt x="9187" y="2312"/>
                    <a:pt x="9118" y="2323"/>
                    <a:pt x="9052" y="2323"/>
                  </a:cubicBezTo>
                  <a:cubicBezTo>
                    <a:pt x="8704" y="2323"/>
                    <a:pt x="8462" y="2018"/>
                    <a:pt x="8080" y="1994"/>
                  </a:cubicBezTo>
                  <a:cubicBezTo>
                    <a:pt x="8032" y="1991"/>
                    <a:pt x="7984" y="1989"/>
                    <a:pt x="7936" y="1989"/>
                  </a:cubicBezTo>
                  <a:cubicBezTo>
                    <a:pt x="7566" y="1989"/>
                    <a:pt x="7223" y="2077"/>
                    <a:pt x="6863" y="2077"/>
                  </a:cubicBezTo>
                  <a:cubicBezTo>
                    <a:pt x="6730" y="2077"/>
                    <a:pt x="6595" y="2065"/>
                    <a:pt x="6455" y="2032"/>
                  </a:cubicBezTo>
                  <a:cubicBezTo>
                    <a:pt x="6209" y="1975"/>
                    <a:pt x="5982" y="1890"/>
                    <a:pt x="5737" y="1815"/>
                  </a:cubicBezTo>
                  <a:cubicBezTo>
                    <a:pt x="5576" y="1767"/>
                    <a:pt x="5359" y="1748"/>
                    <a:pt x="5217" y="1663"/>
                  </a:cubicBezTo>
                  <a:cubicBezTo>
                    <a:pt x="5047" y="1569"/>
                    <a:pt x="5425" y="1484"/>
                    <a:pt x="5264" y="1474"/>
                  </a:cubicBezTo>
                  <a:cubicBezTo>
                    <a:pt x="4480" y="1408"/>
                    <a:pt x="5122" y="728"/>
                    <a:pt x="4811" y="671"/>
                  </a:cubicBezTo>
                  <a:cubicBezTo>
                    <a:pt x="5217" y="605"/>
                    <a:pt x="5642" y="520"/>
                    <a:pt x="5793" y="66"/>
                  </a:cubicBezTo>
                  <a:cubicBezTo>
                    <a:pt x="5756" y="47"/>
                    <a:pt x="5718" y="19"/>
                    <a:pt x="5699" y="0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9" name="Google Shape;1199;p39"/>
          <p:cNvSpPr/>
          <p:nvPr/>
        </p:nvSpPr>
        <p:spPr>
          <a:xfrm flipH="1">
            <a:off x="-233680" y="4604011"/>
            <a:ext cx="734000" cy="623357"/>
          </a:xfrm>
          <a:custGeom>
            <a:avLst/>
            <a:gdLst/>
            <a:ahLst/>
            <a:cxnLst/>
            <a:rect l="l" t="t" r="r" b="b"/>
            <a:pathLst>
              <a:path w="2004" h="1702" extrusionOk="0">
                <a:moveTo>
                  <a:pt x="2004" y="1"/>
                </a:moveTo>
                <a:cubicBezTo>
                  <a:pt x="1767" y="256"/>
                  <a:pt x="1399" y="1059"/>
                  <a:pt x="1399" y="1059"/>
                </a:cubicBezTo>
                <a:cubicBezTo>
                  <a:pt x="1474" y="804"/>
                  <a:pt x="1323" y="360"/>
                  <a:pt x="1323" y="360"/>
                </a:cubicBezTo>
                <a:cubicBezTo>
                  <a:pt x="1323" y="690"/>
                  <a:pt x="1059" y="1201"/>
                  <a:pt x="1059" y="1201"/>
                </a:cubicBezTo>
                <a:cubicBezTo>
                  <a:pt x="1163" y="709"/>
                  <a:pt x="1011" y="67"/>
                  <a:pt x="1011" y="67"/>
                </a:cubicBezTo>
                <a:cubicBezTo>
                  <a:pt x="1011" y="511"/>
                  <a:pt x="699" y="1087"/>
                  <a:pt x="699" y="1087"/>
                </a:cubicBezTo>
                <a:cubicBezTo>
                  <a:pt x="747" y="691"/>
                  <a:pt x="548" y="379"/>
                  <a:pt x="548" y="379"/>
                </a:cubicBezTo>
                <a:lnTo>
                  <a:pt x="548" y="379"/>
                </a:lnTo>
                <a:cubicBezTo>
                  <a:pt x="633" y="757"/>
                  <a:pt x="350" y="1456"/>
                  <a:pt x="350" y="1456"/>
                </a:cubicBezTo>
                <a:cubicBezTo>
                  <a:pt x="406" y="1314"/>
                  <a:pt x="378" y="946"/>
                  <a:pt x="378" y="946"/>
                </a:cubicBezTo>
                <a:lnTo>
                  <a:pt x="378" y="946"/>
                </a:lnTo>
                <a:cubicBezTo>
                  <a:pt x="284" y="1352"/>
                  <a:pt x="0" y="1692"/>
                  <a:pt x="0" y="1692"/>
                </a:cubicBezTo>
                <a:lnTo>
                  <a:pt x="1673" y="1702"/>
                </a:lnTo>
                <a:cubicBezTo>
                  <a:pt x="1588" y="1069"/>
                  <a:pt x="2004" y="1"/>
                  <a:pt x="2004" y="1"/>
                </a:cubicBezTo>
                <a:close/>
              </a:path>
            </a:pathLst>
          </a:custGeom>
          <a:solidFill>
            <a:srgbClr val="AAA4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46D14E-14C8-4EFA-BD76-5CD114D3326D}"/>
              </a:ext>
            </a:extLst>
          </p:cNvPr>
          <p:cNvCxnSpPr/>
          <p:nvPr/>
        </p:nvCxnSpPr>
        <p:spPr>
          <a:xfrm>
            <a:off x="4518212" y="791409"/>
            <a:ext cx="53788" cy="4572046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39"/>
          <p:cNvSpPr txBox="1">
            <a:spLocks noGrp="1"/>
          </p:cNvSpPr>
          <p:nvPr>
            <p:ph type="title" idx="8"/>
          </p:nvPr>
        </p:nvSpPr>
        <p:spPr>
          <a:xfrm>
            <a:off x="720000" y="86569"/>
            <a:ext cx="7704000" cy="5506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Relationship between Tables</a:t>
            </a:r>
            <a:endParaRPr dirty="0"/>
          </a:p>
        </p:txBody>
      </p:sp>
      <p:sp>
        <p:nvSpPr>
          <p:cNvPr id="1169" name="Google Shape;1169;p39"/>
          <p:cNvSpPr txBox="1">
            <a:spLocks noGrp="1"/>
          </p:cNvSpPr>
          <p:nvPr>
            <p:ph type="subTitle" idx="1"/>
          </p:nvPr>
        </p:nvSpPr>
        <p:spPr>
          <a:xfrm>
            <a:off x="0" y="919354"/>
            <a:ext cx="4667308" cy="3733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CREATE TABLE PERSON(</a:t>
            </a:r>
          </a:p>
          <a:p>
            <a:endParaRPr lang="en-US" sz="1200" b="1" dirty="0">
              <a:solidFill>
                <a:srgbClr val="00B050"/>
              </a:solidFill>
            </a:endParaRPr>
          </a:p>
          <a:p>
            <a:r>
              <a:rPr lang="en-US" sz="1200" b="1" dirty="0" err="1">
                <a:solidFill>
                  <a:srgbClr val="00B050"/>
                </a:solidFill>
              </a:rPr>
              <a:t>FullName</a:t>
            </a:r>
            <a:r>
              <a:rPr lang="en-US" sz="1200" b="1" dirty="0">
                <a:solidFill>
                  <a:srgbClr val="00B050"/>
                </a:solidFill>
              </a:rPr>
              <a:t> VARCHAR(40) NOT NULL,</a:t>
            </a:r>
          </a:p>
          <a:p>
            <a:endParaRPr lang="en-US" sz="1200" b="1" dirty="0">
              <a:solidFill>
                <a:srgbClr val="00B050"/>
              </a:solidFill>
            </a:endParaRPr>
          </a:p>
          <a:p>
            <a:r>
              <a:rPr lang="en-US" sz="1200" b="1" dirty="0">
                <a:solidFill>
                  <a:srgbClr val="00B050"/>
                </a:solidFill>
              </a:rPr>
              <a:t>  Street VARCHAR(50),</a:t>
            </a:r>
          </a:p>
          <a:p>
            <a:endParaRPr lang="en-US" sz="1200" b="1" dirty="0">
              <a:solidFill>
                <a:srgbClr val="00B050"/>
              </a:solidFill>
            </a:endParaRPr>
          </a:p>
          <a:p>
            <a:r>
              <a:rPr lang="en-US" sz="1200" b="1" dirty="0">
                <a:solidFill>
                  <a:srgbClr val="00B050"/>
                </a:solidFill>
              </a:rPr>
              <a:t> City VARCHAR(20),</a:t>
            </a:r>
          </a:p>
          <a:p>
            <a:endParaRPr lang="en-US" sz="1200" b="1" dirty="0">
              <a:solidFill>
                <a:srgbClr val="00B050"/>
              </a:solidFill>
            </a:endParaRPr>
          </a:p>
          <a:p>
            <a:r>
              <a:rPr lang="en-US" sz="1200" b="1" dirty="0" err="1">
                <a:solidFill>
                  <a:srgbClr val="00B050"/>
                </a:solidFill>
              </a:rPr>
              <a:t>ZipCode</a:t>
            </a:r>
            <a:r>
              <a:rPr lang="en-US" sz="1200" b="1" dirty="0">
                <a:solidFill>
                  <a:srgbClr val="00B050"/>
                </a:solidFill>
              </a:rPr>
              <a:t>  INT(5),</a:t>
            </a:r>
          </a:p>
          <a:p>
            <a:endParaRPr lang="en-US" sz="1200" b="1" dirty="0">
              <a:solidFill>
                <a:srgbClr val="00B050"/>
              </a:solidFill>
            </a:endParaRPr>
          </a:p>
          <a:p>
            <a:r>
              <a:rPr lang="en-US" sz="1200" b="1" dirty="0" err="1">
                <a:solidFill>
                  <a:srgbClr val="00B050"/>
                </a:solidFill>
              </a:rPr>
              <a:t>US_State</a:t>
            </a:r>
            <a:r>
              <a:rPr lang="en-US" sz="1200" b="1" dirty="0">
                <a:solidFill>
                  <a:srgbClr val="00B050"/>
                </a:solidFill>
              </a:rPr>
              <a:t> VARCHAR(20),</a:t>
            </a:r>
          </a:p>
          <a:p>
            <a:endParaRPr lang="en-US" sz="1200" b="1" dirty="0">
              <a:solidFill>
                <a:srgbClr val="00B050"/>
              </a:solidFill>
            </a:endParaRPr>
          </a:p>
          <a:p>
            <a:r>
              <a:rPr lang="en-US" sz="1200" b="1" dirty="0">
                <a:solidFill>
                  <a:srgbClr val="00B050"/>
                </a:solidFill>
              </a:rPr>
              <a:t>DOB DATE,</a:t>
            </a:r>
          </a:p>
          <a:p>
            <a:endParaRPr lang="en-US" sz="1200" b="1" dirty="0">
              <a:solidFill>
                <a:srgbClr val="00B050"/>
              </a:solidFill>
            </a:endParaRPr>
          </a:p>
          <a:p>
            <a:r>
              <a:rPr lang="en-US" sz="1200" b="1" dirty="0">
                <a:solidFill>
                  <a:srgbClr val="00B050"/>
                </a:solidFill>
              </a:rPr>
              <a:t>CONSTRAINT PERSON_PK PRIMARY KEY (</a:t>
            </a:r>
            <a:r>
              <a:rPr lang="en-US" sz="1200" b="1" dirty="0" err="1">
                <a:solidFill>
                  <a:srgbClr val="00B050"/>
                </a:solidFill>
              </a:rPr>
              <a:t>FullName</a:t>
            </a:r>
            <a:r>
              <a:rPr lang="en-US" sz="1200" b="1" dirty="0">
                <a:solidFill>
                  <a:srgbClr val="00B050"/>
                </a:solidFill>
              </a:rPr>
              <a:t>));</a:t>
            </a:r>
          </a:p>
        </p:txBody>
      </p:sp>
      <p:sp>
        <p:nvSpPr>
          <p:cNvPr id="1171" name="Google Shape;1171;p39"/>
          <p:cNvSpPr txBox="1">
            <a:spLocks noGrp="1"/>
          </p:cNvSpPr>
          <p:nvPr>
            <p:ph type="subTitle" idx="3"/>
          </p:nvPr>
        </p:nvSpPr>
        <p:spPr>
          <a:xfrm>
            <a:off x="4635038" y="1280160"/>
            <a:ext cx="4401810" cy="35536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200" b="1" dirty="0">
                <a:solidFill>
                  <a:srgbClr val="0070C0"/>
                </a:solidFill>
              </a:rPr>
              <a:t>CREATE TABLE VISITOR(</a:t>
            </a:r>
          </a:p>
          <a:p>
            <a:pPr algn="l"/>
            <a:r>
              <a:rPr lang="en-US" sz="1200" b="1" dirty="0">
                <a:solidFill>
                  <a:srgbClr val="0070C0"/>
                </a:solidFill>
              </a:rPr>
              <a:t>Ticket Num INT(8) NOT NULL,</a:t>
            </a:r>
          </a:p>
          <a:p>
            <a:pPr algn="l"/>
            <a:endParaRPr lang="en-US" sz="1200" b="1" dirty="0">
              <a:solidFill>
                <a:srgbClr val="0070C0"/>
              </a:solidFill>
            </a:endParaRPr>
          </a:p>
          <a:p>
            <a:pPr algn="l"/>
            <a:r>
              <a:rPr lang="en-US" sz="1200" b="1" dirty="0">
                <a:solidFill>
                  <a:srgbClr val="0070C0"/>
                </a:solidFill>
              </a:rPr>
              <a:t>Ticket Type VARCHAR(5),</a:t>
            </a:r>
          </a:p>
          <a:p>
            <a:pPr algn="l"/>
            <a:endParaRPr lang="en-US" sz="1200" b="1" dirty="0">
              <a:solidFill>
                <a:srgbClr val="0070C0"/>
              </a:solidFill>
            </a:endParaRPr>
          </a:p>
          <a:p>
            <a:pPr algn="l"/>
            <a:r>
              <a:rPr lang="en-US" sz="1200" b="1" dirty="0">
                <a:solidFill>
                  <a:srgbClr val="0070C0"/>
                </a:solidFill>
              </a:rPr>
              <a:t>Visit Date </a:t>
            </a:r>
            <a:r>
              <a:rPr lang="en-US" sz="1200" b="1" dirty="0" err="1">
                <a:solidFill>
                  <a:srgbClr val="0070C0"/>
                </a:solidFill>
              </a:rPr>
              <a:t>DATE</a:t>
            </a:r>
            <a:r>
              <a:rPr lang="en-US" sz="1200" b="1" dirty="0">
                <a:solidFill>
                  <a:srgbClr val="0070C0"/>
                </a:solidFill>
              </a:rPr>
              <a:t> ,</a:t>
            </a:r>
          </a:p>
          <a:p>
            <a:pPr algn="l"/>
            <a:endParaRPr lang="en-US" sz="1200" b="1" dirty="0">
              <a:solidFill>
                <a:srgbClr val="0070C0"/>
              </a:solidFill>
            </a:endParaRPr>
          </a:p>
          <a:p>
            <a:pPr algn="l"/>
            <a:r>
              <a:rPr lang="en-US" sz="1200" b="1" dirty="0">
                <a:solidFill>
                  <a:srgbClr val="0070C0"/>
                </a:solidFill>
              </a:rPr>
              <a:t>Visitor Full Name VARCHAR(40),</a:t>
            </a:r>
          </a:p>
          <a:p>
            <a:pPr algn="l"/>
            <a:endParaRPr lang="en-US" sz="1200" b="1" dirty="0">
              <a:solidFill>
                <a:srgbClr val="0070C0"/>
              </a:solidFill>
            </a:endParaRPr>
          </a:p>
          <a:p>
            <a:pPr algn="l"/>
            <a:r>
              <a:rPr lang="en-US" sz="1200" b="1" dirty="0">
                <a:solidFill>
                  <a:srgbClr val="0070C0"/>
                </a:solidFill>
              </a:rPr>
              <a:t>CONSTRAINT VISITOR_PK PRIMARY KEY(</a:t>
            </a:r>
            <a:r>
              <a:rPr lang="en-US" sz="1200" b="1" dirty="0" err="1">
                <a:solidFill>
                  <a:srgbClr val="0070C0"/>
                </a:solidFill>
              </a:rPr>
              <a:t>TicketNum</a:t>
            </a:r>
            <a:r>
              <a:rPr lang="en-US" sz="1200" b="1" dirty="0">
                <a:solidFill>
                  <a:srgbClr val="0070C0"/>
                </a:solidFill>
              </a:rPr>
              <a:t>),</a:t>
            </a:r>
          </a:p>
          <a:p>
            <a:pPr algn="l"/>
            <a:endParaRPr lang="en-US" sz="1200" b="1" dirty="0">
              <a:solidFill>
                <a:srgbClr val="0070C0"/>
              </a:solidFill>
            </a:endParaRPr>
          </a:p>
          <a:p>
            <a:pPr algn="l"/>
            <a:r>
              <a:rPr lang="en-US" sz="1200" b="1" dirty="0">
                <a:solidFill>
                  <a:srgbClr val="0070C0"/>
                </a:solidFill>
              </a:rPr>
              <a:t>CONSTRAINT VISITOR_FK FOREIGN KEY(Visitor Full Name) REFERENCES PERSON(</a:t>
            </a:r>
            <a:r>
              <a:rPr lang="en-US" sz="1200" b="1" dirty="0" err="1">
                <a:solidFill>
                  <a:srgbClr val="0070C0"/>
                </a:solidFill>
              </a:rPr>
              <a:t>FullName</a:t>
            </a:r>
            <a:r>
              <a:rPr lang="en-US" sz="1200" b="1" dirty="0">
                <a:solidFill>
                  <a:srgbClr val="0070C0"/>
                </a:solidFill>
              </a:rPr>
              <a:t>));</a:t>
            </a:r>
            <a:endParaRPr sz="1200" b="1" dirty="0">
              <a:solidFill>
                <a:srgbClr val="0070C0"/>
              </a:solidFill>
            </a:endParaRPr>
          </a:p>
        </p:txBody>
      </p:sp>
      <p:grpSp>
        <p:nvGrpSpPr>
          <p:cNvPr id="1180" name="Google Shape;1180;p39"/>
          <p:cNvGrpSpPr/>
          <p:nvPr/>
        </p:nvGrpSpPr>
        <p:grpSpPr>
          <a:xfrm>
            <a:off x="7578626" y="4052092"/>
            <a:ext cx="733996" cy="551903"/>
            <a:chOff x="3005133" y="3226715"/>
            <a:chExt cx="454965" cy="342096"/>
          </a:xfrm>
        </p:grpSpPr>
        <p:sp>
          <p:nvSpPr>
            <p:cNvPr id="1181" name="Google Shape;1181;p39"/>
            <p:cNvSpPr/>
            <p:nvPr/>
          </p:nvSpPr>
          <p:spPr>
            <a:xfrm>
              <a:off x="3191462" y="3340657"/>
              <a:ext cx="268636" cy="228153"/>
            </a:xfrm>
            <a:custGeom>
              <a:avLst/>
              <a:gdLst/>
              <a:ahLst/>
              <a:cxnLst/>
              <a:rect l="l" t="t" r="r" b="b"/>
              <a:pathLst>
                <a:path w="2004" h="1702" extrusionOk="0">
                  <a:moveTo>
                    <a:pt x="2004" y="1"/>
                  </a:moveTo>
                  <a:cubicBezTo>
                    <a:pt x="1767" y="256"/>
                    <a:pt x="1399" y="1059"/>
                    <a:pt x="1399" y="1059"/>
                  </a:cubicBezTo>
                  <a:cubicBezTo>
                    <a:pt x="1474" y="804"/>
                    <a:pt x="1323" y="360"/>
                    <a:pt x="1323" y="360"/>
                  </a:cubicBezTo>
                  <a:cubicBezTo>
                    <a:pt x="1323" y="690"/>
                    <a:pt x="1059" y="1201"/>
                    <a:pt x="1059" y="1201"/>
                  </a:cubicBezTo>
                  <a:cubicBezTo>
                    <a:pt x="1163" y="709"/>
                    <a:pt x="1011" y="67"/>
                    <a:pt x="1011" y="67"/>
                  </a:cubicBezTo>
                  <a:cubicBezTo>
                    <a:pt x="1011" y="511"/>
                    <a:pt x="699" y="1087"/>
                    <a:pt x="699" y="1087"/>
                  </a:cubicBezTo>
                  <a:cubicBezTo>
                    <a:pt x="747" y="691"/>
                    <a:pt x="548" y="379"/>
                    <a:pt x="548" y="379"/>
                  </a:cubicBezTo>
                  <a:lnTo>
                    <a:pt x="548" y="379"/>
                  </a:lnTo>
                  <a:cubicBezTo>
                    <a:pt x="633" y="757"/>
                    <a:pt x="350" y="1456"/>
                    <a:pt x="350" y="1456"/>
                  </a:cubicBezTo>
                  <a:cubicBezTo>
                    <a:pt x="406" y="1314"/>
                    <a:pt x="378" y="946"/>
                    <a:pt x="378" y="946"/>
                  </a:cubicBezTo>
                  <a:lnTo>
                    <a:pt x="378" y="946"/>
                  </a:lnTo>
                  <a:cubicBezTo>
                    <a:pt x="284" y="1352"/>
                    <a:pt x="0" y="1692"/>
                    <a:pt x="0" y="1692"/>
                  </a:cubicBezTo>
                  <a:lnTo>
                    <a:pt x="1673" y="1702"/>
                  </a:lnTo>
                  <a:cubicBezTo>
                    <a:pt x="1588" y="1069"/>
                    <a:pt x="2004" y="1"/>
                    <a:pt x="2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9"/>
            <p:cNvSpPr/>
            <p:nvPr/>
          </p:nvSpPr>
          <p:spPr>
            <a:xfrm>
              <a:off x="3005133" y="3226715"/>
              <a:ext cx="296653" cy="342096"/>
            </a:xfrm>
            <a:custGeom>
              <a:avLst/>
              <a:gdLst/>
              <a:ahLst/>
              <a:cxnLst/>
              <a:rect l="l" t="t" r="r" b="b"/>
              <a:pathLst>
                <a:path w="2213" h="2552" extrusionOk="0">
                  <a:moveTo>
                    <a:pt x="2212" y="0"/>
                  </a:moveTo>
                  <a:cubicBezTo>
                    <a:pt x="1957" y="369"/>
                    <a:pt x="1551" y="1588"/>
                    <a:pt x="1551" y="1588"/>
                  </a:cubicBezTo>
                  <a:cubicBezTo>
                    <a:pt x="1626" y="1219"/>
                    <a:pt x="1466" y="539"/>
                    <a:pt x="1466" y="539"/>
                  </a:cubicBezTo>
                  <a:cubicBezTo>
                    <a:pt x="1466" y="1040"/>
                    <a:pt x="1154" y="1796"/>
                    <a:pt x="1154" y="1796"/>
                  </a:cubicBezTo>
                  <a:cubicBezTo>
                    <a:pt x="1267" y="1068"/>
                    <a:pt x="1116" y="95"/>
                    <a:pt x="1116" y="95"/>
                  </a:cubicBezTo>
                  <a:cubicBezTo>
                    <a:pt x="1116" y="775"/>
                    <a:pt x="776" y="1635"/>
                    <a:pt x="776" y="1635"/>
                  </a:cubicBezTo>
                  <a:cubicBezTo>
                    <a:pt x="823" y="1040"/>
                    <a:pt x="606" y="586"/>
                    <a:pt x="606" y="586"/>
                  </a:cubicBezTo>
                  <a:lnTo>
                    <a:pt x="606" y="586"/>
                  </a:lnTo>
                  <a:cubicBezTo>
                    <a:pt x="700" y="1162"/>
                    <a:pt x="379" y="2193"/>
                    <a:pt x="379" y="2193"/>
                  </a:cubicBezTo>
                  <a:cubicBezTo>
                    <a:pt x="436" y="1975"/>
                    <a:pt x="417" y="1437"/>
                    <a:pt x="417" y="1437"/>
                  </a:cubicBezTo>
                  <a:lnTo>
                    <a:pt x="417" y="1437"/>
                  </a:lnTo>
                  <a:cubicBezTo>
                    <a:pt x="313" y="2022"/>
                    <a:pt x="1" y="2542"/>
                    <a:pt x="1" y="2542"/>
                  </a:cubicBezTo>
                  <a:lnTo>
                    <a:pt x="1844" y="2552"/>
                  </a:lnTo>
                  <a:cubicBezTo>
                    <a:pt x="1759" y="1607"/>
                    <a:pt x="2212" y="0"/>
                    <a:pt x="2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3" name="Google Shape;1183;p39"/>
          <p:cNvGrpSpPr/>
          <p:nvPr/>
        </p:nvGrpSpPr>
        <p:grpSpPr>
          <a:xfrm>
            <a:off x="8102176" y="4468992"/>
            <a:ext cx="733996" cy="551903"/>
            <a:chOff x="3005133" y="3226715"/>
            <a:chExt cx="454965" cy="342096"/>
          </a:xfrm>
        </p:grpSpPr>
        <p:sp>
          <p:nvSpPr>
            <p:cNvPr id="1184" name="Google Shape;1184;p39"/>
            <p:cNvSpPr/>
            <p:nvPr/>
          </p:nvSpPr>
          <p:spPr>
            <a:xfrm>
              <a:off x="3191462" y="3340657"/>
              <a:ext cx="268636" cy="228153"/>
            </a:xfrm>
            <a:custGeom>
              <a:avLst/>
              <a:gdLst/>
              <a:ahLst/>
              <a:cxnLst/>
              <a:rect l="l" t="t" r="r" b="b"/>
              <a:pathLst>
                <a:path w="2004" h="1702" extrusionOk="0">
                  <a:moveTo>
                    <a:pt x="2004" y="1"/>
                  </a:moveTo>
                  <a:cubicBezTo>
                    <a:pt x="1767" y="256"/>
                    <a:pt x="1399" y="1059"/>
                    <a:pt x="1399" y="1059"/>
                  </a:cubicBezTo>
                  <a:cubicBezTo>
                    <a:pt x="1474" y="804"/>
                    <a:pt x="1323" y="360"/>
                    <a:pt x="1323" y="360"/>
                  </a:cubicBezTo>
                  <a:cubicBezTo>
                    <a:pt x="1323" y="690"/>
                    <a:pt x="1059" y="1201"/>
                    <a:pt x="1059" y="1201"/>
                  </a:cubicBezTo>
                  <a:cubicBezTo>
                    <a:pt x="1163" y="709"/>
                    <a:pt x="1011" y="67"/>
                    <a:pt x="1011" y="67"/>
                  </a:cubicBezTo>
                  <a:cubicBezTo>
                    <a:pt x="1011" y="511"/>
                    <a:pt x="699" y="1087"/>
                    <a:pt x="699" y="1087"/>
                  </a:cubicBezTo>
                  <a:cubicBezTo>
                    <a:pt x="747" y="691"/>
                    <a:pt x="548" y="379"/>
                    <a:pt x="548" y="379"/>
                  </a:cubicBezTo>
                  <a:lnTo>
                    <a:pt x="548" y="379"/>
                  </a:lnTo>
                  <a:cubicBezTo>
                    <a:pt x="633" y="757"/>
                    <a:pt x="350" y="1456"/>
                    <a:pt x="350" y="1456"/>
                  </a:cubicBezTo>
                  <a:cubicBezTo>
                    <a:pt x="406" y="1314"/>
                    <a:pt x="378" y="946"/>
                    <a:pt x="378" y="946"/>
                  </a:cubicBezTo>
                  <a:lnTo>
                    <a:pt x="378" y="946"/>
                  </a:lnTo>
                  <a:cubicBezTo>
                    <a:pt x="284" y="1352"/>
                    <a:pt x="0" y="1692"/>
                    <a:pt x="0" y="1692"/>
                  </a:cubicBezTo>
                  <a:lnTo>
                    <a:pt x="1673" y="1702"/>
                  </a:lnTo>
                  <a:cubicBezTo>
                    <a:pt x="1588" y="1069"/>
                    <a:pt x="2004" y="1"/>
                    <a:pt x="20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9"/>
            <p:cNvSpPr/>
            <p:nvPr/>
          </p:nvSpPr>
          <p:spPr>
            <a:xfrm>
              <a:off x="3005133" y="3226715"/>
              <a:ext cx="296653" cy="342096"/>
            </a:xfrm>
            <a:custGeom>
              <a:avLst/>
              <a:gdLst/>
              <a:ahLst/>
              <a:cxnLst/>
              <a:rect l="l" t="t" r="r" b="b"/>
              <a:pathLst>
                <a:path w="2213" h="2552" extrusionOk="0">
                  <a:moveTo>
                    <a:pt x="2212" y="0"/>
                  </a:moveTo>
                  <a:cubicBezTo>
                    <a:pt x="1957" y="369"/>
                    <a:pt x="1551" y="1588"/>
                    <a:pt x="1551" y="1588"/>
                  </a:cubicBezTo>
                  <a:cubicBezTo>
                    <a:pt x="1626" y="1219"/>
                    <a:pt x="1466" y="539"/>
                    <a:pt x="1466" y="539"/>
                  </a:cubicBezTo>
                  <a:cubicBezTo>
                    <a:pt x="1466" y="1040"/>
                    <a:pt x="1154" y="1796"/>
                    <a:pt x="1154" y="1796"/>
                  </a:cubicBezTo>
                  <a:cubicBezTo>
                    <a:pt x="1267" y="1068"/>
                    <a:pt x="1116" y="95"/>
                    <a:pt x="1116" y="95"/>
                  </a:cubicBezTo>
                  <a:cubicBezTo>
                    <a:pt x="1116" y="775"/>
                    <a:pt x="776" y="1635"/>
                    <a:pt x="776" y="1635"/>
                  </a:cubicBezTo>
                  <a:cubicBezTo>
                    <a:pt x="823" y="1040"/>
                    <a:pt x="606" y="586"/>
                    <a:pt x="606" y="586"/>
                  </a:cubicBezTo>
                  <a:lnTo>
                    <a:pt x="606" y="586"/>
                  </a:lnTo>
                  <a:cubicBezTo>
                    <a:pt x="700" y="1162"/>
                    <a:pt x="379" y="2193"/>
                    <a:pt x="379" y="2193"/>
                  </a:cubicBezTo>
                  <a:cubicBezTo>
                    <a:pt x="436" y="1975"/>
                    <a:pt x="417" y="1437"/>
                    <a:pt x="417" y="1437"/>
                  </a:cubicBezTo>
                  <a:lnTo>
                    <a:pt x="417" y="1437"/>
                  </a:lnTo>
                  <a:cubicBezTo>
                    <a:pt x="313" y="2022"/>
                    <a:pt x="1" y="2542"/>
                    <a:pt x="1" y="2542"/>
                  </a:cubicBezTo>
                  <a:lnTo>
                    <a:pt x="1844" y="2552"/>
                  </a:lnTo>
                  <a:cubicBezTo>
                    <a:pt x="1759" y="1607"/>
                    <a:pt x="2212" y="0"/>
                    <a:pt x="22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6" name="Google Shape;1186;p39"/>
          <p:cNvGrpSpPr/>
          <p:nvPr/>
        </p:nvGrpSpPr>
        <p:grpSpPr>
          <a:xfrm flipH="1">
            <a:off x="6719061" y="791409"/>
            <a:ext cx="2992048" cy="4162488"/>
            <a:chOff x="864225" y="0"/>
            <a:chExt cx="2549461" cy="3546769"/>
          </a:xfrm>
        </p:grpSpPr>
        <p:sp>
          <p:nvSpPr>
            <p:cNvPr id="1187" name="Google Shape;1187;p39"/>
            <p:cNvSpPr/>
            <p:nvPr/>
          </p:nvSpPr>
          <p:spPr>
            <a:xfrm>
              <a:off x="1438749" y="3094382"/>
              <a:ext cx="516203" cy="452387"/>
            </a:xfrm>
            <a:custGeom>
              <a:avLst/>
              <a:gdLst/>
              <a:ahLst/>
              <a:cxnLst/>
              <a:rect l="l" t="t" r="r" b="b"/>
              <a:pathLst>
                <a:path w="2912" h="2552" extrusionOk="0">
                  <a:moveTo>
                    <a:pt x="1" y="0"/>
                  </a:moveTo>
                  <a:cubicBezTo>
                    <a:pt x="1" y="0"/>
                    <a:pt x="615" y="1607"/>
                    <a:pt x="473" y="2552"/>
                  </a:cubicBezTo>
                  <a:lnTo>
                    <a:pt x="2912" y="2552"/>
                  </a:lnTo>
                  <a:cubicBezTo>
                    <a:pt x="2912" y="2552"/>
                    <a:pt x="2486" y="2022"/>
                    <a:pt x="2363" y="1437"/>
                  </a:cubicBezTo>
                  <a:lnTo>
                    <a:pt x="2363" y="1437"/>
                  </a:lnTo>
                  <a:cubicBezTo>
                    <a:pt x="2363" y="1437"/>
                    <a:pt x="2335" y="1975"/>
                    <a:pt x="2420" y="2193"/>
                  </a:cubicBezTo>
                  <a:cubicBezTo>
                    <a:pt x="2420" y="2193"/>
                    <a:pt x="2004" y="1162"/>
                    <a:pt x="2127" y="586"/>
                  </a:cubicBezTo>
                  <a:lnTo>
                    <a:pt x="2127" y="586"/>
                  </a:lnTo>
                  <a:cubicBezTo>
                    <a:pt x="2127" y="586"/>
                    <a:pt x="1825" y="1040"/>
                    <a:pt x="1900" y="1635"/>
                  </a:cubicBezTo>
                  <a:cubicBezTo>
                    <a:pt x="1900" y="1635"/>
                    <a:pt x="1447" y="775"/>
                    <a:pt x="1447" y="95"/>
                  </a:cubicBezTo>
                  <a:cubicBezTo>
                    <a:pt x="1447" y="95"/>
                    <a:pt x="1229" y="1068"/>
                    <a:pt x="1381" y="1796"/>
                  </a:cubicBezTo>
                  <a:cubicBezTo>
                    <a:pt x="1381" y="1796"/>
                    <a:pt x="974" y="1040"/>
                    <a:pt x="974" y="539"/>
                  </a:cubicBezTo>
                  <a:cubicBezTo>
                    <a:pt x="974" y="539"/>
                    <a:pt x="766" y="1219"/>
                    <a:pt x="870" y="1588"/>
                  </a:cubicBezTo>
                  <a:cubicBezTo>
                    <a:pt x="870" y="1588"/>
                    <a:pt x="341" y="369"/>
                    <a:pt x="1" y="0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9"/>
            <p:cNvSpPr/>
            <p:nvPr/>
          </p:nvSpPr>
          <p:spPr>
            <a:xfrm>
              <a:off x="1507529" y="219457"/>
              <a:ext cx="160959" cy="378821"/>
            </a:xfrm>
            <a:custGeom>
              <a:avLst/>
              <a:gdLst/>
              <a:ahLst/>
              <a:cxnLst/>
              <a:rect l="l" t="t" r="r" b="b"/>
              <a:pathLst>
                <a:path w="908" h="2137" extrusionOk="0">
                  <a:moveTo>
                    <a:pt x="38" y="1"/>
                  </a:moveTo>
                  <a:lnTo>
                    <a:pt x="0" y="48"/>
                  </a:lnTo>
                  <a:cubicBezTo>
                    <a:pt x="237" y="322"/>
                    <a:pt x="444" y="1163"/>
                    <a:pt x="463" y="1352"/>
                  </a:cubicBezTo>
                  <a:cubicBezTo>
                    <a:pt x="473" y="1522"/>
                    <a:pt x="822" y="2137"/>
                    <a:pt x="822" y="2137"/>
                  </a:cubicBezTo>
                  <a:lnTo>
                    <a:pt x="908" y="1929"/>
                  </a:lnTo>
                  <a:cubicBezTo>
                    <a:pt x="908" y="1919"/>
                    <a:pt x="605" y="1541"/>
                    <a:pt x="577" y="1352"/>
                  </a:cubicBezTo>
                  <a:cubicBezTo>
                    <a:pt x="520" y="728"/>
                    <a:pt x="38" y="1"/>
                    <a:pt x="38" y="1"/>
                  </a:cubicBezTo>
                  <a:close/>
                </a:path>
              </a:pathLst>
            </a:custGeom>
            <a:solidFill>
              <a:srgbClr val="7F4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9"/>
            <p:cNvSpPr/>
            <p:nvPr/>
          </p:nvSpPr>
          <p:spPr>
            <a:xfrm>
              <a:off x="1829092" y="368539"/>
              <a:ext cx="261647" cy="308445"/>
            </a:xfrm>
            <a:custGeom>
              <a:avLst/>
              <a:gdLst/>
              <a:ahLst/>
              <a:cxnLst/>
              <a:rect l="l" t="t" r="r" b="b"/>
              <a:pathLst>
                <a:path w="1476" h="1740" extrusionOk="0">
                  <a:moveTo>
                    <a:pt x="1418" y="1"/>
                  </a:moveTo>
                  <a:cubicBezTo>
                    <a:pt x="1305" y="341"/>
                    <a:pt x="672" y="936"/>
                    <a:pt x="511" y="1031"/>
                  </a:cubicBezTo>
                  <a:cubicBezTo>
                    <a:pt x="369" y="1125"/>
                    <a:pt x="1" y="1740"/>
                    <a:pt x="1" y="1740"/>
                  </a:cubicBezTo>
                  <a:lnTo>
                    <a:pt x="228" y="1711"/>
                  </a:lnTo>
                  <a:cubicBezTo>
                    <a:pt x="228" y="1711"/>
                    <a:pt x="417" y="1248"/>
                    <a:pt x="568" y="1144"/>
                  </a:cubicBezTo>
                  <a:cubicBezTo>
                    <a:pt x="1069" y="795"/>
                    <a:pt x="1475" y="10"/>
                    <a:pt x="1475" y="10"/>
                  </a:cubicBezTo>
                  <a:lnTo>
                    <a:pt x="1418" y="1"/>
                  </a:ln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9"/>
            <p:cNvSpPr/>
            <p:nvPr/>
          </p:nvSpPr>
          <p:spPr>
            <a:xfrm>
              <a:off x="1938112" y="539071"/>
              <a:ext cx="700384" cy="102638"/>
            </a:xfrm>
            <a:custGeom>
              <a:avLst/>
              <a:gdLst/>
              <a:ahLst/>
              <a:cxnLst/>
              <a:rect l="l" t="t" r="r" b="b"/>
              <a:pathLst>
                <a:path w="3951" h="579" extrusionOk="0">
                  <a:moveTo>
                    <a:pt x="3774" y="0"/>
                  </a:moveTo>
                  <a:cubicBezTo>
                    <a:pt x="3373" y="0"/>
                    <a:pt x="2376" y="35"/>
                    <a:pt x="1645" y="353"/>
                  </a:cubicBezTo>
                  <a:cubicBezTo>
                    <a:pt x="1543" y="393"/>
                    <a:pt x="1347" y="406"/>
                    <a:pt x="1139" y="406"/>
                  </a:cubicBezTo>
                  <a:cubicBezTo>
                    <a:pt x="793" y="406"/>
                    <a:pt x="410" y="371"/>
                    <a:pt x="364" y="371"/>
                  </a:cubicBezTo>
                  <a:cubicBezTo>
                    <a:pt x="360" y="371"/>
                    <a:pt x="359" y="371"/>
                    <a:pt x="359" y="371"/>
                  </a:cubicBezTo>
                  <a:lnTo>
                    <a:pt x="0" y="570"/>
                  </a:lnTo>
                  <a:cubicBezTo>
                    <a:pt x="0" y="570"/>
                    <a:pt x="266" y="579"/>
                    <a:pt x="588" y="579"/>
                  </a:cubicBezTo>
                  <a:cubicBezTo>
                    <a:pt x="1007" y="579"/>
                    <a:pt x="1519" y="564"/>
                    <a:pt x="1663" y="494"/>
                  </a:cubicBezTo>
                  <a:cubicBezTo>
                    <a:pt x="1908" y="372"/>
                    <a:pt x="2964" y="73"/>
                    <a:pt x="3631" y="73"/>
                  </a:cubicBezTo>
                  <a:cubicBezTo>
                    <a:pt x="3736" y="73"/>
                    <a:pt x="3832" y="81"/>
                    <a:pt x="3913" y="97"/>
                  </a:cubicBezTo>
                  <a:lnTo>
                    <a:pt x="3950" y="3"/>
                  </a:lnTo>
                  <a:cubicBezTo>
                    <a:pt x="3950" y="3"/>
                    <a:pt x="3885" y="0"/>
                    <a:pt x="3774" y="0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9"/>
            <p:cNvSpPr/>
            <p:nvPr/>
          </p:nvSpPr>
          <p:spPr>
            <a:xfrm>
              <a:off x="1554327" y="546161"/>
              <a:ext cx="601646" cy="291782"/>
            </a:xfrm>
            <a:custGeom>
              <a:avLst/>
              <a:gdLst/>
              <a:ahLst/>
              <a:cxnLst/>
              <a:rect l="l" t="t" r="r" b="b"/>
              <a:pathLst>
                <a:path w="3394" h="1646" extrusionOk="0">
                  <a:moveTo>
                    <a:pt x="162" y="1286"/>
                  </a:moveTo>
                  <a:cubicBezTo>
                    <a:pt x="162" y="1286"/>
                    <a:pt x="162" y="1286"/>
                    <a:pt x="162" y="1286"/>
                  </a:cubicBezTo>
                  <a:lnTo>
                    <a:pt x="162" y="1286"/>
                  </a:lnTo>
                  <a:lnTo>
                    <a:pt x="162" y="1286"/>
                  </a:lnTo>
                  <a:close/>
                  <a:moveTo>
                    <a:pt x="3394" y="1"/>
                  </a:moveTo>
                  <a:cubicBezTo>
                    <a:pt x="3394" y="1"/>
                    <a:pt x="1976" y="322"/>
                    <a:pt x="1201" y="984"/>
                  </a:cubicBezTo>
                  <a:cubicBezTo>
                    <a:pt x="981" y="1169"/>
                    <a:pt x="260" y="1288"/>
                    <a:pt x="171" y="1288"/>
                  </a:cubicBezTo>
                  <a:cubicBezTo>
                    <a:pt x="164" y="1288"/>
                    <a:pt x="161" y="1287"/>
                    <a:pt x="162" y="1286"/>
                  </a:cubicBezTo>
                  <a:lnTo>
                    <a:pt x="162" y="1286"/>
                  </a:lnTo>
                  <a:lnTo>
                    <a:pt x="1" y="1645"/>
                  </a:lnTo>
                  <a:cubicBezTo>
                    <a:pt x="1" y="1645"/>
                    <a:pt x="1135" y="1324"/>
                    <a:pt x="1352" y="1125"/>
                  </a:cubicBezTo>
                  <a:cubicBezTo>
                    <a:pt x="1579" y="908"/>
                    <a:pt x="2779" y="142"/>
                    <a:pt x="3384" y="95"/>
                  </a:cubicBezTo>
                  <a:lnTo>
                    <a:pt x="3394" y="1"/>
                  </a:ln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9"/>
            <p:cNvSpPr/>
            <p:nvPr/>
          </p:nvSpPr>
          <p:spPr>
            <a:xfrm>
              <a:off x="1474025" y="928173"/>
              <a:ext cx="405588" cy="728924"/>
            </a:xfrm>
            <a:custGeom>
              <a:avLst/>
              <a:gdLst/>
              <a:ahLst/>
              <a:cxnLst/>
              <a:rect l="l" t="t" r="r" b="b"/>
              <a:pathLst>
                <a:path w="2288" h="4112" extrusionOk="0">
                  <a:moveTo>
                    <a:pt x="2259" y="0"/>
                  </a:moveTo>
                  <a:cubicBezTo>
                    <a:pt x="2259" y="0"/>
                    <a:pt x="1153" y="1286"/>
                    <a:pt x="775" y="2561"/>
                  </a:cubicBezTo>
                  <a:cubicBezTo>
                    <a:pt x="662" y="2949"/>
                    <a:pt x="0" y="3592"/>
                    <a:pt x="10" y="3601"/>
                  </a:cubicBezTo>
                  <a:lnTo>
                    <a:pt x="48" y="4111"/>
                  </a:lnTo>
                  <a:cubicBezTo>
                    <a:pt x="48" y="4111"/>
                    <a:pt x="889" y="2996"/>
                    <a:pt x="983" y="2628"/>
                  </a:cubicBezTo>
                  <a:cubicBezTo>
                    <a:pt x="1087" y="2240"/>
                    <a:pt x="1786" y="567"/>
                    <a:pt x="2287" y="123"/>
                  </a:cubicBezTo>
                  <a:lnTo>
                    <a:pt x="2259" y="0"/>
                  </a:ln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9"/>
            <p:cNvSpPr/>
            <p:nvPr/>
          </p:nvSpPr>
          <p:spPr>
            <a:xfrm>
              <a:off x="1221065" y="519394"/>
              <a:ext cx="243034" cy="822698"/>
            </a:xfrm>
            <a:custGeom>
              <a:avLst/>
              <a:gdLst/>
              <a:ahLst/>
              <a:cxnLst/>
              <a:rect l="l" t="t" r="r" b="b"/>
              <a:pathLst>
                <a:path w="1371" h="4641" extrusionOk="0">
                  <a:moveTo>
                    <a:pt x="29" y="0"/>
                  </a:moveTo>
                  <a:lnTo>
                    <a:pt x="0" y="85"/>
                  </a:lnTo>
                  <a:cubicBezTo>
                    <a:pt x="284" y="492"/>
                    <a:pt x="615" y="2117"/>
                    <a:pt x="643" y="2562"/>
                  </a:cubicBezTo>
                  <a:cubicBezTo>
                    <a:pt x="681" y="3015"/>
                    <a:pt x="1333" y="4641"/>
                    <a:pt x="1333" y="4641"/>
                  </a:cubicBezTo>
                  <a:lnTo>
                    <a:pt x="1371" y="3885"/>
                  </a:lnTo>
                  <a:cubicBezTo>
                    <a:pt x="1371" y="3875"/>
                    <a:pt x="860" y="2977"/>
                    <a:pt x="804" y="2505"/>
                  </a:cubicBezTo>
                  <a:cubicBezTo>
                    <a:pt x="633" y="1182"/>
                    <a:pt x="29" y="0"/>
                    <a:pt x="29" y="0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9"/>
            <p:cNvSpPr/>
            <p:nvPr/>
          </p:nvSpPr>
          <p:spPr>
            <a:xfrm>
              <a:off x="1408614" y="236298"/>
              <a:ext cx="410729" cy="3308875"/>
            </a:xfrm>
            <a:custGeom>
              <a:avLst/>
              <a:gdLst/>
              <a:ahLst/>
              <a:cxnLst/>
              <a:rect l="l" t="t" r="r" b="b"/>
              <a:pathLst>
                <a:path w="2317" h="18666" extrusionOk="0">
                  <a:moveTo>
                    <a:pt x="1929" y="0"/>
                  </a:moveTo>
                  <a:cubicBezTo>
                    <a:pt x="1929" y="766"/>
                    <a:pt x="1" y="5179"/>
                    <a:pt x="133" y="6096"/>
                  </a:cubicBezTo>
                  <a:cubicBezTo>
                    <a:pt x="246" y="6937"/>
                    <a:pt x="284" y="11823"/>
                    <a:pt x="284" y="12362"/>
                  </a:cubicBezTo>
                  <a:cubicBezTo>
                    <a:pt x="284" y="12362"/>
                    <a:pt x="1740" y="17257"/>
                    <a:pt x="1966" y="18665"/>
                  </a:cubicBezTo>
                  <a:lnTo>
                    <a:pt x="2316" y="18609"/>
                  </a:lnTo>
                  <a:cubicBezTo>
                    <a:pt x="2070" y="17021"/>
                    <a:pt x="785" y="12362"/>
                    <a:pt x="785" y="12362"/>
                  </a:cubicBezTo>
                  <a:cubicBezTo>
                    <a:pt x="785" y="12296"/>
                    <a:pt x="511" y="6956"/>
                    <a:pt x="379" y="6049"/>
                  </a:cubicBezTo>
                  <a:cubicBezTo>
                    <a:pt x="265" y="5245"/>
                    <a:pt x="2023" y="832"/>
                    <a:pt x="2023" y="0"/>
                  </a:cubicBezTo>
                  <a:close/>
                </a:path>
              </a:pathLst>
            </a:custGeom>
            <a:solidFill>
              <a:srgbClr val="7F4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9"/>
            <p:cNvSpPr/>
            <p:nvPr/>
          </p:nvSpPr>
          <p:spPr>
            <a:xfrm>
              <a:off x="1407018" y="234525"/>
              <a:ext cx="358612" cy="1447744"/>
            </a:xfrm>
            <a:custGeom>
              <a:avLst/>
              <a:gdLst/>
              <a:ahLst/>
              <a:cxnLst/>
              <a:rect l="l" t="t" r="r" b="b"/>
              <a:pathLst>
                <a:path w="2023" h="8167" extrusionOk="0">
                  <a:moveTo>
                    <a:pt x="1928" y="1"/>
                  </a:moveTo>
                  <a:cubicBezTo>
                    <a:pt x="1928" y="766"/>
                    <a:pt x="0" y="5161"/>
                    <a:pt x="133" y="6096"/>
                  </a:cubicBezTo>
                  <a:cubicBezTo>
                    <a:pt x="189" y="6399"/>
                    <a:pt x="208" y="7221"/>
                    <a:pt x="237" y="8166"/>
                  </a:cubicBezTo>
                  <a:cubicBezTo>
                    <a:pt x="331" y="8053"/>
                    <a:pt x="426" y="7977"/>
                    <a:pt x="529" y="7930"/>
                  </a:cubicBezTo>
                  <a:cubicBezTo>
                    <a:pt x="473" y="7060"/>
                    <a:pt x="426" y="6333"/>
                    <a:pt x="378" y="6049"/>
                  </a:cubicBezTo>
                  <a:cubicBezTo>
                    <a:pt x="255" y="5255"/>
                    <a:pt x="2023" y="823"/>
                    <a:pt x="2023" y="1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9"/>
            <p:cNvSpPr/>
            <p:nvPr/>
          </p:nvSpPr>
          <p:spPr>
            <a:xfrm>
              <a:off x="1678415" y="3209960"/>
              <a:ext cx="142523" cy="335213"/>
            </a:xfrm>
            <a:custGeom>
              <a:avLst/>
              <a:gdLst/>
              <a:ahLst/>
              <a:cxnLst/>
              <a:rect l="l" t="t" r="r" b="b"/>
              <a:pathLst>
                <a:path w="804" h="1891" extrusionOk="0">
                  <a:moveTo>
                    <a:pt x="0" y="0"/>
                  </a:moveTo>
                  <a:cubicBezTo>
                    <a:pt x="208" y="785"/>
                    <a:pt x="369" y="1474"/>
                    <a:pt x="444" y="1890"/>
                  </a:cubicBezTo>
                  <a:lnTo>
                    <a:pt x="804" y="1834"/>
                  </a:lnTo>
                  <a:cubicBezTo>
                    <a:pt x="747" y="1456"/>
                    <a:pt x="633" y="907"/>
                    <a:pt x="492" y="312"/>
                  </a:cubicBezTo>
                  <a:cubicBezTo>
                    <a:pt x="322" y="265"/>
                    <a:pt x="161" y="151"/>
                    <a:pt x="0" y="0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9"/>
            <p:cNvSpPr/>
            <p:nvPr/>
          </p:nvSpPr>
          <p:spPr>
            <a:xfrm>
              <a:off x="864225" y="0"/>
              <a:ext cx="2549461" cy="630363"/>
            </a:xfrm>
            <a:custGeom>
              <a:avLst/>
              <a:gdLst/>
              <a:ahLst/>
              <a:cxnLst/>
              <a:rect l="l" t="t" r="r" b="b"/>
              <a:pathLst>
                <a:path w="14382" h="3556" extrusionOk="0">
                  <a:moveTo>
                    <a:pt x="4395" y="1"/>
                  </a:moveTo>
                  <a:cubicBezTo>
                    <a:pt x="4405" y="1"/>
                    <a:pt x="4415" y="1"/>
                    <a:pt x="4426" y="1"/>
                  </a:cubicBezTo>
                  <a:lnTo>
                    <a:pt x="4426" y="1"/>
                  </a:lnTo>
                  <a:cubicBezTo>
                    <a:pt x="4415" y="1"/>
                    <a:pt x="4405" y="1"/>
                    <a:pt x="4395" y="1"/>
                  </a:cubicBezTo>
                  <a:close/>
                  <a:moveTo>
                    <a:pt x="4426" y="1"/>
                  </a:moveTo>
                  <a:lnTo>
                    <a:pt x="4426" y="1"/>
                  </a:lnTo>
                  <a:cubicBezTo>
                    <a:pt x="4444" y="2"/>
                    <a:pt x="4462" y="4"/>
                    <a:pt x="4480" y="10"/>
                  </a:cubicBezTo>
                  <a:cubicBezTo>
                    <a:pt x="3780" y="341"/>
                    <a:pt x="3128" y="587"/>
                    <a:pt x="2363" y="728"/>
                  </a:cubicBezTo>
                  <a:cubicBezTo>
                    <a:pt x="1654" y="861"/>
                    <a:pt x="908" y="974"/>
                    <a:pt x="237" y="1135"/>
                  </a:cubicBezTo>
                  <a:cubicBezTo>
                    <a:pt x="378" y="1163"/>
                    <a:pt x="511" y="1163"/>
                    <a:pt x="605" y="1277"/>
                  </a:cubicBezTo>
                  <a:cubicBezTo>
                    <a:pt x="435" y="1428"/>
                    <a:pt x="218" y="1418"/>
                    <a:pt x="0" y="1475"/>
                  </a:cubicBezTo>
                  <a:cubicBezTo>
                    <a:pt x="29" y="1768"/>
                    <a:pt x="832" y="1664"/>
                    <a:pt x="1068" y="1702"/>
                  </a:cubicBezTo>
                  <a:cubicBezTo>
                    <a:pt x="1333" y="1730"/>
                    <a:pt x="1597" y="1806"/>
                    <a:pt x="1824" y="1919"/>
                  </a:cubicBezTo>
                  <a:cubicBezTo>
                    <a:pt x="1654" y="2099"/>
                    <a:pt x="1286" y="1985"/>
                    <a:pt x="1097" y="2127"/>
                  </a:cubicBezTo>
                  <a:cubicBezTo>
                    <a:pt x="945" y="2250"/>
                    <a:pt x="983" y="2420"/>
                    <a:pt x="945" y="2600"/>
                  </a:cubicBezTo>
                  <a:cubicBezTo>
                    <a:pt x="1087" y="2656"/>
                    <a:pt x="1446" y="2656"/>
                    <a:pt x="1503" y="2808"/>
                  </a:cubicBezTo>
                  <a:cubicBezTo>
                    <a:pt x="1569" y="2978"/>
                    <a:pt x="1267" y="2902"/>
                    <a:pt x="1380" y="3091"/>
                  </a:cubicBezTo>
                  <a:cubicBezTo>
                    <a:pt x="1457" y="3217"/>
                    <a:pt x="1757" y="3242"/>
                    <a:pt x="2033" y="3242"/>
                  </a:cubicBezTo>
                  <a:cubicBezTo>
                    <a:pt x="2206" y="3242"/>
                    <a:pt x="2370" y="3232"/>
                    <a:pt x="2465" y="3232"/>
                  </a:cubicBezTo>
                  <a:cubicBezTo>
                    <a:pt x="2480" y="3232"/>
                    <a:pt x="2493" y="3232"/>
                    <a:pt x="2505" y="3233"/>
                  </a:cubicBezTo>
                  <a:cubicBezTo>
                    <a:pt x="2453" y="3486"/>
                    <a:pt x="2670" y="3556"/>
                    <a:pt x="2915" y="3556"/>
                  </a:cubicBezTo>
                  <a:cubicBezTo>
                    <a:pt x="3117" y="3556"/>
                    <a:pt x="3338" y="3508"/>
                    <a:pt x="3440" y="3479"/>
                  </a:cubicBezTo>
                  <a:cubicBezTo>
                    <a:pt x="3913" y="3356"/>
                    <a:pt x="4348" y="3101"/>
                    <a:pt x="4848" y="3072"/>
                  </a:cubicBezTo>
                  <a:cubicBezTo>
                    <a:pt x="4952" y="3063"/>
                    <a:pt x="5058" y="3060"/>
                    <a:pt x="5166" y="3060"/>
                  </a:cubicBezTo>
                  <a:cubicBezTo>
                    <a:pt x="5380" y="3060"/>
                    <a:pt x="5598" y="3072"/>
                    <a:pt x="5812" y="3072"/>
                  </a:cubicBezTo>
                  <a:cubicBezTo>
                    <a:pt x="6408" y="3072"/>
                    <a:pt x="6861" y="3412"/>
                    <a:pt x="7447" y="3497"/>
                  </a:cubicBezTo>
                  <a:lnTo>
                    <a:pt x="7223" y="3436"/>
                  </a:lnTo>
                  <a:lnTo>
                    <a:pt x="7223" y="3436"/>
                  </a:lnTo>
                  <a:cubicBezTo>
                    <a:pt x="7488" y="3505"/>
                    <a:pt x="7781" y="3524"/>
                    <a:pt x="8079" y="3524"/>
                  </a:cubicBezTo>
                  <a:cubicBezTo>
                    <a:pt x="8430" y="3524"/>
                    <a:pt x="8787" y="3497"/>
                    <a:pt x="9111" y="3497"/>
                  </a:cubicBezTo>
                  <a:cubicBezTo>
                    <a:pt x="9177" y="3497"/>
                    <a:pt x="9249" y="3498"/>
                    <a:pt x="9325" y="3498"/>
                  </a:cubicBezTo>
                  <a:cubicBezTo>
                    <a:pt x="9973" y="3498"/>
                    <a:pt x="10920" y="3483"/>
                    <a:pt x="11436" y="3195"/>
                  </a:cubicBezTo>
                  <a:cubicBezTo>
                    <a:pt x="11936" y="2930"/>
                    <a:pt x="11247" y="2845"/>
                    <a:pt x="10850" y="2845"/>
                  </a:cubicBezTo>
                  <a:cubicBezTo>
                    <a:pt x="11247" y="2836"/>
                    <a:pt x="11625" y="2713"/>
                    <a:pt x="12031" y="2713"/>
                  </a:cubicBezTo>
                  <a:cubicBezTo>
                    <a:pt x="12054" y="2713"/>
                    <a:pt x="12078" y="2713"/>
                    <a:pt x="12102" y="2713"/>
                  </a:cubicBezTo>
                  <a:cubicBezTo>
                    <a:pt x="12521" y="2713"/>
                    <a:pt x="13002" y="2705"/>
                    <a:pt x="13288" y="2392"/>
                  </a:cubicBezTo>
                  <a:cubicBezTo>
                    <a:pt x="13156" y="2316"/>
                    <a:pt x="12985" y="2297"/>
                    <a:pt x="12815" y="2297"/>
                  </a:cubicBezTo>
                  <a:cubicBezTo>
                    <a:pt x="12916" y="2291"/>
                    <a:pt x="13017" y="2291"/>
                    <a:pt x="13117" y="2291"/>
                  </a:cubicBezTo>
                  <a:cubicBezTo>
                    <a:pt x="13316" y="2291"/>
                    <a:pt x="13512" y="2291"/>
                    <a:pt x="13694" y="2241"/>
                  </a:cubicBezTo>
                  <a:cubicBezTo>
                    <a:pt x="14323" y="2082"/>
                    <a:pt x="14382" y="2056"/>
                    <a:pt x="14184" y="2056"/>
                  </a:cubicBezTo>
                  <a:cubicBezTo>
                    <a:pt x="14090" y="2056"/>
                    <a:pt x="13937" y="2062"/>
                    <a:pt x="13761" y="2062"/>
                  </a:cubicBezTo>
                  <a:cubicBezTo>
                    <a:pt x="13645" y="2062"/>
                    <a:pt x="13519" y="2060"/>
                    <a:pt x="13392" y="2052"/>
                  </a:cubicBezTo>
                  <a:cubicBezTo>
                    <a:pt x="13260" y="1853"/>
                    <a:pt x="12749" y="2004"/>
                    <a:pt x="12683" y="1730"/>
                  </a:cubicBezTo>
                  <a:cubicBezTo>
                    <a:pt x="12528" y="1724"/>
                    <a:pt x="12371" y="1721"/>
                    <a:pt x="12212" y="1721"/>
                  </a:cubicBezTo>
                  <a:cubicBezTo>
                    <a:pt x="11436" y="1721"/>
                    <a:pt x="10630" y="1790"/>
                    <a:pt x="9876" y="1853"/>
                  </a:cubicBezTo>
                  <a:cubicBezTo>
                    <a:pt x="9281" y="1900"/>
                    <a:pt x="8695" y="2165"/>
                    <a:pt x="8118" y="2184"/>
                  </a:cubicBezTo>
                  <a:cubicBezTo>
                    <a:pt x="8101" y="2184"/>
                    <a:pt x="8084" y="2184"/>
                    <a:pt x="8066" y="2184"/>
                  </a:cubicBezTo>
                  <a:cubicBezTo>
                    <a:pt x="7720" y="2184"/>
                    <a:pt x="7374" y="2106"/>
                    <a:pt x="7034" y="2106"/>
                  </a:cubicBezTo>
                  <a:cubicBezTo>
                    <a:pt x="7002" y="2106"/>
                    <a:pt x="6969" y="2107"/>
                    <a:pt x="6937" y="2108"/>
                  </a:cubicBezTo>
                  <a:cubicBezTo>
                    <a:pt x="7088" y="2089"/>
                    <a:pt x="7239" y="2061"/>
                    <a:pt x="7287" y="1919"/>
                  </a:cubicBezTo>
                  <a:cubicBezTo>
                    <a:pt x="6791" y="1845"/>
                    <a:pt x="6348" y="1754"/>
                    <a:pt x="5875" y="1754"/>
                  </a:cubicBezTo>
                  <a:cubicBezTo>
                    <a:pt x="5744" y="1754"/>
                    <a:pt x="5610" y="1761"/>
                    <a:pt x="5472" y="1777"/>
                  </a:cubicBezTo>
                  <a:cubicBezTo>
                    <a:pt x="5444" y="1655"/>
                    <a:pt x="5557" y="1588"/>
                    <a:pt x="5680" y="1588"/>
                  </a:cubicBezTo>
                  <a:cubicBezTo>
                    <a:pt x="5378" y="1541"/>
                    <a:pt x="5141" y="1324"/>
                    <a:pt x="4830" y="1258"/>
                  </a:cubicBezTo>
                  <a:cubicBezTo>
                    <a:pt x="5236" y="1192"/>
                    <a:pt x="5661" y="1106"/>
                    <a:pt x="5812" y="662"/>
                  </a:cubicBezTo>
                  <a:cubicBezTo>
                    <a:pt x="5604" y="549"/>
                    <a:pt x="5557" y="332"/>
                    <a:pt x="5378" y="218"/>
                  </a:cubicBezTo>
                  <a:cubicBezTo>
                    <a:pt x="5169" y="100"/>
                    <a:pt x="4682" y="8"/>
                    <a:pt x="4426" y="1"/>
                  </a:cubicBezTo>
                  <a:close/>
                </a:path>
              </a:pathLst>
            </a:custGeom>
            <a:solidFill>
              <a:srgbClr val="D6D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9"/>
            <p:cNvSpPr/>
            <p:nvPr/>
          </p:nvSpPr>
          <p:spPr>
            <a:xfrm>
              <a:off x="867593" y="109020"/>
              <a:ext cx="2286928" cy="523471"/>
            </a:xfrm>
            <a:custGeom>
              <a:avLst/>
              <a:gdLst/>
              <a:ahLst/>
              <a:cxnLst/>
              <a:rect l="l" t="t" r="r" b="b"/>
              <a:pathLst>
                <a:path w="12901" h="2953" extrusionOk="0">
                  <a:moveTo>
                    <a:pt x="5699" y="0"/>
                  </a:moveTo>
                  <a:cubicBezTo>
                    <a:pt x="5642" y="9"/>
                    <a:pt x="5595" y="38"/>
                    <a:pt x="5529" y="47"/>
                  </a:cubicBezTo>
                  <a:cubicBezTo>
                    <a:pt x="5189" y="151"/>
                    <a:pt x="4839" y="227"/>
                    <a:pt x="4536" y="444"/>
                  </a:cubicBezTo>
                  <a:cubicBezTo>
                    <a:pt x="4432" y="529"/>
                    <a:pt x="4347" y="652"/>
                    <a:pt x="4234" y="709"/>
                  </a:cubicBezTo>
                  <a:cubicBezTo>
                    <a:pt x="4187" y="728"/>
                    <a:pt x="3951" y="756"/>
                    <a:pt x="3922" y="794"/>
                  </a:cubicBezTo>
                  <a:cubicBezTo>
                    <a:pt x="3875" y="869"/>
                    <a:pt x="4007" y="1040"/>
                    <a:pt x="4054" y="1096"/>
                  </a:cubicBezTo>
                  <a:cubicBezTo>
                    <a:pt x="4130" y="1172"/>
                    <a:pt x="4385" y="1238"/>
                    <a:pt x="4376" y="1361"/>
                  </a:cubicBezTo>
                  <a:cubicBezTo>
                    <a:pt x="4376" y="1418"/>
                    <a:pt x="4140" y="1512"/>
                    <a:pt x="4092" y="1550"/>
                  </a:cubicBezTo>
                  <a:cubicBezTo>
                    <a:pt x="3903" y="1663"/>
                    <a:pt x="3724" y="1748"/>
                    <a:pt x="3497" y="1767"/>
                  </a:cubicBezTo>
                  <a:cubicBezTo>
                    <a:pt x="3452" y="1773"/>
                    <a:pt x="3387" y="1776"/>
                    <a:pt x="3310" y="1776"/>
                  </a:cubicBezTo>
                  <a:cubicBezTo>
                    <a:pt x="2977" y="1776"/>
                    <a:pt x="2419" y="1714"/>
                    <a:pt x="2334" y="1484"/>
                  </a:cubicBezTo>
                  <a:cubicBezTo>
                    <a:pt x="2268" y="1314"/>
                    <a:pt x="2495" y="1200"/>
                    <a:pt x="2476" y="1040"/>
                  </a:cubicBezTo>
                  <a:cubicBezTo>
                    <a:pt x="2420" y="1027"/>
                    <a:pt x="2361" y="1024"/>
                    <a:pt x="2301" y="1024"/>
                  </a:cubicBezTo>
                  <a:cubicBezTo>
                    <a:pt x="2241" y="1024"/>
                    <a:pt x="2180" y="1027"/>
                    <a:pt x="2119" y="1027"/>
                  </a:cubicBezTo>
                  <a:cubicBezTo>
                    <a:pt x="2058" y="1027"/>
                    <a:pt x="1997" y="1024"/>
                    <a:pt x="1938" y="1011"/>
                  </a:cubicBezTo>
                  <a:cubicBezTo>
                    <a:pt x="1645" y="955"/>
                    <a:pt x="1446" y="888"/>
                    <a:pt x="1172" y="756"/>
                  </a:cubicBezTo>
                  <a:cubicBezTo>
                    <a:pt x="1085" y="714"/>
                    <a:pt x="1003" y="698"/>
                    <a:pt x="922" y="698"/>
                  </a:cubicBezTo>
                  <a:cubicBezTo>
                    <a:pt x="765" y="698"/>
                    <a:pt x="616" y="760"/>
                    <a:pt x="454" y="822"/>
                  </a:cubicBezTo>
                  <a:cubicBezTo>
                    <a:pt x="312" y="869"/>
                    <a:pt x="161" y="917"/>
                    <a:pt x="0" y="945"/>
                  </a:cubicBezTo>
                  <a:cubicBezTo>
                    <a:pt x="88" y="1074"/>
                    <a:pt x="387" y="1087"/>
                    <a:pt x="651" y="1087"/>
                  </a:cubicBezTo>
                  <a:cubicBezTo>
                    <a:pt x="715" y="1087"/>
                    <a:pt x="777" y="1086"/>
                    <a:pt x="833" y="1086"/>
                  </a:cubicBezTo>
                  <a:cubicBezTo>
                    <a:pt x="919" y="1086"/>
                    <a:pt x="992" y="1088"/>
                    <a:pt x="1040" y="1096"/>
                  </a:cubicBezTo>
                  <a:cubicBezTo>
                    <a:pt x="1314" y="1134"/>
                    <a:pt x="1578" y="1200"/>
                    <a:pt x="1796" y="1323"/>
                  </a:cubicBezTo>
                  <a:cubicBezTo>
                    <a:pt x="1635" y="1503"/>
                    <a:pt x="1267" y="1380"/>
                    <a:pt x="1078" y="1522"/>
                  </a:cubicBezTo>
                  <a:cubicBezTo>
                    <a:pt x="926" y="1654"/>
                    <a:pt x="964" y="1815"/>
                    <a:pt x="926" y="1994"/>
                  </a:cubicBezTo>
                  <a:cubicBezTo>
                    <a:pt x="1068" y="2051"/>
                    <a:pt x="1418" y="2051"/>
                    <a:pt x="1484" y="2211"/>
                  </a:cubicBezTo>
                  <a:cubicBezTo>
                    <a:pt x="1550" y="2372"/>
                    <a:pt x="1248" y="2306"/>
                    <a:pt x="1361" y="2495"/>
                  </a:cubicBezTo>
                  <a:cubicBezTo>
                    <a:pt x="1440" y="2618"/>
                    <a:pt x="1751" y="2639"/>
                    <a:pt x="2033" y="2639"/>
                  </a:cubicBezTo>
                  <a:cubicBezTo>
                    <a:pt x="2170" y="2639"/>
                    <a:pt x="2301" y="2634"/>
                    <a:pt x="2393" y="2634"/>
                  </a:cubicBezTo>
                  <a:cubicBezTo>
                    <a:pt x="2431" y="2634"/>
                    <a:pt x="2462" y="2635"/>
                    <a:pt x="2486" y="2637"/>
                  </a:cubicBezTo>
                  <a:cubicBezTo>
                    <a:pt x="2434" y="2886"/>
                    <a:pt x="2653" y="2953"/>
                    <a:pt x="2899" y="2953"/>
                  </a:cubicBezTo>
                  <a:cubicBezTo>
                    <a:pt x="3100" y="2953"/>
                    <a:pt x="3319" y="2908"/>
                    <a:pt x="3421" y="2882"/>
                  </a:cubicBezTo>
                  <a:cubicBezTo>
                    <a:pt x="3894" y="2750"/>
                    <a:pt x="4329" y="2504"/>
                    <a:pt x="4820" y="2467"/>
                  </a:cubicBezTo>
                  <a:cubicBezTo>
                    <a:pt x="4927" y="2460"/>
                    <a:pt x="5035" y="2458"/>
                    <a:pt x="5144" y="2458"/>
                  </a:cubicBezTo>
                  <a:cubicBezTo>
                    <a:pt x="5361" y="2458"/>
                    <a:pt x="5579" y="2467"/>
                    <a:pt x="5793" y="2467"/>
                  </a:cubicBezTo>
                  <a:cubicBezTo>
                    <a:pt x="6379" y="2467"/>
                    <a:pt x="6842" y="2807"/>
                    <a:pt x="7419" y="2892"/>
                  </a:cubicBezTo>
                  <a:lnTo>
                    <a:pt x="7242" y="2848"/>
                  </a:lnTo>
                  <a:lnTo>
                    <a:pt x="7242" y="2848"/>
                  </a:lnTo>
                  <a:cubicBezTo>
                    <a:pt x="7489" y="2904"/>
                    <a:pt x="7758" y="2920"/>
                    <a:pt x="8031" y="2920"/>
                  </a:cubicBezTo>
                  <a:cubicBezTo>
                    <a:pt x="8392" y="2920"/>
                    <a:pt x="8760" y="2892"/>
                    <a:pt x="9092" y="2892"/>
                  </a:cubicBezTo>
                  <a:cubicBezTo>
                    <a:pt x="9187" y="2892"/>
                    <a:pt x="9292" y="2893"/>
                    <a:pt x="9406" y="2893"/>
                  </a:cubicBezTo>
                  <a:cubicBezTo>
                    <a:pt x="10047" y="2893"/>
                    <a:pt x="10927" y="2872"/>
                    <a:pt x="11417" y="2599"/>
                  </a:cubicBezTo>
                  <a:cubicBezTo>
                    <a:pt x="11908" y="2325"/>
                    <a:pt x="11228" y="2240"/>
                    <a:pt x="10821" y="2240"/>
                  </a:cubicBezTo>
                  <a:cubicBezTo>
                    <a:pt x="11228" y="2230"/>
                    <a:pt x="11606" y="2117"/>
                    <a:pt x="12002" y="2117"/>
                  </a:cubicBezTo>
                  <a:cubicBezTo>
                    <a:pt x="12305" y="2089"/>
                    <a:pt x="12626" y="2089"/>
                    <a:pt x="12900" y="2004"/>
                  </a:cubicBezTo>
                  <a:cubicBezTo>
                    <a:pt x="12834" y="1994"/>
                    <a:pt x="12768" y="1985"/>
                    <a:pt x="12702" y="1975"/>
                  </a:cubicBezTo>
                  <a:cubicBezTo>
                    <a:pt x="12369" y="1898"/>
                    <a:pt x="12036" y="1833"/>
                    <a:pt x="11692" y="1833"/>
                  </a:cubicBezTo>
                  <a:cubicBezTo>
                    <a:pt x="11616" y="1833"/>
                    <a:pt x="11540" y="1836"/>
                    <a:pt x="11464" y="1843"/>
                  </a:cubicBezTo>
                  <a:cubicBezTo>
                    <a:pt x="11086" y="1862"/>
                    <a:pt x="10679" y="1900"/>
                    <a:pt x="10301" y="1937"/>
                  </a:cubicBezTo>
                  <a:cubicBezTo>
                    <a:pt x="10103" y="1956"/>
                    <a:pt x="9876" y="1985"/>
                    <a:pt x="9697" y="2079"/>
                  </a:cubicBezTo>
                  <a:cubicBezTo>
                    <a:pt x="9555" y="2136"/>
                    <a:pt x="9422" y="2240"/>
                    <a:pt x="9262" y="2287"/>
                  </a:cubicBezTo>
                  <a:cubicBezTo>
                    <a:pt x="9187" y="2312"/>
                    <a:pt x="9118" y="2323"/>
                    <a:pt x="9052" y="2323"/>
                  </a:cubicBezTo>
                  <a:cubicBezTo>
                    <a:pt x="8704" y="2323"/>
                    <a:pt x="8462" y="2018"/>
                    <a:pt x="8080" y="1994"/>
                  </a:cubicBezTo>
                  <a:cubicBezTo>
                    <a:pt x="8032" y="1991"/>
                    <a:pt x="7984" y="1989"/>
                    <a:pt x="7936" y="1989"/>
                  </a:cubicBezTo>
                  <a:cubicBezTo>
                    <a:pt x="7566" y="1989"/>
                    <a:pt x="7223" y="2077"/>
                    <a:pt x="6863" y="2077"/>
                  </a:cubicBezTo>
                  <a:cubicBezTo>
                    <a:pt x="6730" y="2077"/>
                    <a:pt x="6595" y="2065"/>
                    <a:pt x="6455" y="2032"/>
                  </a:cubicBezTo>
                  <a:cubicBezTo>
                    <a:pt x="6209" y="1975"/>
                    <a:pt x="5982" y="1890"/>
                    <a:pt x="5737" y="1815"/>
                  </a:cubicBezTo>
                  <a:cubicBezTo>
                    <a:pt x="5576" y="1767"/>
                    <a:pt x="5359" y="1748"/>
                    <a:pt x="5217" y="1663"/>
                  </a:cubicBezTo>
                  <a:cubicBezTo>
                    <a:pt x="5047" y="1569"/>
                    <a:pt x="5425" y="1484"/>
                    <a:pt x="5264" y="1474"/>
                  </a:cubicBezTo>
                  <a:cubicBezTo>
                    <a:pt x="4480" y="1408"/>
                    <a:pt x="5122" y="728"/>
                    <a:pt x="4811" y="671"/>
                  </a:cubicBezTo>
                  <a:cubicBezTo>
                    <a:pt x="5217" y="605"/>
                    <a:pt x="5642" y="520"/>
                    <a:pt x="5793" y="66"/>
                  </a:cubicBezTo>
                  <a:cubicBezTo>
                    <a:pt x="5756" y="47"/>
                    <a:pt x="5718" y="19"/>
                    <a:pt x="5699" y="0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9" name="Google Shape;1199;p39"/>
          <p:cNvSpPr/>
          <p:nvPr/>
        </p:nvSpPr>
        <p:spPr>
          <a:xfrm flipH="1">
            <a:off x="-233680" y="4604011"/>
            <a:ext cx="734000" cy="623357"/>
          </a:xfrm>
          <a:custGeom>
            <a:avLst/>
            <a:gdLst/>
            <a:ahLst/>
            <a:cxnLst/>
            <a:rect l="l" t="t" r="r" b="b"/>
            <a:pathLst>
              <a:path w="2004" h="1702" extrusionOk="0">
                <a:moveTo>
                  <a:pt x="2004" y="1"/>
                </a:moveTo>
                <a:cubicBezTo>
                  <a:pt x="1767" y="256"/>
                  <a:pt x="1399" y="1059"/>
                  <a:pt x="1399" y="1059"/>
                </a:cubicBezTo>
                <a:cubicBezTo>
                  <a:pt x="1474" y="804"/>
                  <a:pt x="1323" y="360"/>
                  <a:pt x="1323" y="360"/>
                </a:cubicBezTo>
                <a:cubicBezTo>
                  <a:pt x="1323" y="690"/>
                  <a:pt x="1059" y="1201"/>
                  <a:pt x="1059" y="1201"/>
                </a:cubicBezTo>
                <a:cubicBezTo>
                  <a:pt x="1163" y="709"/>
                  <a:pt x="1011" y="67"/>
                  <a:pt x="1011" y="67"/>
                </a:cubicBezTo>
                <a:cubicBezTo>
                  <a:pt x="1011" y="511"/>
                  <a:pt x="699" y="1087"/>
                  <a:pt x="699" y="1087"/>
                </a:cubicBezTo>
                <a:cubicBezTo>
                  <a:pt x="747" y="691"/>
                  <a:pt x="548" y="379"/>
                  <a:pt x="548" y="379"/>
                </a:cubicBezTo>
                <a:lnTo>
                  <a:pt x="548" y="379"/>
                </a:lnTo>
                <a:cubicBezTo>
                  <a:pt x="633" y="757"/>
                  <a:pt x="350" y="1456"/>
                  <a:pt x="350" y="1456"/>
                </a:cubicBezTo>
                <a:cubicBezTo>
                  <a:pt x="406" y="1314"/>
                  <a:pt x="378" y="946"/>
                  <a:pt x="378" y="946"/>
                </a:cubicBezTo>
                <a:lnTo>
                  <a:pt x="378" y="946"/>
                </a:lnTo>
                <a:cubicBezTo>
                  <a:pt x="284" y="1352"/>
                  <a:pt x="0" y="1692"/>
                  <a:pt x="0" y="1692"/>
                </a:cubicBezTo>
                <a:lnTo>
                  <a:pt x="1673" y="1702"/>
                </a:lnTo>
                <a:cubicBezTo>
                  <a:pt x="1588" y="1069"/>
                  <a:pt x="2004" y="1"/>
                  <a:pt x="2004" y="1"/>
                </a:cubicBezTo>
                <a:close/>
              </a:path>
            </a:pathLst>
          </a:custGeom>
          <a:solidFill>
            <a:srgbClr val="AAA4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46D14E-14C8-4EFA-BD76-5CD114D3326D}"/>
              </a:ext>
            </a:extLst>
          </p:cNvPr>
          <p:cNvCxnSpPr/>
          <p:nvPr/>
        </p:nvCxnSpPr>
        <p:spPr>
          <a:xfrm>
            <a:off x="4518212" y="791409"/>
            <a:ext cx="53788" cy="4572046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904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1" name="Google Shape;2311;p50"/>
          <p:cNvSpPr txBox="1">
            <a:spLocks noGrp="1"/>
          </p:cNvSpPr>
          <p:nvPr>
            <p:ph type="title" idx="8"/>
          </p:nvPr>
        </p:nvSpPr>
        <p:spPr>
          <a:xfrm>
            <a:off x="2084600" y="368825"/>
            <a:ext cx="497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Key SQL Queries</a:t>
            </a:r>
            <a:endParaRPr dirty="0"/>
          </a:p>
        </p:txBody>
      </p:sp>
      <p:sp>
        <p:nvSpPr>
          <p:cNvPr id="2312" name="Google Shape;2312;p50"/>
          <p:cNvSpPr txBox="1">
            <a:spLocks noGrp="1"/>
          </p:cNvSpPr>
          <p:nvPr>
            <p:ph type="title"/>
          </p:nvPr>
        </p:nvSpPr>
        <p:spPr>
          <a:xfrm>
            <a:off x="596384" y="1622789"/>
            <a:ext cx="2844098" cy="106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Adding a new animal (INSERT).</a:t>
            </a:r>
            <a:endParaRPr dirty="0"/>
          </a:p>
        </p:txBody>
      </p:sp>
      <p:sp>
        <p:nvSpPr>
          <p:cNvPr id="2314" name="Google Shape;2314;p50"/>
          <p:cNvSpPr txBox="1">
            <a:spLocks noGrp="1"/>
          </p:cNvSpPr>
          <p:nvPr>
            <p:ph type="title" idx="2"/>
          </p:nvPr>
        </p:nvSpPr>
        <p:spPr>
          <a:xfrm>
            <a:off x="5708330" y="1488609"/>
            <a:ext cx="2985355" cy="1065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Retrieving animal details (SELECT).</a:t>
            </a:r>
            <a:endParaRPr dirty="0"/>
          </a:p>
        </p:txBody>
      </p:sp>
      <p:sp>
        <p:nvSpPr>
          <p:cNvPr id="2316" name="Google Shape;2316;p50"/>
          <p:cNvSpPr txBox="1">
            <a:spLocks noGrp="1"/>
          </p:cNvSpPr>
          <p:nvPr>
            <p:ph type="title" idx="4"/>
          </p:nvPr>
        </p:nvSpPr>
        <p:spPr>
          <a:xfrm>
            <a:off x="660258" y="2853341"/>
            <a:ext cx="2938075" cy="11024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Updating feeding schedules (UPDATE).</a:t>
            </a:r>
            <a:endParaRPr dirty="0"/>
          </a:p>
        </p:txBody>
      </p:sp>
      <p:sp>
        <p:nvSpPr>
          <p:cNvPr id="2317" name="Google Shape;2317;p50"/>
          <p:cNvSpPr txBox="1">
            <a:spLocks noGrp="1"/>
          </p:cNvSpPr>
          <p:nvPr>
            <p:ph type="title" idx="6"/>
          </p:nvPr>
        </p:nvSpPr>
        <p:spPr>
          <a:xfrm>
            <a:off x="5261111" y="2826282"/>
            <a:ext cx="3620868" cy="11254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SQL are used to combine rows from two or more tables </a:t>
            </a:r>
            <a:endParaRPr dirty="0"/>
          </a:p>
        </p:txBody>
      </p:sp>
      <p:grpSp>
        <p:nvGrpSpPr>
          <p:cNvPr id="2319" name="Google Shape;2319;p50"/>
          <p:cNvGrpSpPr/>
          <p:nvPr/>
        </p:nvGrpSpPr>
        <p:grpSpPr>
          <a:xfrm>
            <a:off x="4076060" y="1381780"/>
            <a:ext cx="1013509" cy="3222218"/>
            <a:chOff x="3242475" y="3171475"/>
            <a:chExt cx="188325" cy="598725"/>
          </a:xfrm>
        </p:grpSpPr>
        <p:sp>
          <p:nvSpPr>
            <p:cNvPr id="2320" name="Google Shape;2320;p50"/>
            <p:cNvSpPr/>
            <p:nvPr/>
          </p:nvSpPr>
          <p:spPr>
            <a:xfrm>
              <a:off x="3242475" y="3532725"/>
              <a:ext cx="25775" cy="84375"/>
            </a:xfrm>
            <a:custGeom>
              <a:avLst/>
              <a:gdLst/>
              <a:ahLst/>
              <a:cxnLst/>
              <a:rect l="l" t="t" r="r" b="b"/>
              <a:pathLst>
                <a:path w="1031" h="3375" extrusionOk="0">
                  <a:moveTo>
                    <a:pt x="974" y="1"/>
                  </a:moveTo>
                  <a:cubicBezTo>
                    <a:pt x="1" y="681"/>
                    <a:pt x="29" y="2505"/>
                    <a:pt x="161" y="3375"/>
                  </a:cubicBezTo>
                  <a:lnTo>
                    <a:pt x="190" y="3365"/>
                  </a:lnTo>
                  <a:cubicBezTo>
                    <a:pt x="67" y="2515"/>
                    <a:pt x="95" y="766"/>
                    <a:pt x="1031" y="105"/>
                  </a:cubicBezTo>
                  <a:lnTo>
                    <a:pt x="974" y="1"/>
                  </a:ln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50"/>
            <p:cNvSpPr/>
            <p:nvPr/>
          </p:nvSpPr>
          <p:spPr>
            <a:xfrm>
              <a:off x="3243425" y="3612075"/>
              <a:ext cx="6150" cy="14725"/>
            </a:xfrm>
            <a:custGeom>
              <a:avLst/>
              <a:gdLst/>
              <a:ahLst/>
              <a:cxnLst/>
              <a:rect l="l" t="t" r="r" b="b"/>
              <a:pathLst>
                <a:path w="246" h="589" extrusionOk="0">
                  <a:moveTo>
                    <a:pt x="135" y="1"/>
                  </a:moveTo>
                  <a:cubicBezTo>
                    <a:pt x="131" y="1"/>
                    <a:pt x="127" y="1"/>
                    <a:pt x="123" y="2"/>
                  </a:cubicBezTo>
                  <a:cubicBezTo>
                    <a:pt x="0" y="12"/>
                    <a:pt x="29" y="106"/>
                    <a:pt x="29" y="191"/>
                  </a:cubicBezTo>
                  <a:cubicBezTo>
                    <a:pt x="10" y="257"/>
                    <a:pt x="152" y="588"/>
                    <a:pt x="152" y="588"/>
                  </a:cubicBezTo>
                  <a:cubicBezTo>
                    <a:pt x="243" y="405"/>
                    <a:pt x="246" y="1"/>
                    <a:pt x="135" y="1"/>
                  </a:cubicBezTo>
                  <a:close/>
                </a:path>
              </a:pathLst>
            </a:custGeom>
            <a:solidFill>
              <a:srgbClr val="F96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50"/>
            <p:cNvSpPr/>
            <p:nvPr/>
          </p:nvSpPr>
          <p:spPr>
            <a:xfrm>
              <a:off x="3393700" y="3205150"/>
              <a:ext cx="15850" cy="22825"/>
            </a:xfrm>
            <a:custGeom>
              <a:avLst/>
              <a:gdLst/>
              <a:ahLst/>
              <a:cxnLst/>
              <a:rect l="l" t="t" r="r" b="b"/>
              <a:pathLst>
                <a:path w="634" h="913" extrusionOk="0">
                  <a:moveTo>
                    <a:pt x="231" y="1"/>
                  </a:moveTo>
                  <a:cubicBezTo>
                    <a:pt x="1" y="1"/>
                    <a:pt x="6" y="350"/>
                    <a:pt x="47" y="894"/>
                  </a:cubicBezTo>
                  <a:lnTo>
                    <a:pt x="189" y="913"/>
                  </a:lnTo>
                  <a:cubicBezTo>
                    <a:pt x="425" y="629"/>
                    <a:pt x="633" y="119"/>
                    <a:pt x="350" y="24"/>
                  </a:cubicBezTo>
                  <a:cubicBezTo>
                    <a:pt x="305" y="8"/>
                    <a:pt x="265" y="1"/>
                    <a:pt x="231" y="1"/>
                  </a:cubicBez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50"/>
            <p:cNvSpPr/>
            <p:nvPr/>
          </p:nvSpPr>
          <p:spPr>
            <a:xfrm>
              <a:off x="3407150" y="3182800"/>
              <a:ext cx="7125" cy="11150"/>
            </a:xfrm>
            <a:custGeom>
              <a:avLst/>
              <a:gdLst/>
              <a:ahLst/>
              <a:cxnLst/>
              <a:rect l="l" t="t" r="r" b="b"/>
              <a:pathLst>
                <a:path w="285" h="446" extrusionOk="0">
                  <a:moveTo>
                    <a:pt x="139" y="1"/>
                  </a:moveTo>
                  <a:cubicBezTo>
                    <a:pt x="118" y="1"/>
                    <a:pt x="97" y="7"/>
                    <a:pt x="76" y="20"/>
                  </a:cubicBezTo>
                  <a:cubicBezTo>
                    <a:pt x="1" y="68"/>
                    <a:pt x="1" y="266"/>
                    <a:pt x="10" y="417"/>
                  </a:cubicBezTo>
                  <a:lnTo>
                    <a:pt x="48" y="446"/>
                  </a:lnTo>
                  <a:cubicBezTo>
                    <a:pt x="48" y="446"/>
                    <a:pt x="284" y="181"/>
                    <a:pt x="265" y="115"/>
                  </a:cubicBezTo>
                  <a:cubicBezTo>
                    <a:pt x="258" y="58"/>
                    <a:pt x="202" y="1"/>
                    <a:pt x="139" y="1"/>
                  </a:cubicBezTo>
                  <a:close/>
                </a:path>
              </a:pathLst>
            </a:custGeom>
            <a:solidFill>
              <a:srgbClr val="B75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50"/>
            <p:cNvSpPr/>
            <p:nvPr/>
          </p:nvSpPr>
          <p:spPr>
            <a:xfrm>
              <a:off x="3354000" y="3502150"/>
              <a:ext cx="74000" cy="150400"/>
            </a:xfrm>
            <a:custGeom>
              <a:avLst/>
              <a:gdLst/>
              <a:ahLst/>
              <a:cxnLst/>
              <a:rect l="l" t="t" r="r" b="b"/>
              <a:pathLst>
                <a:path w="2960" h="6016" extrusionOk="0">
                  <a:moveTo>
                    <a:pt x="1570" y="1"/>
                  </a:moveTo>
                  <a:cubicBezTo>
                    <a:pt x="1487" y="1"/>
                    <a:pt x="1395" y="17"/>
                    <a:pt x="1295" y="52"/>
                  </a:cubicBezTo>
                  <a:cubicBezTo>
                    <a:pt x="0" y="496"/>
                    <a:pt x="1427" y="5117"/>
                    <a:pt x="1427" y="5874"/>
                  </a:cubicBezTo>
                  <a:lnTo>
                    <a:pt x="1626" y="6015"/>
                  </a:lnTo>
                  <a:cubicBezTo>
                    <a:pt x="2036" y="4615"/>
                    <a:pt x="2959" y="1"/>
                    <a:pt x="1570" y="1"/>
                  </a:cubicBezTo>
                  <a:close/>
                </a:path>
              </a:pathLst>
            </a:custGeom>
            <a:solidFill>
              <a:srgbClr val="F96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50"/>
            <p:cNvSpPr/>
            <p:nvPr/>
          </p:nvSpPr>
          <p:spPr>
            <a:xfrm>
              <a:off x="3381400" y="3627475"/>
              <a:ext cx="19400" cy="142250"/>
            </a:xfrm>
            <a:custGeom>
              <a:avLst/>
              <a:gdLst/>
              <a:ahLst/>
              <a:cxnLst/>
              <a:rect l="l" t="t" r="r" b="b"/>
              <a:pathLst>
                <a:path w="776" h="5690" extrusionOk="0">
                  <a:moveTo>
                    <a:pt x="256" y="1"/>
                  </a:moveTo>
                  <a:cubicBezTo>
                    <a:pt x="397" y="2481"/>
                    <a:pt x="5" y="5671"/>
                    <a:pt x="1" y="5690"/>
                  </a:cubicBezTo>
                  <a:lnTo>
                    <a:pt x="511" y="5690"/>
                  </a:lnTo>
                  <a:cubicBezTo>
                    <a:pt x="775" y="3554"/>
                    <a:pt x="577" y="350"/>
                    <a:pt x="577" y="350"/>
                  </a:cubicBezTo>
                  <a:lnTo>
                    <a:pt x="256" y="1"/>
                  </a:lnTo>
                  <a:close/>
                  <a:moveTo>
                    <a:pt x="1" y="5690"/>
                  </a:moveTo>
                  <a:cubicBezTo>
                    <a:pt x="1" y="5690"/>
                    <a:pt x="1" y="5690"/>
                    <a:pt x="1" y="5690"/>
                  </a:cubicBezTo>
                  <a:cubicBezTo>
                    <a:pt x="1" y="5690"/>
                    <a:pt x="1" y="5690"/>
                    <a:pt x="1" y="5690"/>
                  </a:cubicBez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50"/>
            <p:cNvSpPr/>
            <p:nvPr/>
          </p:nvSpPr>
          <p:spPr>
            <a:xfrm>
              <a:off x="3381400" y="3624175"/>
              <a:ext cx="15625" cy="146025"/>
            </a:xfrm>
            <a:custGeom>
              <a:avLst/>
              <a:gdLst/>
              <a:ahLst/>
              <a:cxnLst/>
              <a:rect l="l" t="t" r="r" b="b"/>
              <a:pathLst>
                <a:path w="625" h="5841" extrusionOk="0">
                  <a:moveTo>
                    <a:pt x="199" y="0"/>
                  </a:moveTo>
                  <a:lnTo>
                    <a:pt x="199" y="0"/>
                  </a:lnTo>
                  <a:cubicBezTo>
                    <a:pt x="341" y="2495"/>
                    <a:pt x="1" y="5841"/>
                    <a:pt x="1" y="5841"/>
                  </a:cubicBezTo>
                  <a:lnTo>
                    <a:pt x="180" y="5841"/>
                  </a:lnTo>
                  <a:cubicBezTo>
                    <a:pt x="331" y="4726"/>
                    <a:pt x="322" y="2249"/>
                    <a:pt x="615" y="1333"/>
                  </a:cubicBezTo>
                  <a:cubicBezTo>
                    <a:pt x="586" y="813"/>
                    <a:pt x="624" y="359"/>
                    <a:pt x="624" y="359"/>
                  </a:cubicBezTo>
                  <a:lnTo>
                    <a:pt x="199" y="0"/>
                  </a:lnTo>
                  <a:close/>
                </a:path>
              </a:pathLst>
            </a:custGeom>
            <a:solidFill>
              <a:srgbClr val="F96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50"/>
            <p:cNvSpPr/>
            <p:nvPr/>
          </p:nvSpPr>
          <p:spPr>
            <a:xfrm>
              <a:off x="3296350" y="3644025"/>
              <a:ext cx="20800" cy="126175"/>
            </a:xfrm>
            <a:custGeom>
              <a:avLst/>
              <a:gdLst/>
              <a:ahLst/>
              <a:cxnLst/>
              <a:rect l="l" t="t" r="r" b="b"/>
              <a:pathLst>
                <a:path w="832" h="5047" extrusionOk="0">
                  <a:moveTo>
                    <a:pt x="0" y="0"/>
                  </a:moveTo>
                  <a:cubicBezTo>
                    <a:pt x="424" y="2354"/>
                    <a:pt x="210" y="5037"/>
                    <a:pt x="208" y="5047"/>
                  </a:cubicBezTo>
                  <a:lnTo>
                    <a:pt x="766" y="5047"/>
                  </a:lnTo>
                  <a:cubicBezTo>
                    <a:pt x="832" y="3024"/>
                    <a:pt x="274" y="0"/>
                    <a:pt x="274" y="0"/>
                  </a:cubicBezTo>
                  <a:close/>
                  <a:moveTo>
                    <a:pt x="208" y="5047"/>
                  </a:moveTo>
                  <a:cubicBezTo>
                    <a:pt x="208" y="5047"/>
                    <a:pt x="208" y="5047"/>
                    <a:pt x="208" y="5047"/>
                  </a:cubicBezTo>
                  <a:cubicBezTo>
                    <a:pt x="208" y="5047"/>
                    <a:pt x="208" y="5047"/>
                    <a:pt x="208" y="5047"/>
                  </a:cubicBezTo>
                  <a:close/>
                </a:path>
              </a:pathLst>
            </a:custGeom>
            <a:solidFill>
              <a:srgbClr val="F96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50"/>
            <p:cNvSpPr/>
            <p:nvPr/>
          </p:nvSpPr>
          <p:spPr>
            <a:xfrm>
              <a:off x="3289200" y="3529525"/>
              <a:ext cx="43800" cy="140275"/>
            </a:xfrm>
            <a:custGeom>
              <a:avLst/>
              <a:gdLst/>
              <a:ahLst/>
              <a:cxnLst/>
              <a:rect l="l" t="t" r="r" b="b"/>
              <a:pathLst>
                <a:path w="1752" h="5611" extrusionOk="0">
                  <a:moveTo>
                    <a:pt x="510" y="0"/>
                  </a:moveTo>
                  <a:cubicBezTo>
                    <a:pt x="175" y="0"/>
                    <a:pt x="1" y="545"/>
                    <a:pt x="59" y="1046"/>
                  </a:cubicBezTo>
                  <a:cubicBezTo>
                    <a:pt x="239" y="2567"/>
                    <a:pt x="239" y="3937"/>
                    <a:pt x="173" y="4164"/>
                  </a:cubicBezTo>
                  <a:cubicBezTo>
                    <a:pt x="116" y="4391"/>
                    <a:pt x="286" y="5072"/>
                    <a:pt x="447" y="5610"/>
                  </a:cubicBezTo>
                  <a:lnTo>
                    <a:pt x="664" y="5516"/>
                  </a:lnTo>
                  <a:cubicBezTo>
                    <a:pt x="664" y="4684"/>
                    <a:pt x="1628" y="3153"/>
                    <a:pt x="1676" y="2709"/>
                  </a:cubicBezTo>
                  <a:cubicBezTo>
                    <a:pt x="1742" y="2274"/>
                    <a:pt x="1751" y="1291"/>
                    <a:pt x="1061" y="393"/>
                  </a:cubicBezTo>
                  <a:cubicBezTo>
                    <a:pt x="849" y="113"/>
                    <a:pt x="663" y="0"/>
                    <a:pt x="510" y="0"/>
                  </a:cubicBezTo>
                  <a:close/>
                </a:path>
              </a:pathLst>
            </a:custGeom>
            <a:solidFill>
              <a:srgbClr val="F96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50"/>
            <p:cNvSpPr/>
            <p:nvPr/>
          </p:nvSpPr>
          <p:spPr>
            <a:xfrm>
              <a:off x="3392025" y="3191325"/>
              <a:ext cx="17525" cy="38300"/>
            </a:xfrm>
            <a:custGeom>
              <a:avLst/>
              <a:gdLst/>
              <a:ahLst/>
              <a:cxnLst/>
              <a:rect l="l" t="t" r="r" b="b"/>
              <a:pathLst>
                <a:path w="701" h="1532" extrusionOk="0">
                  <a:moveTo>
                    <a:pt x="634" y="1"/>
                  </a:moveTo>
                  <a:lnTo>
                    <a:pt x="1" y="1532"/>
                  </a:lnTo>
                  <a:lnTo>
                    <a:pt x="237" y="1494"/>
                  </a:lnTo>
                  <a:lnTo>
                    <a:pt x="700" y="20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50"/>
            <p:cNvSpPr/>
            <p:nvPr/>
          </p:nvSpPr>
          <p:spPr>
            <a:xfrm>
              <a:off x="3368175" y="3516200"/>
              <a:ext cx="16550" cy="67350"/>
            </a:xfrm>
            <a:custGeom>
              <a:avLst/>
              <a:gdLst/>
              <a:ahLst/>
              <a:cxnLst/>
              <a:rect l="l" t="t" r="r" b="b"/>
              <a:pathLst>
                <a:path w="662" h="2694" extrusionOk="0">
                  <a:moveTo>
                    <a:pt x="76" y="0"/>
                  </a:moveTo>
                  <a:lnTo>
                    <a:pt x="0" y="2694"/>
                  </a:lnTo>
                  <a:lnTo>
                    <a:pt x="416" y="2439"/>
                  </a:lnTo>
                  <a:cubicBezTo>
                    <a:pt x="662" y="1380"/>
                    <a:pt x="76" y="0"/>
                    <a:pt x="76" y="0"/>
                  </a:cubicBez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50"/>
            <p:cNvSpPr/>
            <p:nvPr/>
          </p:nvSpPr>
          <p:spPr>
            <a:xfrm>
              <a:off x="3252175" y="3234650"/>
              <a:ext cx="162100" cy="366525"/>
            </a:xfrm>
            <a:custGeom>
              <a:avLst/>
              <a:gdLst/>
              <a:ahLst/>
              <a:cxnLst/>
              <a:rect l="l" t="t" r="r" b="b"/>
              <a:pathLst>
                <a:path w="6484" h="14661" extrusionOk="0">
                  <a:moveTo>
                    <a:pt x="5077" y="0"/>
                  </a:moveTo>
                  <a:cubicBezTo>
                    <a:pt x="4994" y="0"/>
                    <a:pt x="4932" y="39"/>
                    <a:pt x="4914" y="139"/>
                  </a:cubicBezTo>
                  <a:cubicBezTo>
                    <a:pt x="4763" y="1056"/>
                    <a:pt x="5481" y="3399"/>
                    <a:pt x="5425" y="5318"/>
                  </a:cubicBezTo>
                  <a:cubicBezTo>
                    <a:pt x="5368" y="6943"/>
                    <a:pt x="4650" y="8909"/>
                    <a:pt x="3988" y="10147"/>
                  </a:cubicBezTo>
                  <a:cubicBezTo>
                    <a:pt x="3563" y="10705"/>
                    <a:pt x="2788" y="11451"/>
                    <a:pt x="2070" y="11725"/>
                  </a:cubicBezTo>
                  <a:cubicBezTo>
                    <a:pt x="1968" y="11767"/>
                    <a:pt x="1854" y="11780"/>
                    <a:pt x="1732" y="11780"/>
                  </a:cubicBezTo>
                  <a:cubicBezTo>
                    <a:pt x="1524" y="11780"/>
                    <a:pt x="1295" y="11741"/>
                    <a:pt x="1076" y="11741"/>
                  </a:cubicBezTo>
                  <a:cubicBezTo>
                    <a:pt x="758" y="11741"/>
                    <a:pt x="460" y="11824"/>
                    <a:pt x="274" y="12226"/>
                  </a:cubicBezTo>
                  <a:cubicBezTo>
                    <a:pt x="0" y="12822"/>
                    <a:pt x="132" y="14268"/>
                    <a:pt x="558" y="14409"/>
                  </a:cubicBezTo>
                  <a:cubicBezTo>
                    <a:pt x="1068" y="14588"/>
                    <a:pt x="1677" y="14661"/>
                    <a:pt x="2302" y="14661"/>
                  </a:cubicBezTo>
                  <a:cubicBezTo>
                    <a:pt x="4093" y="14661"/>
                    <a:pt x="6017" y="14062"/>
                    <a:pt x="6143" y="13634"/>
                  </a:cubicBezTo>
                  <a:cubicBezTo>
                    <a:pt x="6483" y="12453"/>
                    <a:pt x="6370" y="11451"/>
                    <a:pt x="6200" y="10714"/>
                  </a:cubicBezTo>
                  <a:cubicBezTo>
                    <a:pt x="5907" y="8399"/>
                    <a:pt x="5944" y="6584"/>
                    <a:pt x="6058" y="5365"/>
                  </a:cubicBezTo>
                  <a:cubicBezTo>
                    <a:pt x="6228" y="3239"/>
                    <a:pt x="4962" y="1084"/>
                    <a:pt x="5850" y="404"/>
                  </a:cubicBezTo>
                  <a:cubicBezTo>
                    <a:pt x="5850" y="404"/>
                    <a:pt x="5347" y="0"/>
                    <a:pt x="5077" y="0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50"/>
            <p:cNvSpPr/>
            <p:nvPr/>
          </p:nvSpPr>
          <p:spPr>
            <a:xfrm>
              <a:off x="3255475" y="3234650"/>
              <a:ext cx="158800" cy="367125"/>
            </a:xfrm>
            <a:custGeom>
              <a:avLst/>
              <a:gdLst/>
              <a:ahLst/>
              <a:cxnLst/>
              <a:rect l="l" t="t" r="r" b="b"/>
              <a:pathLst>
                <a:path w="6352" h="14685" extrusionOk="0">
                  <a:moveTo>
                    <a:pt x="4945" y="0"/>
                  </a:moveTo>
                  <a:cubicBezTo>
                    <a:pt x="4862" y="0"/>
                    <a:pt x="4800" y="39"/>
                    <a:pt x="4782" y="139"/>
                  </a:cubicBezTo>
                  <a:cubicBezTo>
                    <a:pt x="4763" y="318"/>
                    <a:pt x="4763" y="545"/>
                    <a:pt x="4782" y="800"/>
                  </a:cubicBezTo>
                  <a:cubicBezTo>
                    <a:pt x="6049" y="3399"/>
                    <a:pt x="5245" y="8635"/>
                    <a:pt x="5227" y="9486"/>
                  </a:cubicBezTo>
                  <a:cubicBezTo>
                    <a:pt x="5189" y="10440"/>
                    <a:pt x="4877" y="12727"/>
                    <a:pt x="2089" y="13247"/>
                  </a:cubicBezTo>
                  <a:cubicBezTo>
                    <a:pt x="1746" y="13310"/>
                    <a:pt x="1414" y="13340"/>
                    <a:pt x="1107" y="13340"/>
                  </a:cubicBezTo>
                  <a:cubicBezTo>
                    <a:pt x="678" y="13340"/>
                    <a:pt x="298" y="13281"/>
                    <a:pt x="0" y="13171"/>
                  </a:cubicBezTo>
                  <a:lnTo>
                    <a:pt x="0" y="13171"/>
                  </a:lnTo>
                  <a:cubicBezTo>
                    <a:pt x="10" y="13748"/>
                    <a:pt x="170" y="14343"/>
                    <a:pt x="426" y="14438"/>
                  </a:cubicBezTo>
                  <a:cubicBezTo>
                    <a:pt x="934" y="14613"/>
                    <a:pt x="1540" y="14685"/>
                    <a:pt x="2163" y="14685"/>
                  </a:cubicBezTo>
                  <a:cubicBezTo>
                    <a:pt x="3956" y="14685"/>
                    <a:pt x="5885" y="14088"/>
                    <a:pt x="6011" y="13653"/>
                  </a:cubicBezTo>
                  <a:cubicBezTo>
                    <a:pt x="6351" y="12453"/>
                    <a:pt x="6238" y="11451"/>
                    <a:pt x="6068" y="10714"/>
                  </a:cubicBezTo>
                  <a:cubicBezTo>
                    <a:pt x="5775" y="8399"/>
                    <a:pt x="5812" y="6584"/>
                    <a:pt x="5926" y="5365"/>
                  </a:cubicBezTo>
                  <a:cubicBezTo>
                    <a:pt x="6096" y="3239"/>
                    <a:pt x="4830" y="1084"/>
                    <a:pt x="5718" y="404"/>
                  </a:cubicBezTo>
                  <a:cubicBezTo>
                    <a:pt x="5718" y="404"/>
                    <a:pt x="5215" y="0"/>
                    <a:pt x="4945" y="0"/>
                  </a:cubicBez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50"/>
            <p:cNvSpPr/>
            <p:nvPr/>
          </p:nvSpPr>
          <p:spPr>
            <a:xfrm>
              <a:off x="3368400" y="3525875"/>
              <a:ext cx="11125" cy="58150"/>
            </a:xfrm>
            <a:custGeom>
              <a:avLst/>
              <a:gdLst/>
              <a:ahLst/>
              <a:cxnLst/>
              <a:rect l="l" t="t" r="r" b="b"/>
              <a:pathLst>
                <a:path w="445" h="2326" extrusionOk="0">
                  <a:moveTo>
                    <a:pt x="171" y="1"/>
                  </a:moveTo>
                  <a:lnTo>
                    <a:pt x="1" y="2326"/>
                  </a:lnTo>
                  <a:lnTo>
                    <a:pt x="379" y="2278"/>
                  </a:lnTo>
                  <a:cubicBezTo>
                    <a:pt x="379" y="2278"/>
                    <a:pt x="445" y="899"/>
                    <a:pt x="171" y="1"/>
                  </a:cubicBez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50"/>
            <p:cNvSpPr/>
            <p:nvPr/>
          </p:nvSpPr>
          <p:spPr>
            <a:xfrm>
              <a:off x="3290675" y="3563675"/>
              <a:ext cx="9475" cy="33350"/>
            </a:xfrm>
            <a:custGeom>
              <a:avLst/>
              <a:gdLst/>
              <a:ahLst/>
              <a:cxnLst/>
              <a:rect l="l" t="t" r="r" b="b"/>
              <a:pathLst>
                <a:path w="379" h="1334" extrusionOk="0">
                  <a:moveTo>
                    <a:pt x="76" y="1"/>
                  </a:moveTo>
                  <a:lnTo>
                    <a:pt x="0" y="1333"/>
                  </a:lnTo>
                  <a:lnTo>
                    <a:pt x="0" y="1333"/>
                  </a:lnTo>
                  <a:lnTo>
                    <a:pt x="369" y="1296"/>
                  </a:lnTo>
                  <a:cubicBezTo>
                    <a:pt x="369" y="1296"/>
                    <a:pt x="378" y="511"/>
                    <a:pt x="76" y="1"/>
                  </a:cubicBez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50"/>
            <p:cNvSpPr/>
            <p:nvPr/>
          </p:nvSpPr>
          <p:spPr>
            <a:xfrm>
              <a:off x="3256425" y="3239300"/>
              <a:ext cx="157375" cy="367400"/>
            </a:xfrm>
            <a:custGeom>
              <a:avLst/>
              <a:gdLst/>
              <a:ahLst/>
              <a:cxnLst/>
              <a:rect l="l" t="t" r="r" b="b"/>
              <a:pathLst>
                <a:path w="6295" h="14696" extrusionOk="0">
                  <a:moveTo>
                    <a:pt x="5349" y="0"/>
                  </a:moveTo>
                  <a:lnTo>
                    <a:pt x="5349" y="0"/>
                  </a:lnTo>
                  <a:cubicBezTo>
                    <a:pt x="4621" y="785"/>
                    <a:pt x="5888" y="2977"/>
                    <a:pt x="5680" y="5122"/>
                  </a:cubicBezTo>
                  <a:cubicBezTo>
                    <a:pt x="5236" y="9999"/>
                    <a:pt x="6266" y="11813"/>
                    <a:pt x="5255" y="12900"/>
                  </a:cubicBezTo>
                  <a:cubicBezTo>
                    <a:pt x="4957" y="13220"/>
                    <a:pt x="3268" y="13773"/>
                    <a:pt x="1601" y="13773"/>
                  </a:cubicBezTo>
                  <a:cubicBezTo>
                    <a:pt x="1048" y="13773"/>
                    <a:pt x="497" y="13712"/>
                    <a:pt x="0" y="13562"/>
                  </a:cubicBezTo>
                  <a:lnTo>
                    <a:pt x="0" y="13562"/>
                  </a:lnTo>
                  <a:cubicBezTo>
                    <a:pt x="76" y="14006"/>
                    <a:pt x="199" y="14365"/>
                    <a:pt x="406" y="14441"/>
                  </a:cubicBezTo>
                  <a:cubicBezTo>
                    <a:pt x="929" y="14622"/>
                    <a:pt x="1560" y="14696"/>
                    <a:pt x="2208" y="14696"/>
                  </a:cubicBezTo>
                  <a:cubicBezTo>
                    <a:pt x="3996" y="14696"/>
                    <a:pt x="5914" y="14131"/>
                    <a:pt x="6039" y="13694"/>
                  </a:cubicBezTo>
                  <a:cubicBezTo>
                    <a:pt x="6294" y="12844"/>
                    <a:pt x="6294" y="12050"/>
                    <a:pt x="6209" y="11388"/>
                  </a:cubicBezTo>
                  <a:cubicBezTo>
                    <a:pt x="5831" y="8704"/>
                    <a:pt x="5888" y="6559"/>
                    <a:pt x="5992" y="5226"/>
                  </a:cubicBezTo>
                  <a:cubicBezTo>
                    <a:pt x="6162" y="3100"/>
                    <a:pt x="4792" y="907"/>
                    <a:pt x="5680" y="227"/>
                  </a:cubicBezTo>
                  <a:cubicBezTo>
                    <a:pt x="5680" y="227"/>
                    <a:pt x="5538" y="114"/>
                    <a:pt x="5349" y="0"/>
                  </a:cubicBez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50"/>
            <p:cNvSpPr/>
            <p:nvPr/>
          </p:nvSpPr>
          <p:spPr>
            <a:xfrm>
              <a:off x="3378100" y="3258675"/>
              <a:ext cx="13250" cy="11825"/>
            </a:xfrm>
            <a:custGeom>
              <a:avLst/>
              <a:gdLst/>
              <a:ahLst/>
              <a:cxnLst/>
              <a:rect l="l" t="t" r="r" b="b"/>
              <a:pathLst>
                <a:path w="530" h="473" extrusionOk="0">
                  <a:moveTo>
                    <a:pt x="0" y="0"/>
                  </a:moveTo>
                  <a:lnTo>
                    <a:pt x="0" y="0"/>
                  </a:lnTo>
                  <a:cubicBezTo>
                    <a:pt x="104" y="255"/>
                    <a:pt x="529" y="473"/>
                    <a:pt x="529" y="473"/>
                  </a:cubicBezTo>
                  <a:lnTo>
                    <a:pt x="520" y="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50"/>
            <p:cNvSpPr/>
            <p:nvPr/>
          </p:nvSpPr>
          <p:spPr>
            <a:xfrm>
              <a:off x="3341700" y="3474675"/>
              <a:ext cx="27900" cy="37300"/>
            </a:xfrm>
            <a:custGeom>
              <a:avLst/>
              <a:gdLst/>
              <a:ahLst/>
              <a:cxnLst/>
              <a:rect l="l" t="t" r="r" b="b"/>
              <a:pathLst>
                <a:path w="1116" h="1492" extrusionOk="0">
                  <a:moveTo>
                    <a:pt x="938" y="1"/>
                  </a:moveTo>
                  <a:cubicBezTo>
                    <a:pt x="622" y="1"/>
                    <a:pt x="324" y="68"/>
                    <a:pt x="180" y="244"/>
                  </a:cubicBezTo>
                  <a:cubicBezTo>
                    <a:pt x="10" y="442"/>
                    <a:pt x="1" y="1491"/>
                    <a:pt x="1" y="1491"/>
                  </a:cubicBezTo>
                  <a:lnTo>
                    <a:pt x="1116" y="7"/>
                  </a:lnTo>
                  <a:cubicBezTo>
                    <a:pt x="1057" y="3"/>
                    <a:pt x="997" y="1"/>
                    <a:pt x="938" y="1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50"/>
            <p:cNvSpPr/>
            <p:nvPr/>
          </p:nvSpPr>
          <p:spPr>
            <a:xfrm>
              <a:off x="3332975" y="3635750"/>
              <a:ext cx="22225" cy="134450"/>
            </a:xfrm>
            <a:custGeom>
              <a:avLst/>
              <a:gdLst/>
              <a:ahLst/>
              <a:cxnLst/>
              <a:rect l="l" t="t" r="r" b="b"/>
              <a:pathLst>
                <a:path w="889" h="5378" extrusionOk="0">
                  <a:moveTo>
                    <a:pt x="529" y="0"/>
                  </a:moveTo>
                  <a:lnTo>
                    <a:pt x="529" y="0"/>
                  </a:lnTo>
                  <a:cubicBezTo>
                    <a:pt x="567" y="2354"/>
                    <a:pt x="0" y="5378"/>
                    <a:pt x="0" y="5378"/>
                  </a:cubicBezTo>
                  <a:lnTo>
                    <a:pt x="510" y="5378"/>
                  </a:lnTo>
                  <a:cubicBezTo>
                    <a:pt x="888" y="3365"/>
                    <a:pt x="841" y="341"/>
                    <a:pt x="841" y="341"/>
                  </a:cubicBezTo>
                  <a:lnTo>
                    <a:pt x="529" y="0"/>
                  </a:ln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50"/>
            <p:cNvSpPr/>
            <p:nvPr/>
          </p:nvSpPr>
          <p:spPr>
            <a:xfrm>
              <a:off x="3344075" y="3635025"/>
              <a:ext cx="10175" cy="50825"/>
            </a:xfrm>
            <a:custGeom>
              <a:avLst/>
              <a:gdLst/>
              <a:ahLst/>
              <a:cxnLst/>
              <a:rect l="l" t="t" r="r" b="b"/>
              <a:pathLst>
                <a:path w="407" h="2033" extrusionOk="0">
                  <a:moveTo>
                    <a:pt x="95" y="1"/>
                  </a:moveTo>
                  <a:cubicBezTo>
                    <a:pt x="95" y="663"/>
                    <a:pt x="66" y="1362"/>
                    <a:pt x="0" y="2033"/>
                  </a:cubicBezTo>
                  <a:cubicBezTo>
                    <a:pt x="120" y="1728"/>
                    <a:pt x="249" y="1541"/>
                    <a:pt x="361" y="1541"/>
                  </a:cubicBezTo>
                  <a:cubicBezTo>
                    <a:pt x="363" y="1541"/>
                    <a:pt x="366" y="1541"/>
                    <a:pt x="369" y="1541"/>
                  </a:cubicBezTo>
                  <a:lnTo>
                    <a:pt x="397" y="1541"/>
                  </a:lnTo>
                  <a:cubicBezTo>
                    <a:pt x="407" y="833"/>
                    <a:pt x="407" y="351"/>
                    <a:pt x="407" y="351"/>
                  </a:cubicBezTo>
                  <a:lnTo>
                    <a:pt x="95" y="1"/>
                  </a:ln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50"/>
            <p:cNvSpPr/>
            <p:nvPr/>
          </p:nvSpPr>
          <p:spPr>
            <a:xfrm>
              <a:off x="3332975" y="3763325"/>
              <a:ext cx="1425" cy="6650"/>
            </a:xfrm>
            <a:custGeom>
              <a:avLst/>
              <a:gdLst/>
              <a:ahLst/>
              <a:cxnLst/>
              <a:rect l="l" t="t" r="r" b="b"/>
              <a:pathLst>
                <a:path w="57" h="266" extrusionOk="0">
                  <a:moveTo>
                    <a:pt x="47" y="1"/>
                  </a:moveTo>
                  <a:cubicBezTo>
                    <a:pt x="19" y="180"/>
                    <a:pt x="0" y="265"/>
                    <a:pt x="0" y="265"/>
                  </a:cubicBezTo>
                  <a:lnTo>
                    <a:pt x="57" y="265"/>
                  </a:lnTo>
                  <a:cubicBezTo>
                    <a:pt x="57" y="190"/>
                    <a:pt x="57" y="95"/>
                    <a:pt x="47" y="1"/>
                  </a:cubicBez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50"/>
            <p:cNvSpPr/>
            <p:nvPr/>
          </p:nvSpPr>
          <p:spPr>
            <a:xfrm>
              <a:off x="3318550" y="3504700"/>
              <a:ext cx="74375" cy="154700"/>
            </a:xfrm>
            <a:custGeom>
              <a:avLst/>
              <a:gdLst/>
              <a:ahLst/>
              <a:cxnLst/>
              <a:rect l="l" t="t" r="r" b="b"/>
              <a:pathLst>
                <a:path w="2975" h="6188" extrusionOk="0">
                  <a:moveTo>
                    <a:pt x="1557" y="1"/>
                  </a:moveTo>
                  <a:cubicBezTo>
                    <a:pt x="1481" y="1"/>
                    <a:pt x="1397" y="15"/>
                    <a:pt x="1305" y="44"/>
                  </a:cubicBezTo>
                  <a:cubicBezTo>
                    <a:pt x="1" y="470"/>
                    <a:pt x="1191" y="5346"/>
                    <a:pt x="1144" y="6055"/>
                  </a:cubicBezTo>
                  <a:lnTo>
                    <a:pt x="1333" y="6187"/>
                  </a:lnTo>
                  <a:cubicBezTo>
                    <a:pt x="1826" y="4851"/>
                    <a:pt x="2975" y="1"/>
                    <a:pt x="1557" y="1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50"/>
            <p:cNvSpPr/>
            <p:nvPr/>
          </p:nvSpPr>
          <p:spPr>
            <a:xfrm>
              <a:off x="3344775" y="3524000"/>
              <a:ext cx="34750" cy="138000"/>
            </a:xfrm>
            <a:custGeom>
              <a:avLst/>
              <a:gdLst/>
              <a:ahLst/>
              <a:cxnLst/>
              <a:rect l="l" t="t" r="r" b="b"/>
              <a:pathLst>
                <a:path w="1390" h="5520" extrusionOk="0">
                  <a:moveTo>
                    <a:pt x="1135" y="0"/>
                  </a:moveTo>
                  <a:cubicBezTo>
                    <a:pt x="1125" y="454"/>
                    <a:pt x="1078" y="983"/>
                    <a:pt x="965" y="1550"/>
                  </a:cubicBezTo>
                  <a:cubicBezTo>
                    <a:pt x="738" y="2883"/>
                    <a:pt x="350" y="4045"/>
                    <a:pt x="1" y="4508"/>
                  </a:cubicBezTo>
                  <a:cubicBezTo>
                    <a:pt x="57" y="4867"/>
                    <a:pt x="57" y="5189"/>
                    <a:pt x="57" y="5321"/>
                  </a:cubicBezTo>
                  <a:lnTo>
                    <a:pt x="303" y="5519"/>
                  </a:lnTo>
                  <a:cubicBezTo>
                    <a:pt x="681" y="4508"/>
                    <a:pt x="1390" y="1418"/>
                    <a:pt x="1135" y="0"/>
                  </a:cubicBez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50"/>
            <p:cNvSpPr/>
            <p:nvPr/>
          </p:nvSpPr>
          <p:spPr>
            <a:xfrm>
              <a:off x="3396050" y="3256750"/>
              <a:ext cx="28975" cy="16050"/>
            </a:xfrm>
            <a:custGeom>
              <a:avLst/>
              <a:gdLst/>
              <a:ahLst/>
              <a:cxnLst/>
              <a:rect l="l" t="t" r="r" b="b"/>
              <a:pathLst>
                <a:path w="1159" h="642" extrusionOk="0">
                  <a:moveTo>
                    <a:pt x="14" y="1"/>
                  </a:moveTo>
                  <a:cubicBezTo>
                    <a:pt x="12" y="1"/>
                    <a:pt x="10" y="1"/>
                    <a:pt x="10" y="2"/>
                  </a:cubicBezTo>
                  <a:cubicBezTo>
                    <a:pt x="0" y="30"/>
                    <a:pt x="284" y="521"/>
                    <a:pt x="473" y="597"/>
                  </a:cubicBezTo>
                  <a:cubicBezTo>
                    <a:pt x="551" y="624"/>
                    <a:pt x="631" y="642"/>
                    <a:pt x="708" y="642"/>
                  </a:cubicBezTo>
                  <a:cubicBezTo>
                    <a:pt x="818" y="642"/>
                    <a:pt x="923" y="606"/>
                    <a:pt x="1012" y="512"/>
                  </a:cubicBezTo>
                  <a:cubicBezTo>
                    <a:pt x="1159" y="337"/>
                    <a:pt x="87" y="1"/>
                    <a:pt x="14" y="1"/>
                  </a:cubicBez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50"/>
            <p:cNvSpPr/>
            <p:nvPr/>
          </p:nvSpPr>
          <p:spPr>
            <a:xfrm>
              <a:off x="3367150" y="3222025"/>
              <a:ext cx="63650" cy="48025"/>
            </a:xfrm>
            <a:custGeom>
              <a:avLst/>
              <a:gdLst/>
              <a:ahLst/>
              <a:cxnLst/>
              <a:rect l="l" t="t" r="r" b="b"/>
              <a:pathLst>
                <a:path w="2546" h="1921" extrusionOk="0">
                  <a:moveTo>
                    <a:pt x="1081" y="0"/>
                  </a:moveTo>
                  <a:cubicBezTo>
                    <a:pt x="618" y="0"/>
                    <a:pt x="0" y="581"/>
                    <a:pt x="325" y="1324"/>
                  </a:cubicBezTo>
                  <a:cubicBezTo>
                    <a:pt x="500" y="1732"/>
                    <a:pt x="1308" y="1784"/>
                    <a:pt x="1711" y="1784"/>
                  </a:cubicBezTo>
                  <a:cubicBezTo>
                    <a:pt x="1850" y="1784"/>
                    <a:pt x="1941" y="1778"/>
                    <a:pt x="1941" y="1778"/>
                  </a:cubicBezTo>
                  <a:cubicBezTo>
                    <a:pt x="2093" y="1857"/>
                    <a:pt x="2260" y="1920"/>
                    <a:pt x="2373" y="1920"/>
                  </a:cubicBezTo>
                  <a:cubicBezTo>
                    <a:pt x="2436" y="1920"/>
                    <a:pt x="2482" y="1901"/>
                    <a:pt x="2498" y="1854"/>
                  </a:cubicBezTo>
                  <a:cubicBezTo>
                    <a:pt x="2546" y="1721"/>
                    <a:pt x="2366" y="1258"/>
                    <a:pt x="2215" y="1211"/>
                  </a:cubicBezTo>
                  <a:cubicBezTo>
                    <a:pt x="2054" y="1154"/>
                    <a:pt x="1884" y="1192"/>
                    <a:pt x="1799" y="1107"/>
                  </a:cubicBezTo>
                  <a:cubicBezTo>
                    <a:pt x="1714" y="1041"/>
                    <a:pt x="1676" y="162"/>
                    <a:pt x="1223" y="20"/>
                  </a:cubicBezTo>
                  <a:cubicBezTo>
                    <a:pt x="1178" y="7"/>
                    <a:pt x="1131" y="0"/>
                    <a:pt x="1081" y="0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50"/>
            <p:cNvSpPr/>
            <p:nvPr/>
          </p:nvSpPr>
          <p:spPr>
            <a:xfrm>
              <a:off x="3381150" y="3251450"/>
              <a:ext cx="35000" cy="15750"/>
            </a:xfrm>
            <a:custGeom>
              <a:avLst/>
              <a:gdLst/>
              <a:ahLst/>
              <a:cxnLst/>
              <a:rect l="l" t="t" r="r" b="b"/>
              <a:pathLst>
                <a:path w="1400" h="630" extrusionOk="0">
                  <a:moveTo>
                    <a:pt x="1390" y="625"/>
                  </a:moveTo>
                  <a:cubicBezTo>
                    <a:pt x="1393" y="627"/>
                    <a:pt x="1397" y="628"/>
                    <a:pt x="1400" y="629"/>
                  </a:cubicBezTo>
                  <a:cubicBezTo>
                    <a:pt x="1400" y="627"/>
                    <a:pt x="1396" y="625"/>
                    <a:pt x="1390" y="625"/>
                  </a:cubicBezTo>
                  <a:close/>
                  <a:moveTo>
                    <a:pt x="337" y="1"/>
                  </a:moveTo>
                  <a:cubicBezTo>
                    <a:pt x="9" y="1"/>
                    <a:pt x="0" y="398"/>
                    <a:pt x="114" y="459"/>
                  </a:cubicBezTo>
                  <a:cubicBezTo>
                    <a:pt x="398" y="617"/>
                    <a:pt x="1069" y="630"/>
                    <a:pt x="1284" y="630"/>
                  </a:cubicBezTo>
                  <a:cubicBezTo>
                    <a:pt x="1328" y="630"/>
                    <a:pt x="1353" y="629"/>
                    <a:pt x="1353" y="629"/>
                  </a:cubicBezTo>
                  <a:cubicBezTo>
                    <a:pt x="1353" y="629"/>
                    <a:pt x="1374" y="625"/>
                    <a:pt x="1388" y="625"/>
                  </a:cubicBezTo>
                  <a:cubicBezTo>
                    <a:pt x="1388" y="625"/>
                    <a:pt x="1389" y="625"/>
                    <a:pt x="1390" y="625"/>
                  </a:cubicBezTo>
                  <a:lnTo>
                    <a:pt x="1390" y="625"/>
                  </a:lnTo>
                  <a:cubicBezTo>
                    <a:pt x="880" y="400"/>
                    <a:pt x="916" y="222"/>
                    <a:pt x="634" y="81"/>
                  </a:cubicBezTo>
                  <a:cubicBezTo>
                    <a:pt x="514" y="24"/>
                    <a:pt x="416" y="1"/>
                    <a:pt x="337" y="1"/>
                  </a:cubicBez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50"/>
            <p:cNvSpPr/>
            <p:nvPr/>
          </p:nvSpPr>
          <p:spPr>
            <a:xfrm>
              <a:off x="3361550" y="3205900"/>
              <a:ext cx="23650" cy="25850"/>
            </a:xfrm>
            <a:custGeom>
              <a:avLst/>
              <a:gdLst/>
              <a:ahLst/>
              <a:cxnLst/>
              <a:rect l="l" t="t" r="r" b="b"/>
              <a:pathLst>
                <a:path w="946" h="1034" extrusionOk="0">
                  <a:moveTo>
                    <a:pt x="429" y="1"/>
                  </a:moveTo>
                  <a:cubicBezTo>
                    <a:pt x="391" y="1"/>
                    <a:pt x="352" y="13"/>
                    <a:pt x="313" y="41"/>
                  </a:cubicBezTo>
                  <a:cubicBezTo>
                    <a:pt x="1" y="249"/>
                    <a:pt x="313" y="552"/>
                    <a:pt x="842" y="1034"/>
                  </a:cubicBezTo>
                  <a:lnTo>
                    <a:pt x="946" y="949"/>
                  </a:lnTo>
                  <a:cubicBezTo>
                    <a:pt x="913" y="578"/>
                    <a:pt x="687" y="1"/>
                    <a:pt x="429" y="1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50"/>
            <p:cNvSpPr/>
            <p:nvPr/>
          </p:nvSpPr>
          <p:spPr>
            <a:xfrm>
              <a:off x="3383050" y="3171475"/>
              <a:ext cx="7825" cy="11600"/>
            </a:xfrm>
            <a:custGeom>
              <a:avLst/>
              <a:gdLst/>
              <a:ahLst/>
              <a:cxnLst/>
              <a:rect l="l" t="t" r="r" b="b"/>
              <a:pathLst>
                <a:path w="313" h="464" extrusionOk="0">
                  <a:moveTo>
                    <a:pt x="152" y="1"/>
                  </a:moveTo>
                  <a:cubicBezTo>
                    <a:pt x="111" y="1"/>
                    <a:pt x="70" y="18"/>
                    <a:pt x="48" y="58"/>
                  </a:cubicBezTo>
                  <a:cubicBezTo>
                    <a:pt x="1" y="143"/>
                    <a:pt x="76" y="332"/>
                    <a:pt x="142" y="445"/>
                  </a:cubicBezTo>
                  <a:lnTo>
                    <a:pt x="190" y="464"/>
                  </a:lnTo>
                  <a:cubicBezTo>
                    <a:pt x="199" y="464"/>
                    <a:pt x="313" y="133"/>
                    <a:pt x="265" y="58"/>
                  </a:cubicBezTo>
                  <a:cubicBezTo>
                    <a:pt x="245" y="22"/>
                    <a:pt x="199" y="1"/>
                    <a:pt x="152" y="1"/>
                  </a:cubicBezTo>
                  <a:close/>
                </a:path>
              </a:pathLst>
            </a:custGeom>
            <a:solidFill>
              <a:srgbClr val="B75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50"/>
            <p:cNvSpPr/>
            <p:nvPr/>
          </p:nvSpPr>
          <p:spPr>
            <a:xfrm>
              <a:off x="3385425" y="3180925"/>
              <a:ext cx="6400" cy="46350"/>
            </a:xfrm>
            <a:custGeom>
              <a:avLst/>
              <a:gdLst/>
              <a:ahLst/>
              <a:cxnLst/>
              <a:rect l="l" t="t" r="r" b="b"/>
              <a:pathLst>
                <a:path w="256" h="1854" extrusionOk="0">
                  <a:moveTo>
                    <a:pt x="38" y="1"/>
                  </a:moveTo>
                  <a:lnTo>
                    <a:pt x="0" y="1853"/>
                  </a:lnTo>
                  <a:lnTo>
                    <a:pt x="255" y="1721"/>
                  </a:lnTo>
                  <a:lnTo>
                    <a:pt x="104" y="10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50"/>
            <p:cNvSpPr/>
            <p:nvPr/>
          </p:nvSpPr>
          <p:spPr>
            <a:xfrm>
              <a:off x="3252475" y="3643775"/>
              <a:ext cx="19075" cy="126200"/>
            </a:xfrm>
            <a:custGeom>
              <a:avLst/>
              <a:gdLst/>
              <a:ahLst/>
              <a:cxnLst/>
              <a:rect l="l" t="t" r="r" b="b"/>
              <a:pathLst>
                <a:path w="763" h="5048" extrusionOk="0">
                  <a:moveTo>
                    <a:pt x="120" y="1"/>
                  </a:moveTo>
                  <a:cubicBezTo>
                    <a:pt x="393" y="2355"/>
                    <a:pt x="0" y="5047"/>
                    <a:pt x="7" y="5047"/>
                  </a:cubicBezTo>
                  <a:cubicBezTo>
                    <a:pt x="7" y="5047"/>
                    <a:pt x="7" y="5047"/>
                    <a:pt x="7" y="5047"/>
                  </a:cubicBezTo>
                  <a:lnTo>
                    <a:pt x="564" y="5047"/>
                  </a:lnTo>
                  <a:cubicBezTo>
                    <a:pt x="763" y="3034"/>
                    <a:pt x="394" y="1"/>
                    <a:pt x="394" y="1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50"/>
            <p:cNvSpPr/>
            <p:nvPr/>
          </p:nvSpPr>
          <p:spPr>
            <a:xfrm>
              <a:off x="3255225" y="3644025"/>
              <a:ext cx="10675" cy="58375"/>
            </a:xfrm>
            <a:custGeom>
              <a:avLst/>
              <a:gdLst/>
              <a:ahLst/>
              <a:cxnLst/>
              <a:rect l="l" t="t" r="r" b="b"/>
              <a:pathLst>
                <a:path w="427" h="2335" extrusionOk="0">
                  <a:moveTo>
                    <a:pt x="1" y="0"/>
                  </a:moveTo>
                  <a:cubicBezTo>
                    <a:pt x="95" y="766"/>
                    <a:pt x="124" y="1597"/>
                    <a:pt x="95" y="2334"/>
                  </a:cubicBezTo>
                  <a:cubicBezTo>
                    <a:pt x="199" y="2023"/>
                    <a:pt x="322" y="1786"/>
                    <a:pt x="426" y="1673"/>
                  </a:cubicBezTo>
                  <a:cubicBezTo>
                    <a:pt x="360" y="709"/>
                    <a:pt x="275" y="0"/>
                    <a:pt x="275" y="0"/>
                  </a:cubicBez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50"/>
            <p:cNvSpPr/>
            <p:nvPr/>
          </p:nvSpPr>
          <p:spPr>
            <a:xfrm>
              <a:off x="3251450" y="3529225"/>
              <a:ext cx="46325" cy="140325"/>
            </a:xfrm>
            <a:custGeom>
              <a:avLst/>
              <a:gdLst/>
              <a:ahLst/>
              <a:cxnLst/>
              <a:rect l="l" t="t" r="r" b="b"/>
              <a:pathLst>
                <a:path w="1853" h="5613" extrusionOk="0">
                  <a:moveTo>
                    <a:pt x="692" y="1"/>
                  </a:moveTo>
                  <a:cubicBezTo>
                    <a:pt x="355" y="1"/>
                    <a:pt x="154" y="542"/>
                    <a:pt x="180" y="1048"/>
                  </a:cubicBezTo>
                  <a:cubicBezTo>
                    <a:pt x="246" y="2560"/>
                    <a:pt x="161" y="3940"/>
                    <a:pt x="86" y="4167"/>
                  </a:cubicBezTo>
                  <a:cubicBezTo>
                    <a:pt x="1" y="4394"/>
                    <a:pt x="114" y="5074"/>
                    <a:pt x="275" y="5613"/>
                  </a:cubicBezTo>
                  <a:lnTo>
                    <a:pt x="492" y="5528"/>
                  </a:lnTo>
                  <a:cubicBezTo>
                    <a:pt x="539" y="4696"/>
                    <a:pt x="1560" y="3137"/>
                    <a:pt x="1692" y="2711"/>
                  </a:cubicBezTo>
                  <a:cubicBezTo>
                    <a:pt x="1853" y="2154"/>
                    <a:pt x="1853" y="1294"/>
                    <a:pt x="1229" y="396"/>
                  </a:cubicBezTo>
                  <a:cubicBezTo>
                    <a:pt x="1028" y="114"/>
                    <a:pt x="845" y="1"/>
                    <a:pt x="692" y="1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2" name="Google Shape;2352;p50"/>
            <p:cNvSpPr/>
            <p:nvPr/>
          </p:nvSpPr>
          <p:spPr>
            <a:xfrm>
              <a:off x="3253350" y="3556600"/>
              <a:ext cx="43975" cy="116975"/>
            </a:xfrm>
            <a:custGeom>
              <a:avLst/>
              <a:gdLst/>
              <a:ahLst/>
              <a:cxnLst/>
              <a:rect l="l" t="t" r="r" b="b"/>
              <a:pathLst>
                <a:path w="1759" h="4679" extrusionOk="0">
                  <a:moveTo>
                    <a:pt x="1522" y="0"/>
                  </a:moveTo>
                  <a:cubicBezTo>
                    <a:pt x="1579" y="341"/>
                    <a:pt x="1579" y="709"/>
                    <a:pt x="1493" y="1078"/>
                  </a:cubicBezTo>
                  <a:cubicBezTo>
                    <a:pt x="1219" y="2278"/>
                    <a:pt x="444" y="3440"/>
                    <a:pt x="0" y="3648"/>
                  </a:cubicBezTo>
                  <a:cubicBezTo>
                    <a:pt x="38" y="3922"/>
                    <a:pt x="114" y="4395"/>
                    <a:pt x="180" y="4678"/>
                  </a:cubicBezTo>
                  <a:lnTo>
                    <a:pt x="426" y="4574"/>
                  </a:lnTo>
                  <a:cubicBezTo>
                    <a:pt x="482" y="3743"/>
                    <a:pt x="1465" y="2042"/>
                    <a:pt x="1597" y="1616"/>
                  </a:cubicBezTo>
                  <a:cubicBezTo>
                    <a:pt x="1730" y="1219"/>
                    <a:pt x="1758" y="634"/>
                    <a:pt x="1522" y="0"/>
                  </a:cubicBez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50"/>
            <p:cNvSpPr/>
            <p:nvPr/>
          </p:nvSpPr>
          <p:spPr>
            <a:xfrm>
              <a:off x="3369825" y="3212850"/>
              <a:ext cx="11825" cy="13000"/>
            </a:xfrm>
            <a:custGeom>
              <a:avLst/>
              <a:gdLst/>
              <a:ahLst/>
              <a:cxnLst/>
              <a:rect l="l" t="t" r="r" b="b"/>
              <a:pathLst>
                <a:path w="473" h="520" extrusionOk="0">
                  <a:moveTo>
                    <a:pt x="210" y="0"/>
                  </a:moveTo>
                  <a:cubicBezTo>
                    <a:pt x="191" y="0"/>
                    <a:pt x="171" y="6"/>
                    <a:pt x="152" y="19"/>
                  </a:cubicBezTo>
                  <a:cubicBezTo>
                    <a:pt x="0" y="141"/>
                    <a:pt x="152" y="283"/>
                    <a:pt x="416" y="520"/>
                  </a:cubicBezTo>
                  <a:lnTo>
                    <a:pt x="473" y="472"/>
                  </a:lnTo>
                  <a:cubicBezTo>
                    <a:pt x="465" y="298"/>
                    <a:pt x="347" y="0"/>
                    <a:pt x="210" y="0"/>
                  </a:cubicBezTo>
                  <a:close/>
                </a:path>
              </a:pathLst>
            </a:custGeom>
            <a:solidFill>
              <a:srgbClr val="F77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50"/>
            <p:cNvSpPr/>
            <p:nvPr/>
          </p:nvSpPr>
          <p:spPr>
            <a:xfrm>
              <a:off x="3375975" y="3220200"/>
              <a:ext cx="6400" cy="6600"/>
            </a:xfrm>
            <a:custGeom>
              <a:avLst/>
              <a:gdLst/>
              <a:ahLst/>
              <a:cxnLst/>
              <a:rect l="l" t="t" r="r" b="b"/>
              <a:pathLst>
                <a:path w="256" h="264" extrusionOk="0">
                  <a:moveTo>
                    <a:pt x="114" y="0"/>
                  </a:moveTo>
                  <a:cubicBezTo>
                    <a:pt x="105" y="0"/>
                    <a:pt x="95" y="3"/>
                    <a:pt x="85" y="8"/>
                  </a:cubicBezTo>
                  <a:cubicBezTo>
                    <a:pt x="0" y="74"/>
                    <a:pt x="85" y="140"/>
                    <a:pt x="227" y="263"/>
                  </a:cubicBezTo>
                  <a:lnTo>
                    <a:pt x="255" y="235"/>
                  </a:lnTo>
                  <a:cubicBezTo>
                    <a:pt x="239" y="143"/>
                    <a:pt x="185" y="0"/>
                    <a:pt x="114" y="0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50"/>
            <p:cNvSpPr/>
            <p:nvPr/>
          </p:nvSpPr>
          <p:spPr>
            <a:xfrm>
              <a:off x="3403825" y="3260675"/>
              <a:ext cx="17050" cy="8650"/>
            </a:xfrm>
            <a:custGeom>
              <a:avLst/>
              <a:gdLst/>
              <a:ahLst/>
              <a:cxnLst/>
              <a:rect l="l" t="t" r="r" b="b"/>
              <a:pathLst>
                <a:path w="682" h="346" extrusionOk="0">
                  <a:moveTo>
                    <a:pt x="7" y="1"/>
                  </a:moveTo>
                  <a:cubicBezTo>
                    <a:pt x="1" y="1"/>
                    <a:pt x="1" y="5"/>
                    <a:pt x="11" y="15"/>
                  </a:cubicBezTo>
                  <a:cubicBezTo>
                    <a:pt x="275" y="260"/>
                    <a:pt x="682" y="345"/>
                    <a:pt x="682" y="345"/>
                  </a:cubicBezTo>
                  <a:cubicBezTo>
                    <a:pt x="358" y="159"/>
                    <a:pt x="48" y="1"/>
                    <a:pt x="7" y="1"/>
                  </a:cubicBezTo>
                  <a:close/>
                </a:path>
              </a:pathLst>
            </a:custGeom>
            <a:solidFill>
              <a:srgbClr val="CC5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50"/>
            <p:cNvSpPr/>
            <p:nvPr/>
          </p:nvSpPr>
          <p:spPr>
            <a:xfrm>
              <a:off x="3403850" y="3260250"/>
              <a:ext cx="2375" cy="3200"/>
            </a:xfrm>
            <a:custGeom>
              <a:avLst/>
              <a:gdLst/>
              <a:ahLst/>
              <a:cxnLst/>
              <a:rect l="l" t="t" r="r" b="b"/>
              <a:pathLst>
                <a:path w="95" h="128" extrusionOk="0">
                  <a:moveTo>
                    <a:pt x="42" y="1"/>
                  </a:moveTo>
                  <a:cubicBezTo>
                    <a:pt x="38" y="1"/>
                    <a:pt x="34" y="2"/>
                    <a:pt x="29" y="3"/>
                  </a:cubicBezTo>
                  <a:cubicBezTo>
                    <a:pt x="10" y="3"/>
                    <a:pt x="0" y="41"/>
                    <a:pt x="0" y="79"/>
                  </a:cubicBezTo>
                  <a:cubicBezTo>
                    <a:pt x="0" y="103"/>
                    <a:pt x="15" y="128"/>
                    <a:pt x="37" y="128"/>
                  </a:cubicBezTo>
                  <a:cubicBezTo>
                    <a:pt x="40" y="128"/>
                    <a:pt x="44" y="127"/>
                    <a:pt x="48" y="126"/>
                  </a:cubicBezTo>
                  <a:cubicBezTo>
                    <a:pt x="66" y="107"/>
                    <a:pt x="95" y="88"/>
                    <a:pt x="76" y="51"/>
                  </a:cubicBezTo>
                  <a:cubicBezTo>
                    <a:pt x="76" y="19"/>
                    <a:pt x="63" y="1"/>
                    <a:pt x="42" y="1"/>
                  </a:cubicBezTo>
                  <a:close/>
                </a:path>
              </a:pathLst>
            </a:custGeom>
            <a:solidFill>
              <a:srgbClr val="CC5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50"/>
            <p:cNvSpPr/>
            <p:nvPr/>
          </p:nvSpPr>
          <p:spPr>
            <a:xfrm>
              <a:off x="3416600" y="3253125"/>
              <a:ext cx="9725" cy="7475"/>
            </a:xfrm>
            <a:custGeom>
              <a:avLst/>
              <a:gdLst/>
              <a:ahLst/>
              <a:cxnLst/>
              <a:rect l="l" t="t" r="r" b="b"/>
              <a:pathLst>
                <a:path w="389" h="299" extrusionOk="0">
                  <a:moveTo>
                    <a:pt x="69" y="0"/>
                  </a:moveTo>
                  <a:cubicBezTo>
                    <a:pt x="35" y="0"/>
                    <a:pt x="10" y="10"/>
                    <a:pt x="10" y="33"/>
                  </a:cubicBezTo>
                  <a:cubicBezTo>
                    <a:pt x="1" y="80"/>
                    <a:pt x="237" y="288"/>
                    <a:pt x="331" y="298"/>
                  </a:cubicBezTo>
                  <a:cubicBezTo>
                    <a:pt x="334" y="299"/>
                    <a:pt x="337" y="299"/>
                    <a:pt x="339" y="299"/>
                  </a:cubicBezTo>
                  <a:cubicBezTo>
                    <a:pt x="389" y="299"/>
                    <a:pt x="292" y="107"/>
                    <a:pt x="246" y="61"/>
                  </a:cubicBezTo>
                  <a:cubicBezTo>
                    <a:pt x="222" y="31"/>
                    <a:pt x="131" y="0"/>
                    <a:pt x="69" y="0"/>
                  </a:cubicBezTo>
                  <a:close/>
                </a:path>
              </a:pathLst>
            </a:custGeom>
            <a:solidFill>
              <a:srgbClr val="CC5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50"/>
            <p:cNvSpPr/>
            <p:nvPr/>
          </p:nvSpPr>
          <p:spPr>
            <a:xfrm>
              <a:off x="3383400" y="3236900"/>
              <a:ext cx="21425" cy="12350"/>
            </a:xfrm>
            <a:custGeom>
              <a:avLst/>
              <a:gdLst/>
              <a:ahLst/>
              <a:cxnLst/>
              <a:rect l="l" t="t" r="r" b="b"/>
              <a:pathLst>
                <a:path w="857" h="494" extrusionOk="0">
                  <a:moveTo>
                    <a:pt x="502" y="1"/>
                  </a:moveTo>
                  <a:cubicBezTo>
                    <a:pt x="488" y="1"/>
                    <a:pt x="473" y="1"/>
                    <a:pt x="459" y="2"/>
                  </a:cubicBezTo>
                  <a:cubicBezTo>
                    <a:pt x="1" y="30"/>
                    <a:pt x="219" y="493"/>
                    <a:pt x="526" y="493"/>
                  </a:cubicBezTo>
                  <a:cubicBezTo>
                    <a:pt x="529" y="493"/>
                    <a:pt x="532" y="493"/>
                    <a:pt x="535" y="493"/>
                  </a:cubicBezTo>
                  <a:cubicBezTo>
                    <a:pt x="714" y="474"/>
                    <a:pt x="856" y="418"/>
                    <a:pt x="837" y="228"/>
                  </a:cubicBezTo>
                  <a:cubicBezTo>
                    <a:pt x="829" y="54"/>
                    <a:pt x="667" y="1"/>
                    <a:pt x="502" y="1"/>
                  </a:cubicBez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50"/>
            <p:cNvSpPr/>
            <p:nvPr/>
          </p:nvSpPr>
          <p:spPr>
            <a:xfrm>
              <a:off x="3393450" y="3238500"/>
              <a:ext cx="5925" cy="6800"/>
            </a:xfrm>
            <a:custGeom>
              <a:avLst/>
              <a:gdLst/>
              <a:ahLst/>
              <a:cxnLst/>
              <a:rect l="l" t="t" r="r" b="b"/>
              <a:pathLst>
                <a:path w="237" h="272" extrusionOk="0">
                  <a:moveTo>
                    <a:pt x="127" y="1"/>
                  </a:moveTo>
                  <a:cubicBezTo>
                    <a:pt x="120" y="1"/>
                    <a:pt x="112" y="2"/>
                    <a:pt x="104" y="4"/>
                  </a:cubicBezTo>
                  <a:cubicBezTo>
                    <a:pt x="48" y="13"/>
                    <a:pt x="1" y="70"/>
                    <a:pt x="1" y="155"/>
                  </a:cubicBezTo>
                  <a:cubicBezTo>
                    <a:pt x="9" y="213"/>
                    <a:pt x="61" y="272"/>
                    <a:pt x="112" y="272"/>
                  </a:cubicBezTo>
                  <a:cubicBezTo>
                    <a:pt x="119" y="272"/>
                    <a:pt x="126" y="271"/>
                    <a:pt x="133" y="268"/>
                  </a:cubicBezTo>
                  <a:cubicBezTo>
                    <a:pt x="199" y="259"/>
                    <a:pt x="237" y="193"/>
                    <a:pt x="237" y="117"/>
                  </a:cubicBezTo>
                  <a:cubicBezTo>
                    <a:pt x="228" y="59"/>
                    <a:pt x="183" y="1"/>
                    <a:pt x="127" y="1"/>
                  </a:cubicBezTo>
                  <a:close/>
                </a:path>
              </a:pathLst>
            </a:custGeom>
            <a:solidFill>
              <a:srgbClr val="5E38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50"/>
            <p:cNvSpPr/>
            <p:nvPr/>
          </p:nvSpPr>
          <p:spPr>
            <a:xfrm>
              <a:off x="3395825" y="3239775"/>
              <a:ext cx="2150" cy="1900"/>
            </a:xfrm>
            <a:custGeom>
              <a:avLst/>
              <a:gdLst/>
              <a:ahLst/>
              <a:cxnLst/>
              <a:rect l="l" t="t" r="r" b="b"/>
              <a:pathLst>
                <a:path w="86" h="76" extrusionOk="0">
                  <a:moveTo>
                    <a:pt x="38" y="0"/>
                  </a:moveTo>
                  <a:cubicBezTo>
                    <a:pt x="9" y="0"/>
                    <a:pt x="0" y="19"/>
                    <a:pt x="0" y="47"/>
                  </a:cubicBezTo>
                  <a:cubicBezTo>
                    <a:pt x="0" y="66"/>
                    <a:pt x="28" y="76"/>
                    <a:pt x="38" y="76"/>
                  </a:cubicBezTo>
                  <a:cubicBezTo>
                    <a:pt x="57" y="76"/>
                    <a:pt x="85" y="57"/>
                    <a:pt x="76" y="28"/>
                  </a:cubicBezTo>
                  <a:cubicBezTo>
                    <a:pt x="76" y="10"/>
                    <a:pt x="47" y="0"/>
                    <a:pt x="38" y="0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50"/>
            <p:cNvSpPr/>
            <p:nvPr/>
          </p:nvSpPr>
          <p:spPr>
            <a:xfrm>
              <a:off x="3386125" y="3230925"/>
              <a:ext cx="15625" cy="6500"/>
            </a:xfrm>
            <a:custGeom>
              <a:avLst/>
              <a:gdLst/>
              <a:ahLst/>
              <a:cxnLst/>
              <a:rect l="l" t="t" r="r" b="b"/>
              <a:pathLst>
                <a:path w="625" h="260" extrusionOk="0">
                  <a:moveTo>
                    <a:pt x="399" y="0"/>
                  </a:moveTo>
                  <a:cubicBezTo>
                    <a:pt x="125" y="0"/>
                    <a:pt x="1" y="175"/>
                    <a:pt x="1" y="175"/>
                  </a:cubicBezTo>
                  <a:lnTo>
                    <a:pt x="57" y="260"/>
                  </a:lnTo>
                  <a:cubicBezTo>
                    <a:pt x="144" y="150"/>
                    <a:pt x="263" y="120"/>
                    <a:pt x="371" y="120"/>
                  </a:cubicBezTo>
                  <a:cubicBezTo>
                    <a:pt x="487" y="120"/>
                    <a:pt x="590" y="155"/>
                    <a:pt x="624" y="165"/>
                  </a:cubicBezTo>
                  <a:lnTo>
                    <a:pt x="615" y="33"/>
                  </a:lnTo>
                  <a:cubicBezTo>
                    <a:pt x="535" y="10"/>
                    <a:pt x="463" y="0"/>
                    <a:pt x="399" y="0"/>
                  </a:cubicBezTo>
                  <a:close/>
                </a:path>
              </a:pathLst>
            </a:custGeom>
            <a:solidFill>
              <a:srgbClr val="CC5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50"/>
            <p:cNvSpPr/>
            <p:nvPr/>
          </p:nvSpPr>
          <p:spPr>
            <a:xfrm>
              <a:off x="3259475" y="3528400"/>
              <a:ext cx="23675" cy="26650"/>
            </a:xfrm>
            <a:custGeom>
              <a:avLst/>
              <a:gdLst/>
              <a:ahLst/>
              <a:cxnLst/>
              <a:rect l="l" t="t" r="r" b="b"/>
              <a:pathLst>
                <a:path w="947" h="1066" extrusionOk="0">
                  <a:moveTo>
                    <a:pt x="796" y="0"/>
                  </a:moveTo>
                  <a:cubicBezTo>
                    <a:pt x="671" y="0"/>
                    <a:pt x="555" y="14"/>
                    <a:pt x="445" y="51"/>
                  </a:cubicBezTo>
                  <a:cubicBezTo>
                    <a:pt x="419" y="44"/>
                    <a:pt x="394" y="41"/>
                    <a:pt x="369" y="41"/>
                  </a:cubicBezTo>
                  <a:cubicBezTo>
                    <a:pt x="215" y="41"/>
                    <a:pt x="91" y="163"/>
                    <a:pt x="1" y="335"/>
                  </a:cubicBezTo>
                  <a:cubicBezTo>
                    <a:pt x="20" y="410"/>
                    <a:pt x="20" y="486"/>
                    <a:pt x="20" y="580"/>
                  </a:cubicBezTo>
                  <a:cubicBezTo>
                    <a:pt x="20" y="854"/>
                    <a:pt x="105" y="958"/>
                    <a:pt x="360" y="1043"/>
                  </a:cubicBezTo>
                  <a:cubicBezTo>
                    <a:pt x="409" y="1059"/>
                    <a:pt x="455" y="1066"/>
                    <a:pt x="497" y="1066"/>
                  </a:cubicBezTo>
                  <a:cubicBezTo>
                    <a:pt x="841" y="1066"/>
                    <a:pt x="946" y="586"/>
                    <a:pt x="946" y="249"/>
                  </a:cubicBezTo>
                  <a:cubicBezTo>
                    <a:pt x="946" y="155"/>
                    <a:pt x="927" y="79"/>
                    <a:pt x="908" y="4"/>
                  </a:cubicBezTo>
                  <a:cubicBezTo>
                    <a:pt x="870" y="2"/>
                    <a:pt x="833" y="0"/>
                    <a:pt x="796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50"/>
            <p:cNvSpPr/>
            <p:nvPr/>
          </p:nvSpPr>
          <p:spPr>
            <a:xfrm>
              <a:off x="3294450" y="3524475"/>
              <a:ext cx="20525" cy="21575"/>
            </a:xfrm>
            <a:custGeom>
              <a:avLst/>
              <a:gdLst/>
              <a:ahLst/>
              <a:cxnLst/>
              <a:rect l="l" t="t" r="r" b="b"/>
              <a:pathLst>
                <a:path w="821" h="863" extrusionOk="0">
                  <a:moveTo>
                    <a:pt x="672" y="0"/>
                  </a:moveTo>
                  <a:cubicBezTo>
                    <a:pt x="568" y="57"/>
                    <a:pt x="464" y="104"/>
                    <a:pt x="360" y="151"/>
                  </a:cubicBezTo>
                  <a:cubicBezTo>
                    <a:pt x="284" y="170"/>
                    <a:pt x="199" y="199"/>
                    <a:pt x="124" y="199"/>
                  </a:cubicBezTo>
                  <a:cubicBezTo>
                    <a:pt x="124" y="217"/>
                    <a:pt x="114" y="255"/>
                    <a:pt x="114" y="284"/>
                  </a:cubicBezTo>
                  <a:cubicBezTo>
                    <a:pt x="67" y="595"/>
                    <a:pt x="1" y="822"/>
                    <a:pt x="350" y="860"/>
                  </a:cubicBezTo>
                  <a:cubicBezTo>
                    <a:pt x="365" y="862"/>
                    <a:pt x="379" y="863"/>
                    <a:pt x="392" y="863"/>
                  </a:cubicBezTo>
                  <a:cubicBezTo>
                    <a:pt x="685" y="863"/>
                    <a:pt x="820" y="487"/>
                    <a:pt x="766" y="199"/>
                  </a:cubicBezTo>
                  <a:cubicBezTo>
                    <a:pt x="757" y="123"/>
                    <a:pt x="719" y="57"/>
                    <a:pt x="672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50"/>
            <p:cNvSpPr/>
            <p:nvPr/>
          </p:nvSpPr>
          <p:spPr>
            <a:xfrm>
              <a:off x="3301300" y="3563900"/>
              <a:ext cx="27450" cy="36225"/>
            </a:xfrm>
            <a:custGeom>
              <a:avLst/>
              <a:gdLst/>
              <a:ahLst/>
              <a:cxnLst/>
              <a:rect l="l" t="t" r="r" b="b"/>
              <a:pathLst>
                <a:path w="1098" h="1449" extrusionOk="0">
                  <a:moveTo>
                    <a:pt x="377" y="1"/>
                  </a:moveTo>
                  <a:cubicBezTo>
                    <a:pt x="239" y="1"/>
                    <a:pt x="108" y="175"/>
                    <a:pt x="218" y="294"/>
                  </a:cubicBezTo>
                  <a:lnTo>
                    <a:pt x="218" y="181"/>
                  </a:lnTo>
                  <a:lnTo>
                    <a:pt x="218" y="181"/>
                  </a:lnTo>
                  <a:cubicBezTo>
                    <a:pt x="275" y="502"/>
                    <a:pt x="1" y="946"/>
                    <a:pt x="228" y="1192"/>
                  </a:cubicBezTo>
                  <a:cubicBezTo>
                    <a:pt x="386" y="1386"/>
                    <a:pt x="733" y="1448"/>
                    <a:pt x="979" y="1448"/>
                  </a:cubicBezTo>
                  <a:cubicBezTo>
                    <a:pt x="997" y="1448"/>
                    <a:pt x="1014" y="1448"/>
                    <a:pt x="1031" y="1447"/>
                  </a:cubicBezTo>
                  <a:cubicBezTo>
                    <a:pt x="1097" y="1239"/>
                    <a:pt x="1059" y="956"/>
                    <a:pt x="1021" y="757"/>
                  </a:cubicBezTo>
                  <a:cubicBezTo>
                    <a:pt x="955" y="531"/>
                    <a:pt x="851" y="455"/>
                    <a:pt x="719" y="313"/>
                  </a:cubicBezTo>
                  <a:cubicBezTo>
                    <a:pt x="624" y="200"/>
                    <a:pt x="549" y="30"/>
                    <a:pt x="388" y="1"/>
                  </a:cubicBezTo>
                  <a:cubicBezTo>
                    <a:pt x="385" y="1"/>
                    <a:pt x="381" y="1"/>
                    <a:pt x="377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50"/>
            <p:cNvSpPr/>
            <p:nvPr/>
          </p:nvSpPr>
          <p:spPr>
            <a:xfrm>
              <a:off x="3324925" y="3492100"/>
              <a:ext cx="20125" cy="36175"/>
            </a:xfrm>
            <a:custGeom>
              <a:avLst/>
              <a:gdLst/>
              <a:ahLst/>
              <a:cxnLst/>
              <a:rect l="l" t="t" r="r" b="b"/>
              <a:pathLst>
                <a:path w="805" h="1447" extrusionOk="0">
                  <a:moveTo>
                    <a:pt x="719" y="0"/>
                  </a:moveTo>
                  <a:lnTo>
                    <a:pt x="691" y="284"/>
                  </a:lnTo>
                  <a:cubicBezTo>
                    <a:pt x="483" y="501"/>
                    <a:pt x="265" y="709"/>
                    <a:pt x="29" y="898"/>
                  </a:cubicBezTo>
                  <a:cubicBezTo>
                    <a:pt x="1" y="1030"/>
                    <a:pt x="29" y="1125"/>
                    <a:pt x="86" y="1295"/>
                  </a:cubicBezTo>
                  <a:cubicBezTo>
                    <a:pt x="105" y="1361"/>
                    <a:pt x="76" y="1446"/>
                    <a:pt x="171" y="1446"/>
                  </a:cubicBezTo>
                  <a:cubicBezTo>
                    <a:pt x="173" y="1446"/>
                    <a:pt x="175" y="1447"/>
                    <a:pt x="177" y="1447"/>
                  </a:cubicBezTo>
                  <a:cubicBezTo>
                    <a:pt x="277" y="1447"/>
                    <a:pt x="332" y="1208"/>
                    <a:pt x="360" y="1125"/>
                  </a:cubicBezTo>
                  <a:cubicBezTo>
                    <a:pt x="426" y="927"/>
                    <a:pt x="483" y="719"/>
                    <a:pt x="577" y="530"/>
                  </a:cubicBezTo>
                  <a:cubicBezTo>
                    <a:pt x="643" y="416"/>
                    <a:pt x="804" y="218"/>
                    <a:pt x="757" y="76"/>
                  </a:cubicBezTo>
                  <a:cubicBezTo>
                    <a:pt x="747" y="38"/>
                    <a:pt x="738" y="10"/>
                    <a:pt x="719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50"/>
            <p:cNvSpPr/>
            <p:nvPr/>
          </p:nvSpPr>
          <p:spPr>
            <a:xfrm>
              <a:off x="3348800" y="3533650"/>
              <a:ext cx="19150" cy="37450"/>
            </a:xfrm>
            <a:custGeom>
              <a:avLst/>
              <a:gdLst/>
              <a:ahLst/>
              <a:cxnLst/>
              <a:rect l="l" t="t" r="r" b="b"/>
              <a:pathLst>
                <a:path w="766" h="1498" extrusionOk="0">
                  <a:moveTo>
                    <a:pt x="429" y="1"/>
                  </a:moveTo>
                  <a:cubicBezTo>
                    <a:pt x="186" y="1"/>
                    <a:pt x="45" y="434"/>
                    <a:pt x="29" y="644"/>
                  </a:cubicBezTo>
                  <a:cubicBezTo>
                    <a:pt x="0" y="843"/>
                    <a:pt x="57" y="1448"/>
                    <a:pt x="284" y="1495"/>
                  </a:cubicBezTo>
                  <a:cubicBezTo>
                    <a:pt x="295" y="1497"/>
                    <a:pt x="306" y="1498"/>
                    <a:pt x="317" y="1498"/>
                  </a:cubicBezTo>
                  <a:cubicBezTo>
                    <a:pt x="564" y="1498"/>
                    <a:pt x="738" y="996"/>
                    <a:pt x="747" y="833"/>
                  </a:cubicBezTo>
                  <a:cubicBezTo>
                    <a:pt x="756" y="767"/>
                    <a:pt x="756" y="692"/>
                    <a:pt x="747" y="606"/>
                  </a:cubicBezTo>
                  <a:lnTo>
                    <a:pt x="747" y="606"/>
                  </a:lnTo>
                  <a:lnTo>
                    <a:pt x="756" y="654"/>
                  </a:lnTo>
                  <a:cubicBezTo>
                    <a:pt x="756" y="484"/>
                    <a:pt x="766" y="257"/>
                    <a:pt x="652" y="115"/>
                  </a:cubicBezTo>
                  <a:cubicBezTo>
                    <a:pt x="652" y="106"/>
                    <a:pt x="643" y="87"/>
                    <a:pt x="643" y="87"/>
                  </a:cubicBezTo>
                  <a:lnTo>
                    <a:pt x="643" y="115"/>
                  </a:lnTo>
                  <a:cubicBezTo>
                    <a:pt x="615" y="87"/>
                    <a:pt x="596" y="68"/>
                    <a:pt x="558" y="39"/>
                  </a:cubicBezTo>
                  <a:cubicBezTo>
                    <a:pt x="512" y="13"/>
                    <a:pt x="469" y="1"/>
                    <a:pt x="429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50"/>
            <p:cNvSpPr/>
            <p:nvPr/>
          </p:nvSpPr>
          <p:spPr>
            <a:xfrm>
              <a:off x="3340525" y="3582550"/>
              <a:ext cx="13725" cy="38100"/>
            </a:xfrm>
            <a:custGeom>
              <a:avLst/>
              <a:gdLst/>
              <a:ahLst/>
              <a:cxnLst/>
              <a:rect l="l" t="t" r="r" b="b"/>
              <a:pathLst>
                <a:path w="549" h="1524" extrusionOk="0">
                  <a:moveTo>
                    <a:pt x="239" y="0"/>
                  </a:moveTo>
                  <a:cubicBezTo>
                    <a:pt x="121" y="0"/>
                    <a:pt x="36" y="385"/>
                    <a:pt x="1" y="578"/>
                  </a:cubicBezTo>
                  <a:cubicBezTo>
                    <a:pt x="29" y="720"/>
                    <a:pt x="76" y="852"/>
                    <a:pt x="95" y="994"/>
                  </a:cubicBezTo>
                  <a:cubicBezTo>
                    <a:pt x="123" y="1127"/>
                    <a:pt x="105" y="1476"/>
                    <a:pt x="237" y="1523"/>
                  </a:cubicBezTo>
                  <a:cubicBezTo>
                    <a:pt x="312" y="1098"/>
                    <a:pt x="549" y="569"/>
                    <a:pt x="360" y="134"/>
                  </a:cubicBezTo>
                  <a:cubicBezTo>
                    <a:pt x="316" y="39"/>
                    <a:pt x="276" y="0"/>
                    <a:pt x="239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50"/>
            <p:cNvSpPr/>
            <p:nvPr/>
          </p:nvSpPr>
          <p:spPr>
            <a:xfrm>
              <a:off x="3358950" y="3580500"/>
              <a:ext cx="10500" cy="13550"/>
            </a:xfrm>
            <a:custGeom>
              <a:avLst/>
              <a:gdLst/>
              <a:ahLst/>
              <a:cxnLst/>
              <a:rect l="l" t="t" r="r" b="b"/>
              <a:pathLst>
                <a:path w="420" h="542" extrusionOk="0">
                  <a:moveTo>
                    <a:pt x="196" y="0"/>
                  </a:moveTo>
                  <a:cubicBezTo>
                    <a:pt x="166" y="0"/>
                    <a:pt x="138" y="9"/>
                    <a:pt x="114" y="27"/>
                  </a:cubicBezTo>
                  <a:cubicBezTo>
                    <a:pt x="10" y="93"/>
                    <a:pt x="1" y="434"/>
                    <a:pt x="86" y="519"/>
                  </a:cubicBezTo>
                  <a:cubicBezTo>
                    <a:pt x="101" y="535"/>
                    <a:pt x="118" y="542"/>
                    <a:pt x="135" y="542"/>
                  </a:cubicBezTo>
                  <a:cubicBezTo>
                    <a:pt x="254" y="542"/>
                    <a:pt x="420" y="228"/>
                    <a:pt x="379" y="122"/>
                  </a:cubicBezTo>
                  <a:cubicBezTo>
                    <a:pt x="352" y="54"/>
                    <a:pt x="271" y="0"/>
                    <a:pt x="196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50"/>
            <p:cNvSpPr/>
            <p:nvPr/>
          </p:nvSpPr>
          <p:spPr>
            <a:xfrm>
              <a:off x="3277675" y="3569600"/>
              <a:ext cx="750" cy="950"/>
            </a:xfrm>
            <a:custGeom>
              <a:avLst/>
              <a:gdLst/>
              <a:ahLst/>
              <a:cxnLst/>
              <a:rect l="l" t="t" r="r" b="b"/>
              <a:pathLst>
                <a:path w="30" h="38" fill="none" extrusionOk="0">
                  <a:moveTo>
                    <a:pt x="1" y="0"/>
                  </a:moveTo>
                  <a:lnTo>
                    <a:pt x="29" y="38"/>
                  </a:lnTo>
                  <a:close/>
                </a:path>
              </a:pathLst>
            </a:custGeom>
            <a:noFill/>
            <a:ln w="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50"/>
            <p:cNvSpPr/>
            <p:nvPr/>
          </p:nvSpPr>
          <p:spPr>
            <a:xfrm>
              <a:off x="3258300" y="3563700"/>
              <a:ext cx="21525" cy="40200"/>
            </a:xfrm>
            <a:custGeom>
              <a:avLst/>
              <a:gdLst/>
              <a:ahLst/>
              <a:cxnLst/>
              <a:rect l="l" t="t" r="r" b="b"/>
              <a:pathLst>
                <a:path w="861" h="1608" extrusionOk="0">
                  <a:moveTo>
                    <a:pt x="316" y="0"/>
                  </a:moveTo>
                  <a:cubicBezTo>
                    <a:pt x="209" y="0"/>
                    <a:pt x="122" y="53"/>
                    <a:pt x="95" y="189"/>
                  </a:cubicBezTo>
                  <a:cubicBezTo>
                    <a:pt x="57" y="368"/>
                    <a:pt x="67" y="576"/>
                    <a:pt x="124" y="746"/>
                  </a:cubicBezTo>
                  <a:cubicBezTo>
                    <a:pt x="171" y="850"/>
                    <a:pt x="294" y="983"/>
                    <a:pt x="284" y="1106"/>
                  </a:cubicBezTo>
                  <a:cubicBezTo>
                    <a:pt x="256" y="1276"/>
                    <a:pt x="1" y="1323"/>
                    <a:pt x="114" y="1521"/>
                  </a:cubicBezTo>
                  <a:cubicBezTo>
                    <a:pt x="153" y="1582"/>
                    <a:pt x="196" y="1607"/>
                    <a:pt x="241" y="1607"/>
                  </a:cubicBezTo>
                  <a:cubicBezTo>
                    <a:pt x="293" y="1607"/>
                    <a:pt x="347" y="1573"/>
                    <a:pt x="398" y="1521"/>
                  </a:cubicBezTo>
                  <a:cubicBezTo>
                    <a:pt x="691" y="1238"/>
                    <a:pt x="861" y="567"/>
                    <a:pt x="691" y="161"/>
                  </a:cubicBezTo>
                  <a:cubicBezTo>
                    <a:pt x="584" y="70"/>
                    <a:pt x="438" y="0"/>
                    <a:pt x="316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50"/>
            <p:cNvSpPr/>
            <p:nvPr/>
          </p:nvSpPr>
          <p:spPr>
            <a:xfrm>
              <a:off x="3264450" y="3607100"/>
              <a:ext cx="21525" cy="29850"/>
            </a:xfrm>
            <a:custGeom>
              <a:avLst/>
              <a:gdLst/>
              <a:ahLst/>
              <a:cxnLst/>
              <a:rect l="l" t="t" r="r" b="b"/>
              <a:pathLst>
                <a:path w="861" h="1194" extrusionOk="0">
                  <a:moveTo>
                    <a:pt x="550" y="1"/>
                  </a:moveTo>
                  <a:cubicBezTo>
                    <a:pt x="543" y="1"/>
                    <a:pt x="536" y="1"/>
                    <a:pt x="530" y="3"/>
                  </a:cubicBezTo>
                  <a:cubicBezTo>
                    <a:pt x="142" y="31"/>
                    <a:pt x="0" y="627"/>
                    <a:pt x="161" y="919"/>
                  </a:cubicBezTo>
                  <a:cubicBezTo>
                    <a:pt x="227" y="1023"/>
                    <a:pt x="293" y="1109"/>
                    <a:pt x="369" y="1194"/>
                  </a:cubicBezTo>
                  <a:cubicBezTo>
                    <a:pt x="530" y="844"/>
                    <a:pt x="709" y="513"/>
                    <a:pt x="860" y="230"/>
                  </a:cubicBezTo>
                  <a:cubicBezTo>
                    <a:pt x="772" y="115"/>
                    <a:pt x="644" y="1"/>
                    <a:pt x="550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50"/>
            <p:cNvSpPr/>
            <p:nvPr/>
          </p:nvSpPr>
          <p:spPr>
            <a:xfrm>
              <a:off x="3251925" y="3633900"/>
              <a:ext cx="7575" cy="30225"/>
            </a:xfrm>
            <a:custGeom>
              <a:avLst/>
              <a:gdLst/>
              <a:ahLst/>
              <a:cxnLst/>
              <a:rect l="l" t="t" r="r" b="b"/>
              <a:pathLst>
                <a:path w="303" h="1209" extrusionOk="0">
                  <a:moveTo>
                    <a:pt x="128" y="0"/>
                  </a:moveTo>
                  <a:cubicBezTo>
                    <a:pt x="103" y="0"/>
                    <a:pt x="75" y="11"/>
                    <a:pt x="48" y="27"/>
                  </a:cubicBezTo>
                  <a:cubicBezTo>
                    <a:pt x="1" y="235"/>
                    <a:pt x="76" y="745"/>
                    <a:pt x="180" y="1208"/>
                  </a:cubicBezTo>
                  <a:cubicBezTo>
                    <a:pt x="227" y="1067"/>
                    <a:pt x="265" y="915"/>
                    <a:pt x="265" y="755"/>
                  </a:cubicBezTo>
                  <a:cubicBezTo>
                    <a:pt x="275" y="604"/>
                    <a:pt x="303" y="84"/>
                    <a:pt x="180" y="18"/>
                  </a:cubicBezTo>
                  <a:cubicBezTo>
                    <a:pt x="164" y="6"/>
                    <a:pt x="147" y="0"/>
                    <a:pt x="128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50"/>
            <p:cNvSpPr/>
            <p:nvPr/>
          </p:nvSpPr>
          <p:spPr>
            <a:xfrm>
              <a:off x="3256425" y="3684650"/>
              <a:ext cx="10875" cy="33575"/>
            </a:xfrm>
            <a:custGeom>
              <a:avLst/>
              <a:gdLst/>
              <a:ahLst/>
              <a:cxnLst/>
              <a:rect l="l" t="t" r="r" b="b"/>
              <a:pathLst>
                <a:path w="435" h="1343" extrusionOk="0">
                  <a:moveTo>
                    <a:pt x="378" y="1"/>
                  </a:moveTo>
                  <a:cubicBezTo>
                    <a:pt x="293" y="1"/>
                    <a:pt x="227" y="38"/>
                    <a:pt x="170" y="133"/>
                  </a:cubicBezTo>
                  <a:cubicBezTo>
                    <a:pt x="0" y="454"/>
                    <a:pt x="142" y="1106"/>
                    <a:pt x="435" y="1343"/>
                  </a:cubicBezTo>
                  <a:cubicBezTo>
                    <a:pt x="425" y="879"/>
                    <a:pt x="406" y="416"/>
                    <a:pt x="378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50"/>
            <p:cNvSpPr/>
            <p:nvPr/>
          </p:nvSpPr>
          <p:spPr>
            <a:xfrm>
              <a:off x="3254300" y="3736150"/>
              <a:ext cx="4275" cy="18925"/>
            </a:xfrm>
            <a:custGeom>
              <a:avLst/>
              <a:gdLst/>
              <a:ahLst/>
              <a:cxnLst/>
              <a:rect l="l" t="t" r="r" b="b"/>
              <a:pathLst>
                <a:path w="171" h="757" extrusionOk="0">
                  <a:moveTo>
                    <a:pt x="76" y="1"/>
                  </a:moveTo>
                  <a:cubicBezTo>
                    <a:pt x="47" y="284"/>
                    <a:pt x="28" y="540"/>
                    <a:pt x="0" y="757"/>
                  </a:cubicBezTo>
                  <a:cubicBezTo>
                    <a:pt x="76" y="672"/>
                    <a:pt x="132" y="568"/>
                    <a:pt x="142" y="511"/>
                  </a:cubicBezTo>
                  <a:cubicBezTo>
                    <a:pt x="170" y="379"/>
                    <a:pt x="95" y="180"/>
                    <a:pt x="76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50"/>
            <p:cNvSpPr/>
            <p:nvPr/>
          </p:nvSpPr>
          <p:spPr>
            <a:xfrm>
              <a:off x="3341225" y="3671325"/>
              <a:ext cx="12325" cy="43825"/>
            </a:xfrm>
            <a:custGeom>
              <a:avLst/>
              <a:gdLst/>
              <a:ahLst/>
              <a:cxnLst/>
              <a:rect l="l" t="t" r="r" b="b"/>
              <a:pathLst>
                <a:path w="493" h="1753" extrusionOk="0">
                  <a:moveTo>
                    <a:pt x="322" y="0"/>
                  </a:moveTo>
                  <a:cubicBezTo>
                    <a:pt x="269" y="0"/>
                    <a:pt x="214" y="21"/>
                    <a:pt x="162" y="52"/>
                  </a:cubicBezTo>
                  <a:cubicBezTo>
                    <a:pt x="133" y="647"/>
                    <a:pt x="67" y="1223"/>
                    <a:pt x="1" y="1753"/>
                  </a:cubicBezTo>
                  <a:cubicBezTo>
                    <a:pt x="199" y="1498"/>
                    <a:pt x="407" y="1082"/>
                    <a:pt x="473" y="959"/>
                  </a:cubicBezTo>
                  <a:cubicBezTo>
                    <a:pt x="483" y="656"/>
                    <a:pt x="492" y="363"/>
                    <a:pt x="492" y="99"/>
                  </a:cubicBezTo>
                  <a:cubicBezTo>
                    <a:pt x="442" y="28"/>
                    <a:pt x="383" y="0"/>
                    <a:pt x="322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50"/>
            <p:cNvSpPr/>
            <p:nvPr/>
          </p:nvSpPr>
          <p:spPr>
            <a:xfrm>
              <a:off x="3352100" y="3628550"/>
              <a:ext cx="9725" cy="20450"/>
            </a:xfrm>
            <a:custGeom>
              <a:avLst/>
              <a:gdLst/>
              <a:ahLst/>
              <a:cxnLst/>
              <a:rect l="l" t="t" r="r" b="b"/>
              <a:pathLst>
                <a:path w="389" h="818" extrusionOk="0">
                  <a:moveTo>
                    <a:pt x="238" y="0"/>
                  </a:moveTo>
                  <a:cubicBezTo>
                    <a:pt x="0" y="0"/>
                    <a:pt x="82" y="350"/>
                    <a:pt x="133" y="562"/>
                  </a:cubicBezTo>
                  <a:cubicBezTo>
                    <a:pt x="142" y="610"/>
                    <a:pt x="152" y="714"/>
                    <a:pt x="190" y="818"/>
                  </a:cubicBezTo>
                  <a:cubicBezTo>
                    <a:pt x="256" y="591"/>
                    <a:pt x="331" y="326"/>
                    <a:pt x="388" y="43"/>
                  </a:cubicBezTo>
                  <a:cubicBezTo>
                    <a:pt x="369" y="24"/>
                    <a:pt x="360" y="24"/>
                    <a:pt x="331" y="14"/>
                  </a:cubicBezTo>
                  <a:cubicBezTo>
                    <a:pt x="296" y="5"/>
                    <a:pt x="265" y="0"/>
                    <a:pt x="238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50"/>
            <p:cNvSpPr/>
            <p:nvPr/>
          </p:nvSpPr>
          <p:spPr>
            <a:xfrm>
              <a:off x="3379975" y="3497250"/>
              <a:ext cx="27200" cy="44600"/>
            </a:xfrm>
            <a:custGeom>
              <a:avLst/>
              <a:gdLst/>
              <a:ahLst/>
              <a:cxnLst/>
              <a:rect l="l" t="t" r="r" b="b"/>
              <a:pathLst>
                <a:path w="1088" h="1784" extrusionOk="0">
                  <a:moveTo>
                    <a:pt x="236" y="1"/>
                  </a:moveTo>
                  <a:cubicBezTo>
                    <a:pt x="121" y="1"/>
                    <a:pt x="41" y="103"/>
                    <a:pt x="1" y="239"/>
                  </a:cubicBezTo>
                  <a:cubicBezTo>
                    <a:pt x="58" y="409"/>
                    <a:pt x="124" y="588"/>
                    <a:pt x="161" y="777"/>
                  </a:cubicBezTo>
                  <a:cubicBezTo>
                    <a:pt x="218" y="1042"/>
                    <a:pt x="218" y="1439"/>
                    <a:pt x="341" y="1666"/>
                  </a:cubicBezTo>
                  <a:cubicBezTo>
                    <a:pt x="387" y="1749"/>
                    <a:pt x="441" y="1784"/>
                    <a:pt x="498" y="1784"/>
                  </a:cubicBezTo>
                  <a:cubicBezTo>
                    <a:pt x="711" y="1784"/>
                    <a:pt x="969" y="1300"/>
                    <a:pt x="1021" y="1099"/>
                  </a:cubicBezTo>
                  <a:cubicBezTo>
                    <a:pt x="1088" y="872"/>
                    <a:pt x="1021" y="673"/>
                    <a:pt x="899" y="503"/>
                  </a:cubicBezTo>
                  <a:cubicBezTo>
                    <a:pt x="776" y="361"/>
                    <a:pt x="483" y="59"/>
                    <a:pt x="303" y="12"/>
                  </a:cubicBezTo>
                  <a:cubicBezTo>
                    <a:pt x="280" y="4"/>
                    <a:pt x="257" y="1"/>
                    <a:pt x="236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50"/>
            <p:cNvSpPr/>
            <p:nvPr/>
          </p:nvSpPr>
          <p:spPr>
            <a:xfrm>
              <a:off x="3391800" y="3476625"/>
              <a:ext cx="16550" cy="19050"/>
            </a:xfrm>
            <a:custGeom>
              <a:avLst/>
              <a:gdLst/>
              <a:ahLst/>
              <a:cxnLst/>
              <a:rect l="l" t="t" r="r" b="b"/>
              <a:pathLst>
                <a:path w="662" h="762" extrusionOk="0">
                  <a:moveTo>
                    <a:pt x="485" y="1"/>
                  </a:moveTo>
                  <a:cubicBezTo>
                    <a:pt x="468" y="1"/>
                    <a:pt x="451" y="2"/>
                    <a:pt x="435" y="5"/>
                  </a:cubicBezTo>
                  <a:cubicBezTo>
                    <a:pt x="0" y="100"/>
                    <a:pt x="388" y="515"/>
                    <a:pt x="662" y="761"/>
                  </a:cubicBezTo>
                  <a:cubicBezTo>
                    <a:pt x="634" y="506"/>
                    <a:pt x="615" y="260"/>
                    <a:pt x="586" y="5"/>
                  </a:cubicBezTo>
                  <a:cubicBezTo>
                    <a:pt x="555" y="5"/>
                    <a:pt x="519" y="1"/>
                    <a:pt x="485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50"/>
            <p:cNvSpPr/>
            <p:nvPr/>
          </p:nvSpPr>
          <p:spPr>
            <a:xfrm>
              <a:off x="3364850" y="3444600"/>
              <a:ext cx="24125" cy="18300"/>
            </a:xfrm>
            <a:custGeom>
              <a:avLst/>
              <a:gdLst/>
              <a:ahLst/>
              <a:cxnLst/>
              <a:rect l="l" t="t" r="r" b="b"/>
              <a:pathLst>
                <a:path w="965" h="732" extrusionOk="0">
                  <a:moveTo>
                    <a:pt x="247" y="1"/>
                  </a:moveTo>
                  <a:cubicBezTo>
                    <a:pt x="162" y="218"/>
                    <a:pt x="95" y="426"/>
                    <a:pt x="1" y="625"/>
                  </a:cubicBezTo>
                  <a:cubicBezTo>
                    <a:pt x="126" y="684"/>
                    <a:pt x="252" y="731"/>
                    <a:pt x="391" y="731"/>
                  </a:cubicBezTo>
                  <a:cubicBezTo>
                    <a:pt x="430" y="731"/>
                    <a:pt x="470" y="727"/>
                    <a:pt x="511" y="719"/>
                  </a:cubicBezTo>
                  <a:cubicBezTo>
                    <a:pt x="681" y="691"/>
                    <a:pt x="965" y="577"/>
                    <a:pt x="889" y="332"/>
                  </a:cubicBezTo>
                  <a:cubicBezTo>
                    <a:pt x="823" y="143"/>
                    <a:pt x="492" y="10"/>
                    <a:pt x="247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50"/>
            <p:cNvSpPr/>
            <p:nvPr/>
          </p:nvSpPr>
          <p:spPr>
            <a:xfrm>
              <a:off x="3393225" y="3415075"/>
              <a:ext cx="10875" cy="18700"/>
            </a:xfrm>
            <a:custGeom>
              <a:avLst/>
              <a:gdLst/>
              <a:ahLst/>
              <a:cxnLst/>
              <a:rect l="l" t="t" r="r" b="b"/>
              <a:pathLst>
                <a:path w="435" h="748" extrusionOk="0">
                  <a:moveTo>
                    <a:pt x="435" y="0"/>
                  </a:moveTo>
                  <a:cubicBezTo>
                    <a:pt x="388" y="0"/>
                    <a:pt x="321" y="10"/>
                    <a:pt x="236" y="48"/>
                  </a:cubicBezTo>
                  <a:cubicBezTo>
                    <a:pt x="0" y="171"/>
                    <a:pt x="189" y="530"/>
                    <a:pt x="435" y="747"/>
                  </a:cubicBezTo>
                  <a:cubicBezTo>
                    <a:pt x="435" y="482"/>
                    <a:pt x="425" y="237"/>
                    <a:pt x="435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50"/>
            <p:cNvSpPr/>
            <p:nvPr/>
          </p:nvSpPr>
          <p:spPr>
            <a:xfrm>
              <a:off x="3380225" y="3378450"/>
              <a:ext cx="14675" cy="36175"/>
            </a:xfrm>
            <a:custGeom>
              <a:avLst/>
              <a:gdLst/>
              <a:ahLst/>
              <a:cxnLst/>
              <a:rect l="l" t="t" r="r" b="b"/>
              <a:pathLst>
                <a:path w="587" h="1447" extrusionOk="0">
                  <a:moveTo>
                    <a:pt x="255" y="1"/>
                  </a:moveTo>
                  <a:cubicBezTo>
                    <a:pt x="208" y="473"/>
                    <a:pt x="114" y="955"/>
                    <a:pt x="0" y="1447"/>
                  </a:cubicBezTo>
                  <a:cubicBezTo>
                    <a:pt x="227" y="1286"/>
                    <a:pt x="435" y="1144"/>
                    <a:pt x="492" y="993"/>
                  </a:cubicBezTo>
                  <a:cubicBezTo>
                    <a:pt x="586" y="757"/>
                    <a:pt x="426" y="464"/>
                    <a:pt x="378" y="227"/>
                  </a:cubicBezTo>
                  <a:cubicBezTo>
                    <a:pt x="369" y="142"/>
                    <a:pt x="378" y="57"/>
                    <a:pt x="303" y="10"/>
                  </a:cubicBezTo>
                  <a:cubicBezTo>
                    <a:pt x="293" y="1"/>
                    <a:pt x="274" y="1"/>
                    <a:pt x="255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50"/>
            <p:cNvSpPr/>
            <p:nvPr/>
          </p:nvSpPr>
          <p:spPr>
            <a:xfrm>
              <a:off x="3396525" y="3332150"/>
              <a:ext cx="10650" cy="36650"/>
            </a:xfrm>
            <a:custGeom>
              <a:avLst/>
              <a:gdLst/>
              <a:ahLst/>
              <a:cxnLst/>
              <a:rect l="l" t="t" r="r" b="b"/>
              <a:pathLst>
                <a:path w="426" h="1466" extrusionOk="0">
                  <a:moveTo>
                    <a:pt x="303" y="0"/>
                  </a:moveTo>
                  <a:cubicBezTo>
                    <a:pt x="293" y="0"/>
                    <a:pt x="284" y="10"/>
                    <a:pt x="256" y="10"/>
                  </a:cubicBezTo>
                  <a:cubicBezTo>
                    <a:pt x="0" y="114"/>
                    <a:pt x="76" y="662"/>
                    <a:pt x="123" y="870"/>
                  </a:cubicBezTo>
                  <a:cubicBezTo>
                    <a:pt x="161" y="1002"/>
                    <a:pt x="256" y="1267"/>
                    <a:pt x="388" y="1465"/>
                  </a:cubicBezTo>
                  <a:cubicBezTo>
                    <a:pt x="426" y="964"/>
                    <a:pt x="378" y="473"/>
                    <a:pt x="303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50"/>
            <p:cNvSpPr/>
            <p:nvPr/>
          </p:nvSpPr>
          <p:spPr>
            <a:xfrm>
              <a:off x="3382100" y="3304275"/>
              <a:ext cx="11850" cy="26475"/>
            </a:xfrm>
            <a:custGeom>
              <a:avLst/>
              <a:gdLst/>
              <a:ahLst/>
              <a:cxnLst/>
              <a:rect l="l" t="t" r="r" b="b"/>
              <a:pathLst>
                <a:path w="474" h="1059" extrusionOk="0">
                  <a:moveTo>
                    <a:pt x="1" y="0"/>
                  </a:moveTo>
                  <a:cubicBezTo>
                    <a:pt x="67" y="350"/>
                    <a:pt x="114" y="699"/>
                    <a:pt x="152" y="1059"/>
                  </a:cubicBezTo>
                  <a:cubicBezTo>
                    <a:pt x="237" y="907"/>
                    <a:pt x="322" y="756"/>
                    <a:pt x="351" y="728"/>
                  </a:cubicBezTo>
                  <a:cubicBezTo>
                    <a:pt x="473" y="463"/>
                    <a:pt x="473" y="236"/>
                    <a:pt x="237" y="85"/>
                  </a:cubicBezTo>
                  <a:cubicBezTo>
                    <a:pt x="171" y="38"/>
                    <a:pt x="76" y="0"/>
                    <a:pt x="1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50"/>
            <p:cNvSpPr/>
            <p:nvPr/>
          </p:nvSpPr>
          <p:spPr>
            <a:xfrm>
              <a:off x="3378325" y="3275600"/>
              <a:ext cx="18450" cy="22775"/>
            </a:xfrm>
            <a:custGeom>
              <a:avLst/>
              <a:gdLst/>
              <a:ahLst/>
              <a:cxnLst/>
              <a:rect l="l" t="t" r="r" b="b"/>
              <a:pathLst>
                <a:path w="738" h="911" extrusionOk="0">
                  <a:moveTo>
                    <a:pt x="435" y="1"/>
                  </a:moveTo>
                  <a:cubicBezTo>
                    <a:pt x="407" y="1"/>
                    <a:pt x="378" y="5"/>
                    <a:pt x="350" y="13"/>
                  </a:cubicBezTo>
                  <a:cubicBezTo>
                    <a:pt x="1" y="155"/>
                    <a:pt x="379" y="675"/>
                    <a:pt x="738" y="911"/>
                  </a:cubicBezTo>
                  <a:cubicBezTo>
                    <a:pt x="662" y="599"/>
                    <a:pt x="596" y="297"/>
                    <a:pt x="549" y="32"/>
                  </a:cubicBezTo>
                  <a:cubicBezTo>
                    <a:pt x="516" y="10"/>
                    <a:pt x="476" y="1"/>
                    <a:pt x="435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50"/>
            <p:cNvSpPr/>
            <p:nvPr/>
          </p:nvSpPr>
          <p:spPr>
            <a:xfrm>
              <a:off x="3374075" y="3240950"/>
              <a:ext cx="8050" cy="30025"/>
            </a:xfrm>
            <a:custGeom>
              <a:avLst/>
              <a:gdLst/>
              <a:ahLst/>
              <a:cxnLst/>
              <a:rect l="l" t="t" r="r" b="b"/>
              <a:pathLst>
                <a:path w="322" h="1201" extrusionOk="0">
                  <a:moveTo>
                    <a:pt x="19" y="0"/>
                  </a:moveTo>
                  <a:cubicBezTo>
                    <a:pt x="1" y="293"/>
                    <a:pt x="48" y="719"/>
                    <a:pt x="114" y="1201"/>
                  </a:cubicBezTo>
                  <a:cubicBezTo>
                    <a:pt x="237" y="1002"/>
                    <a:pt x="322" y="728"/>
                    <a:pt x="312" y="615"/>
                  </a:cubicBezTo>
                  <a:cubicBezTo>
                    <a:pt x="303" y="473"/>
                    <a:pt x="161" y="170"/>
                    <a:pt x="19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50"/>
            <p:cNvSpPr/>
            <p:nvPr/>
          </p:nvSpPr>
          <p:spPr>
            <a:xfrm>
              <a:off x="3395350" y="3546425"/>
              <a:ext cx="17725" cy="33575"/>
            </a:xfrm>
            <a:custGeom>
              <a:avLst/>
              <a:gdLst/>
              <a:ahLst/>
              <a:cxnLst/>
              <a:rect l="l" t="t" r="r" b="b"/>
              <a:pathLst>
                <a:path w="709" h="1343" extrusionOk="0">
                  <a:moveTo>
                    <a:pt x="709" y="1"/>
                  </a:moveTo>
                  <a:lnTo>
                    <a:pt x="709" y="1"/>
                  </a:lnTo>
                  <a:cubicBezTo>
                    <a:pt x="577" y="29"/>
                    <a:pt x="416" y="95"/>
                    <a:pt x="340" y="181"/>
                  </a:cubicBezTo>
                  <a:cubicBezTo>
                    <a:pt x="0" y="521"/>
                    <a:pt x="57" y="1201"/>
                    <a:pt x="548" y="1343"/>
                  </a:cubicBezTo>
                  <a:lnTo>
                    <a:pt x="586" y="1022"/>
                  </a:lnTo>
                  <a:cubicBezTo>
                    <a:pt x="652" y="663"/>
                    <a:pt x="690" y="332"/>
                    <a:pt x="709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7" name="Google Shape;2387;p50"/>
          <p:cNvGrpSpPr/>
          <p:nvPr/>
        </p:nvGrpSpPr>
        <p:grpSpPr>
          <a:xfrm flipH="1">
            <a:off x="-1722929" y="-472455"/>
            <a:ext cx="5013188" cy="5105883"/>
            <a:chOff x="763575" y="3697175"/>
            <a:chExt cx="638875" cy="611000"/>
          </a:xfrm>
        </p:grpSpPr>
        <p:sp>
          <p:nvSpPr>
            <p:cNvPr id="2388" name="Google Shape;2388;p50"/>
            <p:cNvSpPr/>
            <p:nvPr/>
          </p:nvSpPr>
          <p:spPr>
            <a:xfrm>
              <a:off x="1081575" y="3859950"/>
              <a:ext cx="50600" cy="43275"/>
            </a:xfrm>
            <a:custGeom>
              <a:avLst/>
              <a:gdLst/>
              <a:ahLst/>
              <a:cxnLst/>
              <a:rect l="l" t="t" r="r" b="b"/>
              <a:pathLst>
                <a:path w="2024" h="1731" extrusionOk="0">
                  <a:moveTo>
                    <a:pt x="29" y="1"/>
                  </a:moveTo>
                  <a:lnTo>
                    <a:pt x="1" y="48"/>
                  </a:lnTo>
                  <a:cubicBezTo>
                    <a:pt x="473" y="303"/>
                    <a:pt x="1636" y="823"/>
                    <a:pt x="1948" y="1730"/>
                  </a:cubicBezTo>
                  <a:lnTo>
                    <a:pt x="2023" y="1352"/>
                  </a:lnTo>
                  <a:cubicBezTo>
                    <a:pt x="1740" y="530"/>
                    <a:pt x="95" y="29"/>
                    <a:pt x="29" y="1"/>
                  </a:cubicBezTo>
                  <a:close/>
                </a:path>
              </a:pathLst>
            </a:custGeom>
            <a:solidFill>
              <a:srgbClr val="843D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50"/>
            <p:cNvSpPr/>
            <p:nvPr/>
          </p:nvSpPr>
          <p:spPr>
            <a:xfrm>
              <a:off x="1163800" y="3751750"/>
              <a:ext cx="66650" cy="265350"/>
            </a:xfrm>
            <a:custGeom>
              <a:avLst/>
              <a:gdLst/>
              <a:ahLst/>
              <a:cxnLst/>
              <a:rect l="l" t="t" r="r" b="b"/>
              <a:pathLst>
                <a:path w="2666" h="10614" extrusionOk="0">
                  <a:moveTo>
                    <a:pt x="2420" y="1"/>
                  </a:moveTo>
                  <a:cubicBezTo>
                    <a:pt x="2392" y="898"/>
                    <a:pt x="1777" y="1749"/>
                    <a:pt x="1399" y="2269"/>
                  </a:cubicBezTo>
                  <a:cubicBezTo>
                    <a:pt x="1258" y="2458"/>
                    <a:pt x="1154" y="2599"/>
                    <a:pt x="1116" y="2694"/>
                  </a:cubicBezTo>
                  <a:cubicBezTo>
                    <a:pt x="1059" y="2855"/>
                    <a:pt x="1116" y="3110"/>
                    <a:pt x="1201" y="3507"/>
                  </a:cubicBezTo>
                  <a:cubicBezTo>
                    <a:pt x="1324" y="4017"/>
                    <a:pt x="1626" y="4820"/>
                    <a:pt x="1588" y="5775"/>
                  </a:cubicBezTo>
                  <a:cubicBezTo>
                    <a:pt x="1532" y="7372"/>
                    <a:pt x="10" y="10472"/>
                    <a:pt x="1" y="10500"/>
                  </a:cubicBezTo>
                  <a:lnTo>
                    <a:pt x="218" y="10614"/>
                  </a:lnTo>
                  <a:cubicBezTo>
                    <a:pt x="284" y="10481"/>
                    <a:pt x="1636" y="7419"/>
                    <a:pt x="1702" y="5765"/>
                  </a:cubicBezTo>
                  <a:cubicBezTo>
                    <a:pt x="1730" y="4773"/>
                    <a:pt x="1569" y="3979"/>
                    <a:pt x="1447" y="3450"/>
                  </a:cubicBezTo>
                  <a:cubicBezTo>
                    <a:pt x="1380" y="3138"/>
                    <a:pt x="1324" y="2883"/>
                    <a:pt x="1352" y="2788"/>
                  </a:cubicBezTo>
                  <a:cubicBezTo>
                    <a:pt x="1380" y="2732"/>
                    <a:pt x="1484" y="2590"/>
                    <a:pt x="1607" y="2420"/>
                  </a:cubicBezTo>
                  <a:cubicBezTo>
                    <a:pt x="1995" y="1891"/>
                    <a:pt x="2647" y="993"/>
                    <a:pt x="2666" y="10"/>
                  </a:cubicBezTo>
                  <a:lnTo>
                    <a:pt x="2420" y="1"/>
                  </a:lnTo>
                  <a:close/>
                </a:path>
              </a:pathLst>
            </a:custGeom>
            <a:solidFill>
              <a:srgbClr val="843D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50"/>
            <p:cNvSpPr/>
            <p:nvPr/>
          </p:nvSpPr>
          <p:spPr>
            <a:xfrm>
              <a:off x="1126700" y="3842725"/>
              <a:ext cx="31925" cy="110825"/>
            </a:xfrm>
            <a:custGeom>
              <a:avLst/>
              <a:gdLst/>
              <a:ahLst/>
              <a:cxnLst/>
              <a:rect l="l" t="t" r="r" b="b"/>
              <a:pathLst>
                <a:path w="1277" h="4433" extrusionOk="0">
                  <a:moveTo>
                    <a:pt x="199" y="0"/>
                  </a:moveTo>
                  <a:cubicBezTo>
                    <a:pt x="190" y="47"/>
                    <a:pt x="1" y="1172"/>
                    <a:pt x="39" y="1966"/>
                  </a:cubicBezTo>
                  <a:cubicBezTo>
                    <a:pt x="58" y="2457"/>
                    <a:pt x="322" y="2939"/>
                    <a:pt x="596" y="3440"/>
                  </a:cubicBezTo>
                  <a:cubicBezTo>
                    <a:pt x="766" y="3761"/>
                    <a:pt x="946" y="4092"/>
                    <a:pt x="1069" y="4432"/>
                  </a:cubicBezTo>
                  <a:lnTo>
                    <a:pt x="1277" y="4300"/>
                  </a:lnTo>
                  <a:cubicBezTo>
                    <a:pt x="1163" y="3941"/>
                    <a:pt x="984" y="3620"/>
                    <a:pt x="804" y="3289"/>
                  </a:cubicBezTo>
                  <a:cubicBezTo>
                    <a:pt x="559" y="2816"/>
                    <a:pt x="313" y="2363"/>
                    <a:pt x="294" y="1928"/>
                  </a:cubicBezTo>
                  <a:cubicBezTo>
                    <a:pt x="266" y="1172"/>
                    <a:pt x="455" y="57"/>
                    <a:pt x="455" y="47"/>
                  </a:cubicBezTo>
                  <a:lnTo>
                    <a:pt x="199" y="0"/>
                  </a:lnTo>
                  <a:close/>
                </a:path>
              </a:pathLst>
            </a:custGeom>
            <a:solidFill>
              <a:srgbClr val="843D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50"/>
            <p:cNvSpPr/>
            <p:nvPr/>
          </p:nvSpPr>
          <p:spPr>
            <a:xfrm>
              <a:off x="1160975" y="3888325"/>
              <a:ext cx="165175" cy="138225"/>
            </a:xfrm>
            <a:custGeom>
              <a:avLst/>
              <a:gdLst/>
              <a:ahLst/>
              <a:cxnLst/>
              <a:rect l="l" t="t" r="r" b="b"/>
              <a:pathLst>
                <a:path w="6607" h="5529" extrusionOk="0">
                  <a:moveTo>
                    <a:pt x="6587" y="0"/>
                  </a:moveTo>
                  <a:cubicBezTo>
                    <a:pt x="2335" y="1427"/>
                    <a:pt x="652" y="3922"/>
                    <a:pt x="38" y="5264"/>
                  </a:cubicBezTo>
                  <a:cubicBezTo>
                    <a:pt x="29" y="5302"/>
                    <a:pt x="0" y="5321"/>
                    <a:pt x="0" y="5340"/>
                  </a:cubicBezTo>
                  <a:cubicBezTo>
                    <a:pt x="0" y="5340"/>
                    <a:pt x="29" y="5311"/>
                    <a:pt x="48" y="5302"/>
                  </a:cubicBezTo>
                  <a:lnTo>
                    <a:pt x="161" y="5529"/>
                  </a:lnTo>
                  <a:cubicBezTo>
                    <a:pt x="208" y="5500"/>
                    <a:pt x="218" y="5481"/>
                    <a:pt x="265" y="5368"/>
                  </a:cubicBezTo>
                  <a:cubicBezTo>
                    <a:pt x="870" y="4064"/>
                    <a:pt x="2448" y="1484"/>
                    <a:pt x="6606" y="76"/>
                  </a:cubicBezTo>
                  <a:lnTo>
                    <a:pt x="6587" y="0"/>
                  </a:lnTo>
                  <a:close/>
                </a:path>
              </a:pathLst>
            </a:custGeom>
            <a:solidFill>
              <a:srgbClr val="843D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50"/>
            <p:cNvSpPr/>
            <p:nvPr/>
          </p:nvSpPr>
          <p:spPr>
            <a:xfrm>
              <a:off x="1039050" y="3865150"/>
              <a:ext cx="138475" cy="443025"/>
            </a:xfrm>
            <a:custGeom>
              <a:avLst/>
              <a:gdLst/>
              <a:ahLst/>
              <a:cxnLst/>
              <a:rect l="l" t="t" r="r" b="b"/>
              <a:pathLst>
                <a:path w="5539" h="17721" extrusionOk="0">
                  <a:moveTo>
                    <a:pt x="29" y="1"/>
                  </a:moveTo>
                  <a:cubicBezTo>
                    <a:pt x="0" y="1"/>
                    <a:pt x="75" y="162"/>
                    <a:pt x="199" y="351"/>
                  </a:cubicBezTo>
                  <a:cubicBezTo>
                    <a:pt x="1229" y="1844"/>
                    <a:pt x="4102" y="3091"/>
                    <a:pt x="4575" y="3271"/>
                  </a:cubicBezTo>
                  <a:cubicBezTo>
                    <a:pt x="4679" y="3639"/>
                    <a:pt x="5236" y="5558"/>
                    <a:pt x="4868" y="6276"/>
                  </a:cubicBezTo>
                  <a:cubicBezTo>
                    <a:pt x="2628" y="10756"/>
                    <a:pt x="2637" y="14243"/>
                    <a:pt x="2845" y="17721"/>
                  </a:cubicBezTo>
                  <a:lnTo>
                    <a:pt x="3101" y="17692"/>
                  </a:lnTo>
                  <a:cubicBezTo>
                    <a:pt x="2883" y="14262"/>
                    <a:pt x="2883" y="10812"/>
                    <a:pt x="5095" y="6389"/>
                  </a:cubicBezTo>
                  <a:cubicBezTo>
                    <a:pt x="5539" y="5501"/>
                    <a:pt x="4830" y="3233"/>
                    <a:pt x="4802" y="3138"/>
                  </a:cubicBezTo>
                  <a:lnTo>
                    <a:pt x="4773" y="3082"/>
                  </a:lnTo>
                  <a:lnTo>
                    <a:pt x="4717" y="3063"/>
                  </a:lnTo>
                  <a:cubicBezTo>
                    <a:pt x="4679" y="3044"/>
                    <a:pt x="1352" y="1853"/>
                    <a:pt x="294" y="332"/>
                  </a:cubicBezTo>
                  <a:cubicBezTo>
                    <a:pt x="131" y="92"/>
                    <a:pt x="51" y="1"/>
                    <a:pt x="29" y="1"/>
                  </a:cubicBezTo>
                  <a:close/>
                </a:path>
              </a:pathLst>
            </a:custGeom>
            <a:solidFill>
              <a:srgbClr val="AA4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50"/>
            <p:cNvSpPr/>
            <p:nvPr/>
          </p:nvSpPr>
          <p:spPr>
            <a:xfrm>
              <a:off x="1039400" y="3865450"/>
              <a:ext cx="138600" cy="186375"/>
            </a:xfrm>
            <a:custGeom>
              <a:avLst/>
              <a:gdLst/>
              <a:ahLst/>
              <a:cxnLst/>
              <a:rect l="l" t="t" r="r" b="b"/>
              <a:pathLst>
                <a:path w="5544" h="7455" extrusionOk="0">
                  <a:moveTo>
                    <a:pt x="31" y="0"/>
                  </a:moveTo>
                  <a:cubicBezTo>
                    <a:pt x="0" y="0"/>
                    <a:pt x="74" y="159"/>
                    <a:pt x="204" y="348"/>
                  </a:cubicBezTo>
                  <a:cubicBezTo>
                    <a:pt x="1225" y="1832"/>
                    <a:pt x="4098" y="3098"/>
                    <a:pt x="4570" y="3259"/>
                  </a:cubicBezTo>
                  <a:cubicBezTo>
                    <a:pt x="4674" y="3637"/>
                    <a:pt x="5222" y="5555"/>
                    <a:pt x="4863" y="6274"/>
                  </a:cubicBezTo>
                  <a:cubicBezTo>
                    <a:pt x="4721" y="6566"/>
                    <a:pt x="4580" y="6850"/>
                    <a:pt x="4457" y="7134"/>
                  </a:cubicBezTo>
                  <a:cubicBezTo>
                    <a:pt x="4495" y="7247"/>
                    <a:pt x="4532" y="7351"/>
                    <a:pt x="4580" y="7455"/>
                  </a:cubicBezTo>
                  <a:cubicBezTo>
                    <a:pt x="4740" y="7105"/>
                    <a:pt x="4901" y="6746"/>
                    <a:pt x="5090" y="6377"/>
                  </a:cubicBezTo>
                  <a:cubicBezTo>
                    <a:pt x="5544" y="5499"/>
                    <a:pt x="4816" y="3230"/>
                    <a:pt x="4797" y="3136"/>
                  </a:cubicBezTo>
                  <a:lnTo>
                    <a:pt x="4769" y="3070"/>
                  </a:lnTo>
                  <a:lnTo>
                    <a:pt x="4712" y="3051"/>
                  </a:lnTo>
                  <a:cubicBezTo>
                    <a:pt x="4674" y="3041"/>
                    <a:pt x="1348" y="1841"/>
                    <a:pt x="299" y="320"/>
                  </a:cubicBezTo>
                  <a:cubicBezTo>
                    <a:pt x="137" y="89"/>
                    <a:pt x="55" y="0"/>
                    <a:pt x="31" y="0"/>
                  </a:cubicBezTo>
                  <a:close/>
                </a:path>
              </a:pathLst>
            </a:custGeom>
            <a:solidFill>
              <a:srgbClr val="843D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50"/>
            <p:cNvSpPr/>
            <p:nvPr/>
          </p:nvSpPr>
          <p:spPr>
            <a:xfrm>
              <a:off x="1231850" y="3883575"/>
              <a:ext cx="170600" cy="64775"/>
            </a:xfrm>
            <a:custGeom>
              <a:avLst/>
              <a:gdLst/>
              <a:ahLst/>
              <a:cxnLst/>
              <a:rect l="l" t="t" r="r" b="b"/>
              <a:pathLst>
                <a:path w="6824" h="2591" extrusionOk="0">
                  <a:moveTo>
                    <a:pt x="6036" y="1"/>
                  </a:moveTo>
                  <a:cubicBezTo>
                    <a:pt x="5723" y="1"/>
                    <a:pt x="5328" y="64"/>
                    <a:pt x="5151" y="77"/>
                  </a:cubicBezTo>
                  <a:cubicBezTo>
                    <a:pt x="5088" y="83"/>
                    <a:pt x="5024" y="86"/>
                    <a:pt x="4960" y="86"/>
                  </a:cubicBezTo>
                  <a:cubicBezTo>
                    <a:pt x="4698" y="86"/>
                    <a:pt x="4426" y="43"/>
                    <a:pt x="4160" y="43"/>
                  </a:cubicBezTo>
                  <a:cubicBezTo>
                    <a:pt x="4109" y="43"/>
                    <a:pt x="4058" y="44"/>
                    <a:pt x="4008" y="48"/>
                  </a:cubicBezTo>
                  <a:cubicBezTo>
                    <a:pt x="3932" y="51"/>
                    <a:pt x="3852" y="51"/>
                    <a:pt x="3770" y="51"/>
                  </a:cubicBezTo>
                  <a:cubicBezTo>
                    <a:pt x="3632" y="51"/>
                    <a:pt x="3487" y="49"/>
                    <a:pt x="3339" y="49"/>
                  </a:cubicBezTo>
                  <a:cubicBezTo>
                    <a:pt x="2865" y="49"/>
                    <a:pt x="2363" y="70"/>
                    <a:pt x="2004" y="247"/>
                  </a:cubicBezTo>
                  <a:cubicBezTo>
                    <a:pt x="1654" y="407"/>
                    <a:pt x="1390" y="710"/>
                    <a:pt x="1059" y="899"/>
                  </a:cubicBezTo>
                  <a:cubicBezTo>
                    <a:pt x="728" y="1088"/>
                    <a:pt x="275" y="1201"/>
                    <a:pt x="0" y="1447"/>
                  </a:cubicBezTo>
                  <a:cubicBezTo>
                    <a:pt x="454" y="1475"/>
                    <a:pt x="936" y="1437"/>
                    <a:pt x="1371" y="1560"/>
                  </a:cubicBezTo>
                  <a:cubicBezTo>
                    <a:pt x="1371" y="1579"/>
                    <a:pt x="1352" y="1617"/>
                    <a:pt x="1352" y="1636"/>
                  </a:cubicBezTo>
                  <a:cubicBezTo>
                    <a:pt x="1399" y="1636"/>
                    <a:pt x="1456" y="1636"/>
                    <a:pt x="1494" y="1655"/>
                  </a:cubicBezTo>
                  <a:cubicBezTo>
                    <a:pt x="1614" y="1827"/>
                    <a:pt x="1727" y="2117"/>
                    <a:pt x="1961" y="2117"/>
                  </a:cubicBezTo>
                  <a:cubicBezTo>
                    <a:pt x="1983" y="2117"/>
                    <a:pt x="2007" y="2114"/>
                    <a:pt x="2032" y="2108"/>
                  </a:cubicBezTo>
                  <a:lnTo>
                    <a:pt x="2032" y="2108"/>
                  </a:lnTo>
                  <a:cubicBezTo>
                    <a:pt x="1921" y="2465"/>
                    <a:pt x="2120" y="2537"/>
                    <a:pt x="2385" y="2537"/>
                  </a:cubicBezTo>
                  <a:cubicBezTo>
                    <a:pt x="2565" y="2537"/>
                    <a:pt x="2776" y="2503"/>
                    <a:pt x="2939" y="2503"/>
                  </a:cubicBezTo>
                  <a:cubicBezTo>
                    <a:pt x="2962" y="2503"/>
                    <a:pt x="2985" y="2504"/>
                    <a:pt x="3006" y="2505"/>
                  </a:cubicBezTo>
                  <a:cubicBezTo>
                    <a:pt x="2959" y="2524"/>
                    <a:pt x="2911" y="2562"/>
                    <a:pt x="2873" y="2581"/>
                  </a:cubicBezTo>
                  <a:cubicBezTo>
                    <a:pt x="2919" y="2588"/>
                    <a:pt x="2970" y="2591"/>
                    <a:pt x="3025" y="2591"/>
                  </a:cubicBezTo>
                  <a:cubicBezTo>
                    <a:pt x="3200" y="2591"/>
                    <a:pt x="3415" y="2560"/>
                    <a:pt x="3609" y="2525"/>
                  </a:cubicBezTo>
                  <a:lnTo>
                    <a:pt x="3609" y="2525"/>
                  </a:lnTo>
                  <a:cubicBezTo>
                    <a:pt x="3867" y="2522"/>
                    <a:pt x="4108" y="2268"/>
                    <a:pt x="4386" y="2231"/>
                  </a:cubicBezTo>
                  <a:cubicBezTo>
                    <a:pt x="4415" y="2228"/>
                    <a:pt x="4451" y="2227"/>
                    <a:pt x="4491" y="2227"/>
                  </a:cubicBezTo>
                  <a:cubicBezTo>
                    <a:pt x="4650" y="2227"/>
                    <a:pt x="4883" y="2246"/>
                    <a:pt x="5114" y="2246"/>
                  </a:cubicBezTo>
                  <a:cubicBezTo>
                    <a:pt x="5556" y="2246"/>
                    <a:pt x="5991" y="2177"/>
                    <a:pt x="5888" y="1778"/>
                  </a:cubicBezTo>
                  <a:cubicBezTo>
                    <a:pt x="6219" y="1768"/>
                    <a:pt x="6143" y="1655"/>
                    <a:pt x="6276" y="1447"/>
                  </a:cubicBezTo>
                  <a:cubicBezTo>
                    <a:pt x="6408" y="1211"/>
                    <a:pt x="6824" y="1003"/>
                    <a:pt x="6758" y="644"/>
                  </a:cubicBezTo>
                  <a:cubicBezTo>
                    <a:pt x="6682" y="644"/>
                    <a:pt x="6606" y="577"/>
                    <a:pt x="6521" y="568"/>
                  </a:cubicBezTo>
                  <a:cubicBezTo>
                    <a:pt x="6512" y="388"/>
                    <a:pt x="6569" y="181"/>
                    <a:pt x="6427" y="77"/>
                  </a:cubicBezTo>
                  <a:cubicBezTo>
                    <a:pt x="6353" y="20"/>
                    <a:pt x="6207" y="1"/>
                    <a:pt x="6036" y="1"/>
                  </a:cubicBezTo>
                  <a:close/>
                </a:path>
              </a:pathLst>
            </a:custGeom>
            <a:solidFill>
              <a:srgbClr val="D6D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50"/>
            <p:cNvSpPr/>
            <p:nvPr/>
          </p:nvSpPr>
          <p:spPr>
            <a:xfrm>
              <a:off x="1231375" y="3895250"/>
              <a:ext cx="162100" cy="53450"/>
            </a:xfrm>
            <a:custGeom>
              <a:avLst/>
              <a:gdLst/>
              <a:ahLst/>
              <a:cxnLst/>
              <a:rect l="l" t="t" r="r" b="b"/>
              <a:pathLst>
                <a:path w="6484" h="2138" extrusionOk="0">
                  <a:moveTo>
                    <a:pt x="4998" y="0"/>
                  </a:moveTo>
                  <a:cubicBezTo>
                    <a:pt x="4805" y="0"/>
                    <a:pt x="4624" y="38"/>
                    <a:pt x="4509" y="129"/>
                  </a:cubicBezTo>
                  <a:cubicBezTo>
                    <a:pt x="4698" y="129"/>
                    <a:pt x="5520" y="356"/>
                    <a:pt x="5057" y="489"/>
                  </a:cubicBezTo>
                  <a:cubicBezTo>
                    <a:pt x="4926" y="524"/>
                    <a:pt x="4784" y="535"/>
                    <a:pt x="4638" y="535"/>
                  </a:cubicBezTo>
                  <a:cubicBezTo>
                    <a:pt x="4412" y="535"/>
                    <a:pt x="4174" y="509"/>
                    <a:pt x="3947" y="509"/>
                  </a:cubicBezTo>
                  <a:cubicBezTo>
                    <a:pt x="3778" y="509"/>
                    <a:pt x="3616" y="524"/>
                    <a:pt x="3469" y="574"/>
                  </a:cubicBezTo>
                  <a:cubicBezTo>
                    <a:pt x="3686" y="621"/>
                    <a:pt x="3516" y="763"/>
                    <a:pt x="3450" y="819"/>
                  </a:cubicBezTo>
                  <a:cubicBezTo>
                    <a:pt x="3393" y="876"/>
                    <a:pt x="3346" y="876"/>
                    <a:pt x="3299" y="952"/>
                  </a:cubicBezTo>
                  <a:cubicBezTo>
                    <a:pt x="3233" y="1027"/>
                    <a:pt x="3261" y="1150"/>
                    <a:pt x="3176" y="1216"/>
                  </a:cubicBezTo>
                  <a:cubicBezTo>
                    <a:pt x="3104" y="1282"/>
                    <a:pt x="3007" y="1312"/>
                    <a:pt x="2905" y="1312"/>
                  </a:cubicBezTo>
                  <a:cubicBezTo>
                    <a:pt x="2657" y="1312"/>
                    <a:pt x="2379" y="1134"/>
                    <a:pt x="2373" y="867"/>
                  </a:cubicBezTo>
                  <a:cubicBezTo>
                    <a:pt x="1928" y="857"/>
                    <a:pt x="1475" y="772"/>
                    <a:pt x="1012" y="772"/>
                  </a:cubicBezTo>
                  <a:cubicBezTo>
                    <a:pt x="776" y="772"/>
                    <a:pt x="558" y="772"/>
                    <a:pt x="331" y="781"/>
                  </a:cubicBezTo>
                  <a:cubicBezTo>
                    <a:pt x="199" y="838"/>
                    <a:pt x="95" y="914"/>
                    <a:pt x="1" y="999"/>
                  </a:cubicBezTo>
                  <a:cubicBezTo>
                    <a:pt x="445" y="1018"/>
                    <a:pt x="936" y="980"/>
                    <a:pt x="1371" y="1103"/>
                  </a:cubicBezTo>
                  <a:cubicBezTo>
                    <a:pt x="1371" y="1122"/>
                    <a:pt x="1343" y="1160"/>
                    <a:pt x="1343" y="1188"/>
                  </a:cubicBezTo>
                  <a:cubicBezTo>
                    <a:pt x="1390" y="1188"/>
                    <a:pt x="1456" y="1188"/>
                    <a:pt x="1484" y="1197"/>
                  </a:cubicBezTo>
                  <a:cubicBezTo>
                    <a:pt x="1606" y="1372"/>
                    <a:pt x="1728" y="1667"/>
                    <a:pt x="1969" y="1667"/>
                  </a:cubicBezTo>
                  <a:cubicBezTo>
                    <a:pt x="1990" y="1667"/>
                    <a:pt x="2011" y="1665"/>
                    <a:pt x="2032" y="1660"/>
                  </a:cubicBezTo>
                  <a:lnTo>
                    <a:pt x="2032" y="1660"/>
                  </a:lnTo>
                  <a:cubicBezTo>
                    <a:pt x="1922" y="2009"/>
                    <a:pt x="2114" y="2080"/>
                    <a:pt x="2374" y="2080"/>
                  </a:cubicBezTo>
                  <a:cubicBezTo>
                    <a:pt x="2553" y="2080"/>
                    <a:pt x="2765" y="2046"/>
                    <a:pt x="2930" y="2046"/>
                  </a:cubicBezTo>
                  <a:cubicBezTo>
                    <a:pt x="2953" y="2046"/>
                    <a:pt x="2975" y="2046"/>
                    <a:pt x="2996" y="2048"/>
                  </a:cubicBezTo>
                  <a:cubicBezTo>
                    <a:pt x="2949" y="2067"/>
                    <a:pt x="2902" y="2105"/>
                    <a:pt x="2874" y="2133"/>
                  </a:cubicBezTo>
                  <a:cubicBezTo>
                    <a:pt x="2908" y="2136"/>
                    <a:pt x="2945" y="2138"/>
                    <a:pt x="2985" y="2138"/>
                  </a:cubicBezTo>
                  <a:cubicBezTo>
                    <a:pt x="3166" y="2138"/>
                    <a:pt x="3399" y="2106"/>
                    <a:pt x="3600" y="2067"/>
                  </a:cubicBezTo>
                  <a:lnTo>
                    <a:pt x="3600" y="2067"/>
                  </a:lnTo>
                  <a:cubicBezTo>
                    <a:pt x="3602" y="2067"/>
                    <a:pt x="3604" y="2067"/>
                    <a:pt x="3605" y="2067"/>
                  </a:cubicBezTo>
                  <a:cubicBezTo>
                    <a:pt x="3856" y="2067"/>
                    <a:pt x="4107" y="1811"/>
                    <a:pt x="4386" y="1774"/>
                  </a:cubicBezTo>
                  <a:cubicBezTo>
                    <a:pt x="4413" y="1771"/>
                    <a:pt x="4446" y="1770"/>
                    <a:pt x="4484" y="1770"/>
                  </a:cubicBezTo>
                  <a:cubicBezTo>
                    <a:pt x="4647" y="1770"/>
                    <a:pt x="4893" y="1792"/>
                    <a:pt x="5135" y="1792"/>
                  </a:cubicBezTo>
                  <a:cubicBezTo>
                    <a:pt x="5568" y="1792"/>
                    <a:pt x="5985" y="1721"/>
                    <a:pt x="5879" y="1330"/>
                  </a:cubicBezTo>
                  <a:cubicBezTo>
                    <a:pt x="6210" y="1311"/>
                    <a:pt x="6143" y="1197"/>
                    <a:pt x="6276" y="999"/>
                  </a:cubicBezTo>
                  <a:cubicBezTo>
                    <a:pt x="6314" y="914"/>
                    <a:pt x="6399" y="838"/>
                    <a:pt x="6484" y="763"/>
                  </a:cubicBezTo>
                  <a:cubicBezTo>
                    <a:pt x="6399" y="725"/>
                    <a:pt x="6351" y="621"/>
                    <a:pt x="6285" y="574"/>
                  </a:cubicBezTo>
                  <a:cubicBezTo>
                    <a:pt x="6191" y="498"/>
                    <a:pt x="6096" y="479"/>
                    <a:pt x="5992" y="422"/>
                  </a:cubicBezTo>
                  <a:cubicBezTo>
                    <a:pt x="5879" y="366"/>
                    <a:pt x="5813" y="252"/>
                    <a:pt x="5709" y="177"/>
                  </a:cubicBezTo>
                  <a:cubicBezTo>
                    <a:pt x="5550" y="72"/>
                    <a:pt x="5264" y="0"/>
                    <a:pt x="4998" y="0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50"/>
            <p:cNvSpPr/>
            <p:nvPr/>
          </p:nvSpPr>
          <p:spPr>
            <a:xfrm>
              <a:off x="763575" y="3697175"/>
              <a:ext cx="500675" cy="248100"/>
            </a:xfrm>
            <a:custGeom>
              <a:avLst/>
              <a:gdLst/>
              <a:ahLst/>
              <a:cxnLst/>
              <a:rect l="l" t="t" r="r" b="b"/>
              <a:pathLst>
                <a:path w="20027" h="9924" extrusionOk="0">
                  <a:moveTo>
                    <a:pt x="19246" y="0"/>
                  </a:moveTo>
                  <a:cubicBezTo>
                    <a:pt x="18397" y="0"/>
                    <a:pt x="17564" y="253"/>
                    <a:pt x="16737" y="397"/>
                  </a:cubicBezTo>
                  <a:cubicBezTo>
                    <a:pt x="16114" y="520"/>
                    <a:pt x="15698" y="634"/>
                    <a:pt x="15235" y="1087"/>
                  </a:cubicBezTo>
                  <a:cubicBezTo>
                    <a:pt x="15131" y="1191"/>
                    <a:pt x="15027" y="1333"/>
                    <a:pt x="14904" y="1418"/>
                  </a:cubicBezTo>
                  <a:cubicBezTo>
                    <a:pt x="14762" y="1522"/>
                    <a:pt x="14375" y="1579"/>
                    <a:pt x="14280" y="1683"/>
                  </a:cubicBezTo>
                  <a:cubicBezTo>
                    <a:pt x="14157" y="1843"/>
                    <a:pt x="14327" y="1995"/>
                    <a:pt x="14195" y="2193"/>
                  </a:cubicBezTo>
                  <a:cubicBezTo>
                    <a:pt x="13987" y="2486"/>
                    <a:pt x="13430" y="2316"/>
                    <a:pt x="13250" y="2599"/>
                  </a:cubicBezTo>
                  <a:cubicBezTo>
                    <a:pt x="13628" y="2552"/>
                    <a:pt x="13978" y="2382"/>
                    <a:pt x="14337" y="2288"/>
                  </a:cubicBezTo>
                  <a:lnTo>
                    <a:pt x="14337" y="2288"/>
                  </a:lnTo>
                  <a:cubicBezTo>
                    <a:pt x="13987" y="2609"/>
                    <a:pt x="13534" y="2788"/>
                    <a:pt x="13118" y="2996"/>
                  </a:cubicBezTo>
                  <a:cubicBezTo>
                    <a:pt x="12834" y="3148"/>
                    <a:pt x="11209" y="3856"/>
                    <a:pt x="11209" y="4215"/>
                  </a:cubicBezTo>
                  <a:cubicBezTo>
                    <a:pt x="11280" y="4201"/>
                    <a:pt x="11353" y="4194"/>
                    <a:pt x="11426" y="4194"/>
                  </a:cubicBezTo>
                  <a:cubicBezTo>
                    <a:pt x="11499" y="4194"/>
                    <a:pt x="11573" y="4201"/>
                    <a:pt x="11643" y="4215"/>
                  </a:cubicBezTo>
                  <a:cubicBezTo>
                    <a:pt x="11776" y="4820"/>
                    <a:pt x="10642" y="4556"/>
                    <a:pt x="10642" y="5151"/>
                  </a:cubicBezTo>
                  <a:cubicBezTo>
                    <a:pt x="11033" y="4991"/>
                    <a:pt x="11452" y="4608"/>
                    <a:pt x="11881" y="4608"/>
                  </a:cubicBezTo>
                  <a:cubicBezTo>
                    <a:pt x="11959" y="4608"/>
                    <a:pt x="12037" y="4621"/>
                    <a:pt x="12116" y="4650"/>
                  </a:cubicBezTo>
                  <a:cubicBezTo>
                    <a:pt x="12012" y="4773"/>
                    <a:pt x="11880" y="4877"/>
                    <a:pt x="11776" y="4981"/>
                  </a:cubicBezTo>
                  <a:cubicBezTo>
                    <a:pt x="11814" y="5009"/>
                    <a:pt x="11861" y="5057"/>
                    <a:pt x="11908" y="5085"/>
                  </a:cubicBezTo>
                  <a:cubicBezTo>
                    <a:pt x="11656" y="5445"/>
                    <a:pt x="11310" y="5539"/>
                    <a:pt x="10918" y="5539"/>
                  </a:cubicBezTo>
                  <a:cubicBezTo>
                    <a:pt x="10899" y="5539"/>
                    <a:pt x="10879" y="5539"/>
                    <a:pt x="10859" y="5539"/>
                  </a:cubicBezTo>
                  <a:lnTo>
                    <a:pt x="10859" y="5539"/>
                  </a:lnTo>
                  <a:cubicBezTo>
                    <a:pt x="10840" y="5586"/>
                    <a:pt x="10878" y="5605"/>
                    <a:pt x="10878" y="5624"/>
                  </a:cubicBezTo>
                  <a:cubicBezTo>
                    <a:pt x="10566" y="5624"/>
                    <a:pt x="10301" y="5964"/>
                    <a:pt x="10009" y="6068"/>
                  </a:cubicBezTo>
                  <a:cubicBezTo>
                    <a:pt x="9612" y="6219"/>
                    <a:pt x="9215" y="6295"/>
                    <a:pt x="8808" y="6446"/>
                  </a:cubicBezTo>
                  <a:cubicBezTo>
                    <a:pt x="8978" y="6673"/>
                    <a:pt x="9271" y="6502"/>
                    <a:pt x="9489" y="6663"/>
                  </a:cubicBezTo>
                  <a:cubicBezTo>
                    <a:pt x="9460" y="6814"/>
                    <a:pt x="9404" y="6899"/>
                    <a:pt x="9234" y="6947"/>
                  </a:cubicBezTo>
                  <a:cubicBezTo>
                    <a:pt x="9224" y="6975"/>
                    <a:pt x="9252" y="7041"/>
                    <a:pt x="9224" y="7060"/>
                  </a:cubicBezTo>
                  <a:cubicBezTo>
                    <a:pt x="8950" y="7060"/>
                    <a:pt x="8619" y="6635"/>
                    <a:pt x="8307" y="6569"/>
                  </a:cubicBezTo>
                  <a:cubicBezTo>
                    <a:pt x="7835" y="6455"/>
                    <a:pt x="7296" y="6285"/>
                    <a:pt x="6824" y="6247"/>
                  </a:cubicBezTo>
                  <a:cubicBezTo>
                    <a:pt x="6765" y="6242"/>
                    <a:pt x="6706" y="6239"/>
                    <a:pt x="6646" y="6239"/>
                  </a:cubicBezTo>
                  <a:cubicBezTo>
                    <a:pt x="6310" y="6239"/>
                    <a:pt x="5960" y="6324"/>
                    <a:pt x="5671" y="6436"/>
                  </a:cubicBezTo>
                  <a:cubicBezTo>
                    <a:pt x="5302" y="6588"/>
                    <a:pt x="4376" y="6635"/>
                    <a:pt x="4187" y="6918"/>
                  </a:cubicBezTo>
                  <a:cubicBezTo>
                    <a:pt x="4376" y="6928"/>
                    <a:pt x="4565" y="6899"/>
                    <a:pt x="4697" y="7013"/>
                  </a:cubicBezTo>
                  <a:cubicBezTo>
                    <a:pt x="4159" y="7013"/>
                    <a:pt x="2977" y="7372"/>
                    <a:pt x="2590" y="7655"/>
                  </a:cubicBezTo>
                  <a:cubicBezTo>
                    <a:pt x="2599" y="7659"/>
                    <a:pt x="2611" y="7660"/>
                    <a:pt x="2623" y="7660"/>
                  </a:cubicBezTo>
                  <a:cubicBezTo>
                    <a:pt x="2647" y="7660"/>
                    <a:pt x="2675" y="7655"/>
                    <a:pt x="2694" y="7655"/>
                  </a:cubicBezTo>
                  <a:cubicBezTo>
                    <a:pt x="2259" y="7986"/>
                    <a:pt x="1881" y="8412"/>
                    <a:pt x="1418" y="8657"/>
                  </a:cubicBezTo>
                  <a:cubicBezTo>
                    <a:pt x="908" y="8912"/>
                    <a:pt x="463" y="9309"/>
                    <a:pt x="0" y="9621"/>
                  </a:cubicBezTo>
                  <a:cubicBezTo>
                    <a:pt x="57" y="9650"/>
                    <a:pt x="151" y="9744"/>
                    <a:pt x="246" y="9753"/>
                  </a:cubicBezTo>
                  <a:cubicBezTo>
                    <a:pt x="246" y="9810"/>
                    <a:pt x="255" y="9876"/>
                    <a:pt x="255" y="9924"/>
                  </a:cubicBezTo>
                  <a:cubicBezTo>
                    <a:pt x="671" y="9848"/>
                    <a:pt x="1097" y="9650"/>
                    <a:pt x="1531" y="9555"/>
                  </a:cubicBezTo>
                  <a:cubicBezTo>
                    <a:pt x="2089" y="9451"/>
                    <a:pt x="2665" y="9546"/>
                    <a:pt x="3176" y="9215"/>
                  </a:cubicBezTo>
                  <a:lnTo>
                    <a:pt x="3176" y="9215"/>
                  </a:lnTo>
                  <a:cubicBezTo>
                    <a:pt x="3157" y="9281"/>
                    <a:pt x="3166" y="9357"/>
                    <a:pt x="3138" y="9413"/>
                  </a:cubicBezTo>
                  <a:cubicBezTo>
                    <a:pt x="3601" y="9375"/>
                    <a:pt x="3979" y="9130"/>
                    <a:pt x="4452" y="9101"/>
                  </a:cubicBezTo>
                  <a:cubicBezTo>
                    <a:pt x="4472" y="9100"/>
                    <a:pt x="4494" y="9100"/>
                    <a:pt x="4516" y="9100"/>
                  </a:cubicBezTo>
                  <a:cubicBezTo>
                    <a:pt x="4682" y="9100"/>
                    <a:pt x="4898" y="9131"/>
                    <a:pt x="5100" y="9131"/>
                  </a:cubicBezTo>
                  <a:cubicBezTo>
                    <a:pt x="5264" y="9131"/>
                    <a:pt x="5419" y="9110"/>
                    <a:pt x="5529" y="9035"/>
                  </a:cubicBezTo>
                  <a:lnTo>
                    <a:pt x="5529" y="9035"/>
                  </a:lnTo>
                  <a:cubicBezTo>
                    <a:pt x="5463" y="9092"/>
                    <a:pt x="5406" y="9177"/>
                    <a:pt x="5349" y="9234"/>
                  </a:cubicBezTo>
                  <a:cubicBezTo>
                    <a:pt x="5392" y="9238"/>
                    <a:pt x="5433" y="9240"/>
                    <a:pt x="5474" y="9240"/>
                  </a:cubicBezTo>
                  <a:cubicBezTo>
                    <a:pt x="6159" y="9240"/>
                    <a:pt x="6613" y="8667"/>
                    <a:pt x="7211" y="8506"/>
                  </a:cubicBezTo>
                  <a:cubicBezTo>
                    <a:pt x="7466" y="8430"/>
                    <a:pt x="7788" y="8430"/>
                    <a:pt x="8005" y="8241"/>
                  </a:cubicBezTo>
                  <a:cubicBezTo>
                    <a:pt x="8128" y="8137"/>
                    <a:pt x="8109" y="8015"/>
                    <a:pt x="8222" y="7920"/>
                  </a:cubicBezTo>
                  <a:cubicBezTo>
                    <a:pt x="8477" y="7684"/>
                    <a:pt x="8752" y="7655"/>
                    <a:pt x="9073" y="7655"/>
                  </a:cubicBezTo>
                  <a:cubicBezTo>
                    <a:pt x="9215" y="7769"/>
                    <a:pt x="9243" y="8005"/>
                    <a:pt x="9423" y="8100"/>
                  </a:cubicBezTo>
                  <a:cubicBezTo>
                    <a:pt x="9602" y="8194"/>
                    <a:pt x="10027" y="8251"/>
                    <a:pt x="10226" y="8289"/>
                  </a:cubicBezTo>
                  <a:cubicBezTo>
                    <a:pt x="10474" y="8329"/>
                    <a:pt x="10743" y="8339"/>
                    <a:pt x="11020" y="8339"/>
                  </a:cubicBezTo>
                  <a:cubicBezTo>
                    <a:pt x="11327" y="8339"/>
                    <a:pt x="11643" y="8326"/>
                    <a:pt x="11949" y="8326"/>
                  </a:cubicBezTo>
                  <a:cubicBezTo>
                    <a:pt x="12083" y="8326"/>
                    <a:pt x="12214" y="8329"/>
                    <a:pt x="12343" y="8336"/>
                  </a:cubicBezTo>
                  <a:cubicBezTo>
                    <a:pt x="12384" y="8514"/>
                    <a:pt x="12583" y="8686"/>
                    <a:pt x="12772" y="8686"/>
                  </a:cubicBezTo>
                  <a:cubicBezTo>
                    <a:pt x="12845" y="8686"/>
                    <a:pt x="12916" y="8661"/>
                    <a:pt x="12976" y="8601"/>
                  </a:cubicBezTo>
                  <a:cubicBezTo>
                    <a:pt x="13288" y="8298"/>
                    <a:pt x="12825" y="8232"/>
                    <a:pt x="12900" y="7892"/>
                  </a:cubicBezTo>
                  <a:cubicBezTo>
                    <a:pt x="12949" y="7892"/>
                    <a:pt x="13018" y="7871"/>
                    <a:pt x="13073" y="7871"/>
                  </a:cubicBezTo>
                  <a:cubicBezTo>
                    <a:pt x="13082" y="7871"/>
                    <a:pt x="13091" y="7871"/>
                    <a:pt x="13099" y="7873"/>
                  </a:cubicBezTo>
                  <a:cubicBezTo>
                    <a:pt x="12976" y="7542"/>
                    <a:pt x="12485" y="7523"/>
                    <a:pt x="12806" y="7098"/>
                  </a:cubicBezTo>
                  <a:cubicBezTo>
                    <a:pt x="12998" y="6848"/>
                    <a:pt x="13447" y="6833"/>
                    <a:pt x="13758" y="6833"/>
                  </a:cubicBezTo>
                  <a:cubicBezTo>
                    <a:pt x="13799" y="6833"/>
                    <a:pt x="13838" y="6833"/>
                    <a:pt x="13874" y="6833"/>
                  </a:cubicBezTo>
                  <a:cubicBezTo>
                    <a:pt x="14180" y="6833"/>
                    <a:pt x="14435" y="6935"/>
                    <a:pt x="14690" y="6935"/>
                  </a:cubicBezTo>
                  <a:cubicBezTo>
                    <a:pt x="14727" y="6935"/>
                    <a:pt x="14763" y="6932"/>
                    <a:pt x="14800" y="6928"/>
                  </a:cubicBezTo>
                  <a:cubicBezTo>
                    <a:pt x="15215" y="6872"/>
                    <a:pt x="15405" y="6341"/>
                    <a:pt x="15817" y="6341"/>
                  </a:cubicBezTo>
                  <a:cubicBezTo>
                    <a:pt x="15828" y="6341"/>
                    <a:pt x="15838" y="6341"/>
                    <a:pt x="15849" y="6342"/>
                  </a:cubicBezTo>
                  <a:cubicBezTo>
                    <a:pt x="15906" y="6918"/>
                    <a:pt x="15480" y="7164"/>
                    <a:pt x="15339" y="7655"/>
                  </a:cubicBezTo>
                  <a:cubicBezTo>
                    <a:pt x="15284" y="7875"/>
                    <a:pt x="15359" y="8125"/>
                    <a:pt x="15520" y="8125"/>
                  </a:cubicBezTo>
                  <a:cubicBezTo>
                    <a:pt x="15580" y="8125"/>
                    <a:pt x="15653" y="8090"/>
                    <a:pt x="15736" y="8005"/>
                  </a:cubicBezTo>
                  <a:lnTo>
                    <a:pt x="15736" y="8005"/>
                  </a:lnTo>
                  <a:cubicBezTo>
                    <a:pt x="15906" y="8194"/>
                    <a:pt x="15802" y="8534"/>
                    <a:pt x="15698" y="8723"/>
                  </a:cubicBezTo>
                  <a:cubicBezTo>
                    <a:pt x="15745" y="8723"/>
                    <a:pt x="15802" y="8742"/>
                    <a:pt x="15849" y="8742"/>
                  </a:cubicBezTo>
                  <a:cubicBezTo>
                    <a:pt x="15858" y="8884"/>
                    <a:pt x="15792" y="9319"/>
                    <a:pt x="15887" y="9423"/>
                  </a:cubicBezTo>
                  <a:cubicBezTo>
                    <a:pt x="15916" y="9454"/>
                    <a:pt x="15963" y="9465"/>
                    <a:pt x="16019" y="9465"/>
                  </a:cubicBezTo>
                  <a:cubicBezTo>
                    <a:pt x="16133" y="9465"/>
                    <a:pt x="16284" y="9421"/>
                    <a:pt x="16390" y="9421"/>
                  </a:cubicBezTo>
                  <a:cubicBezTo>
                    <a:pt x="16402" y="9421"/>
                    <a:pt x="16414" y="9421"/>
                    <a:pt x="16425" y="9423"/>
                  </a:cubicBezTo>
                  <a:cubicBezTo>
                    <a:pt x="16416" y="9479"/>
                    <a:pt x="16416" y="9527"/>
                    <a:pt x="16407" y="9574"/>
                  </a:cubicBezTo>
                  <a:cubicBezTo>
                    <a:pt x="16560" y="9444"/>
                    <a:pt x="17381" y="8998"/>
                    <a:pt x="17759" y="8998"/>
                  </a:cubicBezTo>
                  <a:cubicBezTo>
                    <a:pt x="17848" y="8998"/>
                    <a:pt x="17912" y="9023"/>
                    <a:pt x="17938" y="9083"/>
                  </a:cubicBezTo>
                  <a:cubicBezTo>
                    <a:pt x="17967" y="9088"/>
                    <a:pt x="17995" y="9090"/>
                    <a:pt x="18023" y="9090"/>
                  </a:cubicBezTo>
                  <a:cubicBezTo>
                    <a:pt x="18461" y="9090"/>
                    <a:pt x="18692" y="8487"/>
                    <a:pt x="18372" y="8185"/>
                  </a:cubicBezTo>
                  <a:cubicBezTo>
                    <a:pt x="18713" y="8185"/>
                    <a:pt x="18524" y="7844"/>
                    <a:pt x="18684" y="7665"/>
                  </a:cubicBezTo>
                  <a:cubicBezTo>
                    <a:pt x="18738" y="7608"/>
                    <a:pt x="18807" y="7601"/>
                    <a:pt x="18875" y="7601"/>
                  </a:cubicBezTo>
                  <a:cubicBezTo>
                    <a:pt x="18899" y="7601"/>
                    <a:pt x="18923" y="7602"/>
                    <a:pt x="18946" y="7602"/>
                  </a:cubicBezTo>
                  <a:cubicBezTo>
                    <a:pt x="19054" y="7602"/>
                    <a:pt x="19143" y="7582"/>
                    <a:pt x="19138" y="7353"/>
                  </a:cubicBezTo>
                  <a:lnTo>
                    <a:pt x="19138" y="7353"/>
                  </a:lnTo>
                  <a:cubicBezTo>
                    <a:pt x="19157" y="7391"/>
                    <a:pt x="19232" y="7429"/>
                    <a:pt x="19270" y="7485"/>
                  </a:cubicBezTo>
                  <a:cubicBezTo>
                    <a:pt x="19365" y="7381"/>
                    <a:pt x="19440" y="7344"/>
                    <a:pt x="19478" y="7183"/>
                  </a:cubicBezTo>
                  <a:cubicBezTo>
                    <a:pt x="19516" y="7202"/>
                    <a:pt x="19582" y="7230"/>
                    <a:pt x="19629" y="7259"/>
                  </a:cubicBezTo>
                  <a:cubicBezTo>
                    <a:pt x="19610" y="6862"/>
                    <a:pt x="19894" y="6521"/>
                    <a:pt x="19941" y="6124"/>
                  </a:cubicBezTo>
                  <a:cubicBezTo>
                    <a:pt x="20026" y="5387"/>
                    <a:pt x="19648" y="4669"/>
                    <a:pt x="19506" y="3932"/>
                  </a:cubicBezTo>
                  <a:cubicBezTo>
                    <a:pt x="19459" y="3686"/>
                    <a:pt x="19459" y="3459"/>
                    <a:pt x="19440" y="3204"/>
                  </a:cubicBezTo>
                  <a:cubicBezTo>
                    <a:pt x="19431" y="3034"/>
                    <a:pt x="19384" y="2883"/>
                    <a:pt x="19365" y="2703"/>
                  </a:cubicBezTo>
                  <a:cubicBezTo>
                    <a:pt x="19289" y="2165"/>
                    <a:pt x="19658" y="2080"/>
                    <a:pt x="19393" y="1569"/>
                  </a:cubicBezTo>
                  <a:cubicBezTo>
                    <a:pt x="19251" y="1286"/>
                    <a:pt x="19081" y="1172"/>
                    <a:pt x="18854" y="917"/>
                  </a:cubicBezTo>
                  <a:cubicBezTo>
                    <a:pt x="18996" y="785"/>
                    <a:pt x="19223" y="586"/>
                    <a:pt x="19034" y="397"/>
                  </a:cubicBezTo>
                  <a:cubicBezTo>
                    <a:pt x="19157" y="256"/>
                    <a:pt x="19393" y="152"/>
                    <a:pt x="19525" y="10"/>
                  </a:cubicBezTo>
                  <a:cubicBezTo>
                    <a:pt x="19432" y="3"/>
                    <a:pt x="19339" y="0"/>
                    <a:pt x="19246" y="0"/>
                  </a:cubicBezTo>
                  <a:close/>
                </a:path>
              </a:pathLst>
            </a:custGeom>
            <a:solidFill>
              <a:srgbClr val="D6D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50"/>
            <p:cNvSpPr/>
            <p:nvPr/>
          </p:nvSpPr>
          <p:spPr>
            <a:xfrm>
              <a:off x="768525" y="3845675"/>
              <a:ext cx="492650" cy="100775"/>
            </a:xfrm>
            <a:custGeom>
              <a:avLst/>
              <a:gdLst/>
              <a:ahLst/>
              <a:cxnLst/>
              <a:rect l="l" t="t" r="r" b="b"/>
              <a:pathLst>
                <a:path w="19706" h="4031" extrusionOk="0">
                  <a:moveTo>
                    <a:pt x="16126" y="0"/>
                  </a:moveTo>
                  <a:cubicBezTo>
                    <a:pt x="15814" y="0"/>
                    <a:pt x="15416" y="193"/>
                    <a:pt x="15169" y="251"/>
                  </a:cubicBezTo>
                  <a:cubicBezTo>
                    <a:pt x="15008" y="279"/>
                    <a:pt x="14838" y="281"/>
                    <a:pt x="14674" y="281"/>
                  </a:cubicBezTo>
                  <a:cubicBezTo>
                    <a:pt x="14641" y="281"/>
                    <a:pt x="14609" y="281"/>
                    <a:pt x="14576" y="281"/>
                  </a:cubicBezTo>
                  <a:cubicBezTo>
                    <a:pt x="14447" y="281"/>
                    <a:pt x="14324" y="283"/>
                    <a:pt x="14215" y="298"/>
                  </a:cubicBezTo>
                  <a:cubicBezTo>
                    <a:pt x="13884" y="345"/>
                    <a:pt x="13600" y="525"/>
                    <a:pt x="13222" y="525"/>
                  </a:cubicBezTo>
                  <a:cubicBezTo>
                    <a:pt x="13052" y="525"/>
                    <a:pt x="12324" y="525"/>
                    <a:pt x="12598" y="874"/>
                  </a:cubicBezTo>
                  <a:cubicBezTo>
                    <a:pt x="12440" y="1042"/>
                    <a:pt x="11903" y="1333"/>
                    <a:pt x="11655" y="1333"/>
                  </a:cubicBezTo>
                  <a:cubicBezTo>
                    <a:pt x="11637" y="1333"/>
                    <a:pt x="11621" y="1331"/>
                    <a:pt x="11606" y="1328"/>
                  </a:cubicBezTo>
                  <a:cubicBezTo>
                    <a:pt x="11634" y="1044"/>
                    <a:pt x="11956" y="1016"/>
                    <a:pt x="11871" y="676"/>
                  </a:cubicBezTo>
                  <a:cubicBezTo>
                    <a:pt x="11682" y="676"/>
                    <a:pt x="11474" y="742"/>
                    <a:pt x="11275" y="770"/>
                  </a:cubicBezTo>
                  <a:cubicBezTo>
                    <a:pt x="11191" y="779"/>
                    <a:pt x="11092" y="810"/>
                    <a:pt x="11005" y="810"/>
                  </a:cubicBezTo>
                  <a:cubicBezTo>
                    <a:pt x="10994" y="810"/>
                    <a:pt x="10983" y="809"/>
                    <a:pt x="10973" y="808"/>
                  </a:cubicBezTo>
                  <a:cubicBezTo>
                    <a:pt x="10869" y="780"/>
                    <a:pt x="10822" y="685"/>
                    <a:pt x="10727" y="676"/>
                  </a:cubicBezTo>
                  <a:cubicBezTo>
                    <a:pt x="10387" y="629"/>
                    <a:pt x="10018" y="648"/>
                    <a:pt x="9659" y="572"/>
                  </a:cubicBezTo>
                  <a:cubicBezTo>
                    <a:pt x="9366" y="506"/>
                    <a:pt x="9092" y="534"/>
                    <a:pt x="8799" y="459"/>
                  </a:cubicBezTo>
                  <a:lnTo>
                    <a:pt x="8620" y="534"/>
                  </a:lnTo>
                  <a:cubicBezTo>
                    <a:pt x="8790" y="761"/>
                    <a:pt x="9083" y="591"/>
                    <a:pt x="9300" y="742"/>
                  </a:cubicBezTo>
                  <a:cubicBezTo>
                    <a:pt x="9272" y="903"/>
                    <a:pt x="9215" y="978"/>
                    <a:pt x="9045" y="1026"/>
                  </a:cubicBezTo>
                  <a:cubicBezTo>
                    <a:pt x="9036" y="1063"/>
                    <a:pt x="9064" y="1120"/>
                    <a:pt x="9036" y="1148"/>
                  </a:cubicBezTo>
                  <a:lnTo>
                    <a:pt x="9026" y="1148"/>
                  </a:lnTo>
                  <a:cubicBezTo>
                    <a:pt x="9036" y="1186"/>
                    <a:pt x="9045" y="1215"/>
                    <a:pt x="9045" y="1262"/>
                  </a:cubicBezTo>
                  <a:cubicBezTo>
                    <a:pt x="9041" y="1413"/>
                    <a:pt x="8966" y="1462"/>
                    <a:pt x="8862" y="1462"/>
                  </a:cubicBezTo>
                  <a:cubicBezTo>
                    <a:pt x="8688" y="1462"/>
                    <a:pt x="8436" y="1323"/>
                    <a:pt x="8317" y="1300"/>
                  </a:cubicBezTo>
                  <a:cubicBezTo>
                    <a:pt x="8257" y="1290"/>
                    <a:pt x="8198" y="1287"/>
                    <a:pt x="8141" y="1287"/>
                  </a:cubicBezTo>
                  <a:cubicBezTo>
                    <a:pt x="7904" y="1287"/>
                    <a:pt x="7690" y="1352"/>
                    <a:pt x="7438" y="1375"/>
                  </a:cubicBezTo>
                  <a:cubicBezTo>
                    <a:pt x="7457" y="1422"/>
                    <a:pt x="7429" y="1479"/>
                    <a:pt x="7429" y="1526"/>
                  </a:cubicBezTo>
                  <a:cubicBezTo>
                    <a:pt x="7108" y="1630"/>
                    <a:pt x="6871" y="1895"/>
                    <a:pt x="6569" y="1999"/>
                  </a:cubicBezTo>
                  <a:cubicBezTo>
                    <a:pt x="6210" y="2131"/>
                    <a:pt x="5813" y="2084"/>
                    <a:pt x="5435" y="2207"/>
                  </a:cubicBezTo>
                  <a:cubicBezTo>
                    <a:pt x="5028" y="2349"/>
                    <a:pt x="4641" y="2396"/>
                    <a:pt x="4244" y="2481"/>
                  </a:cubicBezTo>
                  <a:cubicBezTo>
                    <a:pt x="3942" y="2538"/>
                    <a:pt x="3601" y="2500"/>
                    <a:pt x="3318" y="2575"/>
                  </a:cubicBezTo>
                  <a:cubicBezTo>
                    <a:pt x="2997" y="2661"/>
                    <a:pt x="2694" y="2812"/>
                    <a:pt x="2354" y="2878"/>
                  </a:cubicBezTo>
                  <a:cubicBezTo>
                    <a:pt x="1891" y="2963"/>
                    <a:pt x="1570" y="2925"/>
                    <a:pt x="1182" y="3275"/>
                  </a:cubicBezTo>
                  <a:cubicBezTo>
                    <a:pt x="823" y="3577"/>
                    <a:pt x="417" y="3710"/>
                    <a:pt x="1" y="3851"/>
                  </a:cubicBezTo>
                  <a:cubicBezTo>
                    <a:pt x="10" y="3851"/>
                    <a:pt x="10" y="3851"/>
                    <a:pt x="20" y="3861"/>
                  </a:cubicBezTo>
                  <a:cubicBezTo>
                    <a:pt x="20" y="3917"/>
                    <a:pt x="39" y="3984"/>
                    <a:pt x="39" y="4031"/>
                  </a:cubicBezTo>
                  <a:cubicBezTo>
                    <a:pt x="445" y="3955"/>
                    <a:pt x="870" y="3757"/>
                    <a:pt x="1314" y="3662"/>
                  </a:cubicBezTo>
                  <a:cubicBezTo>
                    <a:pt x="1863" y="3558"/>
                    <a:pt x="2448" y="3653"/>
                    <a:pt x="2949" y="3322"/>
                  </a:cubicBezTo>
                  <a:lnTo>
                    <a:pt x="2949" y="3322"/>
                  </a:lnTo>
                  <a:cubicBezTo>
                    <a:pt x="2930" y="3388"/>
                    <a:pt x="2940" y="3464"/>
                    <a:pt x="2921" y="3521"/>
                  </a:cubicBezTo>
                  <a:cubicBezTo>
                    <a:pt x="3375" y="3483"/>
                    <a:pt x="3753" y="3237"/>
                    <a:pt x="4225" y="3209"/>
                  </a:cubicBezTo>
                  <a:cubicBezTo>
                    <a:pt x="4246" y="3207"/>
                    <a:pt x="4269" y="3207"/>
                    <a:pt x="4292" y="3207"/>
                  </a:cubicBezTo>
                  <a:cubicBezTo>
                    <a:pt x="4461" y="3207"/>
                    <a:pt x="4679" y="3238"/>
                    <a:pt x="4880" y="3238"/>
                  </a:cubicBezTo>
                  <a:cubicBezTo>
                    <a:pt x="5044" y="3238"/>
                    <a:pt x="5196" y="3217"/>
                    <a:pt x="5303" y="3143"/>
                  </a:cubicBezTo>
                  <a:lnTo>
                    <a:pt x="5303" y="3143"/>
                  </a:lnTo>
                  <a:cubicBezTo>
                    <a:pt x="5246" y="3199"/>
                    <a:pt x="5189" y="3284"/>
                    <a:pt x="5123" y="3341"/>
                  </a:cubicBezTo>
                  <a:cubicBezTo>
                    <a:pt x="5165" y="3345"/>
                    <a:pt x="5207" y="3347"/>
                    <a:pt x="5247" y="3347"/>
                  </a:cubicBezTo>
                  <a:cubicBezTo>
                    <a:pt x="5932" y="3347"/>
                    <a:pt x="6387" y="2774"/>
                    <a:pt x="6994" y="2613"/>
                  </a:cubicBezTo>
                  <a:cubicBezTo>
                    <a:pt x="7240" y="2538"/>
                    <a:pt x="7561" y="2538"/>
                    <a:pt x="7788" y="2349"/>
                  </a:cubicBezTo>
                  <a:cubicBezTo>
                    <a:pt x="7901" y="2245"/>
                    <a:pt x="7892" y="2122"/>
                    <a:pt x="7996" y="2027"/>
                  </a:cubicBezTo>
                  <a:cubicBezTo>
                    <a:pt x="8261" y="1791"/>
                    <a:pt x="8525" y="1763"/>
                    <a:pt x="8847" y="1763"/>
                  </a:cubicBezTo>
                  <a:cubicBezTo>
                    <a:pt x="8988" y="1876"/>
                    <a:pt x="9026" y="2112"/>
                    <a:pt x="9206" y="2207"/>
                  </a:cubicBezTo>
                  <a:cubicBezTo>
                    <a:pt x="9376" y="2301"/>
                    <a:pt x="9801" y="2358"/>
                    <a:pt x="10009" y="2396"/>
                  </a:cubicBezTo>
                  <a:cubicBezTo>
                    <a:pt x="10253" y="2436"/>
                    <a:pt x="10522" y="2447"/>
                    <a:pt x="10799" y="2447"/>
                  </a:cubicBezTo>
                  <a:cubicBezTo>
                    <a:pt x="11105" y="2447"/>
                    <a:pt x="11421" y="2434"/>
                    <a:pt x="11726" y="2434"/>
                  </a:cubicBezTo>
                  <a:cubicBezTo>
                    <a:pt x="11859" y="2434"/>
                    <a:pt x="11990" y="2436"/>
                    <a:pt x="12116" y="2443"/>
                  </a:cubicBezTo>
                  <a:cubicBezTo>
                    <a:pt x="12164" y="2621"/>
                    <a:pt x="12360" y="2793"/>
                    <a:pt x="12551" y="2793"/>
                  </a:cubicBezTo>
                  <a:cubicBezTo>
                    <a:pt x="12624" y="2793"/>
                    <a:pt x="12696" y="2768"/>
                    <a:pt x="12759" y="2708"/>
                  </a:cubicBezTo>
                  <a:cubicBezTo>
                    <a:pt x="13062" y="2405"/>
                    <a:pt x="12608" y="2339"/>
                    <a:pt x="12674" y="1999"/>
                  </a:cubicBezTo>
                  <a:cubicBezTo>
                    <a:pt x="12723" y="1999"/>
                    <a:pt x="12792" y="1978"/>
                    <a:pt x="12847" y="1978"/>
                  </a:cubicBezTo>
                  <a:cubicBezTo>
                    <a:pt x="12856" y="1978"/>
                    <a:pt x="12864" y="1979"/>
                    <a:pt x="12873" y="1980"/>
                  </a:cubicBezTo>
                  <a:cubicBezTo>
                    <a:pt x="12759" y="1649"/>
                    <a:pt x="12258" y="1630"/>
                    <a:pt x="12580" y="1205"/>
                  </a:cubicBezTo>
                  <a:cubicBezTo>
                    <a:pt x="12780" y="955"/>
                    <a:pt x="13223" y="940"/>
                    <a:pt x="13538" y="940"/>
                  </a:cubicBezTo>
                  <a:cubicBezTo>
                    <a:pt x="13580" y="940"/>
                    <a:pt x="13620" y="941"/>
                    <a:pt x="13657" y="941"/>
                  </a:cubicBezTo>
                  <a:cubicBezTo>
                    <a:pt x="13955" y="941"/>
                    <a:pt x="14209" y="1042"/>
                    <a:pt x="14464" y="1042"/>
                  </a:cubicBezTo>
                  <a:cubicBezTo>
                    <a:pt x="14501" y="1042"/>
                    <a:pt x="14537" y="1040"/>
                    <a:pt x="14574" y="1035"/>
                  </a:cubicBezTo>
                  <a:cubicBezTo>
                    <a:pt x="14988" y="980"/>
                    <a:pt x="15178" y="448"/>
                    <a:pt x="15600" y="448"/>
                  </a:cubicBezTo>
                  <a:cubicBezTo>
                    <a:pt x="15610" y="448"/>
                    <a:pt x="15621" y="448"/>
                    <a:pt x="15632" y="449"/>
                  </a:cubicBezTo>
                  <a:cubicBezTo>
                    <a:pt x="15689" y="1026"/>
                    <a:pt x="15264" y="1271"/>
                    <a:pt x="15122" y="1763"/>
                  </a:cubicBezTo>
                  <a:cubicBezTo>
                    <a:pt x="15060" y="1983"/>
                    <a:pt x="15138" y="2233"/>
                    <a:pt x="15298" y="2233"/>
                  </a:cubicBezTo>
                  <a:cubicBezTo>
                    <a:pt x="15358" y="2233"/>
                    <a:pt x="15429" y="2197"/>
                    <a:pt x="15509" y="2112"/>
                  </a:cubicBezTo>
                  <a:lnTo>
                    <a:pt x="15509" y="2112"/>
                  </a:lnTo>
                  <a:cubicBezTo>
                    <a:pt x="15689" y="2301"/>
                    <a:pt x="15585" y="2642"/>
                    <a:pt x="15471" y="2831"/>
                  </a:cubicBezTo>
                  <a:cubicBezTo>
                    <a:pt x="15519" y="2831"/>
                    <a:pt x="15585" y="2850"/>
                    <a:pt x="15632" y="2850"/>
                  </a:cubicBezTo>
                  <a:cubicBezTo>
                    <a:pt x="15642" y="2991"/>
                    <a:pt x="15566" y="3426"/>
                    <a:pt x="15660" y="3530"/>
                  </a:cubicBezTo>
                  <a:cubicBezTo>
                    <a:pt x="15689" y="3562"/>
                    <a:pt x="15737" y="3572"/>
                    <a:pt x="15794" y="3572"/>
                  </a:cubicBezTo>
                  <a:cubicBezTo>
                    <a:pt x="15911" y="3572"/>
                    <a:pt x="16066" y="3528"/>
                    <a:pt x="16173" y="3528"/>
                  </a:cubicBezTo>
                  <a:cubicBezTo>
                    <a:pt x="16185" y="3528"/>
                    <a:pt x="16197" y="3529"/>
                    <a:pt x="16209" y="3530"/>
                  </a:cubicBezTo>
                  <a:cubicBezTo>
                    <a:pt x="16199" y="3587"/>
                    <a:pt x="16199" y="3634"/>
                    <a:pt x="16180" y="3681"/>
                  </a:cubicBezTo>
                  <a:cubicBezTo>
                    <a:pt x="16333" y="3551"/>
                    <a:pt x="17155" y="3106"/>
                    <a:pt x="17538" y="3106"/>
                  </a:cubicBezTo>
                  <a:cubicBezTo>
                    <a:pt x="17628" y="3106"/>
                    <a:pt x="17694" y="3130"/>
                    <a:pt x="17721" y="3190"/>
                  </a:cubicBezTo>
                  <a:cubicBezTo>
                    <a:pt x="17749" y="3195"/>
                    <a:pt x="17777" y="3197"/>
                    <a:pt x="17805" y="3197"/>
                  </a:cubicBezTo>
                  <a:cubicBezTo>
                    <a:pt x="18234" y="3197"/>
                    <a:pt x="18466" y="2594"/>
                    <a:pt x="18146" y="2292"/>
                  </a:cubicBezTo>
                  <a:cubicBezTo>
                    <a:pt x="18486" y="2292"/>
                    <a:pt x="18297" y="1952"/>
                    <a:pt x="18467" y="1772"/>
                  </a:cubicBezTo>
                  <a:cubicBezTo>
                    <a:pt x="18518" y="1715"/>
                    <a:pt x="18585" y="1708"/>
                    <a:pt x="18652" y="1708"/>
                  </a:cubicBezTo>
                  <a:cubicBezTo>
                    <a:pt x="18675" y="1708"/>
                    <a:pt x="18699" y="1709"/>
                    <a:pt x="18721" y="1709"/>
                  </a:cubicBezTo>
                  <a:cubicBezTo>
                    <a:pt x="18828" y="1709"/>
                    <a:pt x="18917" y="1689"/>
                    <a:pt x="18911" y="1460"/>
                  </a:cubicBezTo>
                  <a:lnTo>
                    <a:pt x="18911" y="1460"/>
                  </a:lnTo>
                  <a:cubicBezTo>
                    <a:pt x="18940" y="1498"/>
                    <a:pt x="19006" y="1536"/>
                    <a:pt x="19044" y="1593"/>
                  </a:cubicBezTo>
                  <a:cubicBezTo>
                    <a:pt x="19138" y="1489"/>
                    <a:pt x="19223" y="1451"/>
                    <a:pt x="19261" y="1290"/>
                  </a:cubicBezTo>
                  <a:cubicBezTo>
                    <a:pt x="19290" y="1309"/>
                    <a:pt x="19365" y="1337"/>
                    <a:pt x="19412" y="1366"/>
                  </a:cubicBezTo>
                  <a:cubicBezTo>
                    <a:pt x="19403" y="1007"/>
                    <a:pt x="19620" y="695"/>
                    <a:pt x="19705" y="355"/>
                  </a:cubicBezTo>
                  <a:lnTo>
                    <a:pt x="19705" y="355"/>
                  </a:lnTo>
                  <a:cubicBezTo>
                    <a:pt x="19611" y="392"/>
                    <a:pt x="19469" y="440"/>
                    <a:pt x="19460" y="440"/>
                  </a:cubicBezTo>
                  <a:cubicBezTo>
                    <a:pt x="19350" y="473"/>
                    <a:pt x="19308" y="537"/>
                    <a:pt x="19200" y="537"/>
                  </a:cubicBezTo>
                  <a:cubicBezTo>
                    <a:pt x="19187" y="537"/>
                    <a:pt x="19173" y="536"/>
                    <a:pt x="19157" y="534"/>
                  </a:cubicBezTo>
                  <a:cubicBezTo>
                    <a:pt x="19110" y="765"/>
                    <a:pt x="18910" y="874"/>
                    <a:pt x="18800" y="874"/>
                  </a:cubicBezTo>
                  <a:cubicBezTo>
                    <a:pt x="18735" y="874"/>
                    <a:pt x="18701" y="835"/>
                    <a:pt x="18751" y="761"/>
                  </a:cubicBezTo>
                  <a:lnTo>
                    <a:pt x="18751" y="761"/>
                  </a:lnTo>
                  <a:cubicBezTo>
                    <a:pt x="18552" y="855"/>
                    <a:pt x="18335" y="931"/>
                    <a:pt x="18108" y="1016"/>
                  </a:cubicBezTo>
                  <a:cubicBezTo>
                    <a:pt x="17799" y="1136"/>
                    <a:pt x="17435" y="1452"/>
                    <a:pt x="17102" y="1452"/>
                  </a:cubicBezTo>
                  <a:cubicBezTo>
                    <a:pt x="17069" y="1452"/>
                    <a:pt x="17035" y="1448"/>
                    <a:pt x="17002" y="1441"/>
                  </a:cubicBezTo>
                  <a:cubicBezTo>
                    <a:pt x="17002" y="1347"/>
                    <a:pt x="17021" y="1167"/>
                    <a:pt x="17002" y="1101"/>
                  </a:cubicBezTo>
                  <a:cubicBezTo>
                    <a:pt x="16917" y="912"/>
                    <a:pt x="16898" y="1026"/>
                    <a:pt x="16785" y="931"/>
                  </a:cubicBezTo>
                  <a:cubicBezTo>
                    <a:pt x="16643" y="780"/>
                    <a:pt x="16634" y="808"/>
                    <a:pt x="16624" y="506"/>
                  </a:cubicBezTo>
                  <a:cubicBezTo>
                    <a:pt x="16520" y="506"/>
                    <a:pt x="16407" y="534"/>
                    <a:pt x="16294" y="534"/>
                  </a:cubicBezTo>
                  <a:cubicBezTo>
                    <a:pt x="16341" y="449"/>
                    <a:pt x="16350" y="336"/>
                    <a:pt x="16341" y="222"/>
                  </a:cubicBezTo>
                  <a:lnTo>
                    <a:pt x="16341" y="222"/>
                  </a:lnTo>
                  <a:cubicBezTo>
                    <a:pt x="16294" y="251"/>
                    <a:pt x="16209" y="260"/>
                    <a:pt x="16171" y="270"/>
                  </a:cubicBezTo>
                  <a:cubicBezTo>
                    <a:pt x="16265" y="222"/>
                    <a:pt x="16313" y="128"/>
                    <a:pt x="16379" y="62"/>
                  </a:cubicBezTo>
                  <a:cubicBezTo>
                    <a:pt x="16307" y="18"/>
                    <a:pt x="16220" y="0"/>
                    <a:pt x="16126" y="0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50"/>
            <p:cNvSpPr/>
            <p:nvPr/>
          </p:nvSpPr>
          <p:spPr>
            <a:xfrm>
              <a:off x="1029850" y="3792625"/>
              <a:ext cx="222825" cy="46300"/>
            </a:xfrm>
            <a:custGeom>
              <a:avLst/>
              <a:gdLst/>
              <a:ahLst/>
              <a:cxnLst/>
              <a:rect l="l" t="t" r="r" b="b"/>
              <a:pathLst>
                <a:path w="8913" h="1852" extrusionOk="0">
                  <a:moveTo>
                    <a:pt x="7765" y="1"/>
                  </a:moveTo>
                  <a:cubicBezTo>
                    <a:pt x="7566" y="1"/>
                    <a:pt x="7403" y="40"/>
                    <a:pt x="7154" y="67"/>
                  </a:cubicBezTo>
                  <a:cubicBezTo>
                    <a:pt x="7142" y="68"/>
                    <a:pt x="7129" y="68"/>
                    <a:pt x="7117" y="68"/>
                  </a:cubicBezTo>
                  <a:cubicBezTo>
                    <a:pt x="7035" y="68"/>
                    <a:pt x="6950" y="52"/>
                    <a:pt x="6870" y="52"/>
                  </a:cubicBezTo>
                  <a:cubicBezTo>
                    <a:pt x="6831" y="52"/>
                    <a:pt x="6794" y="56"/>
                    <a:pt x="6757" y="67"/>
                  </a:cubicBezTo>
                  <a:cubicBezTo>
                    <a:pt x="6616" y="104"/>
                    <a:pt x="6597" y="180"/>
                    <a:pt x="6455" y="256"/>
                  </a:cubicBezTo>
                  <a:cubicBezTo>
                    <a:pt x="6346" y="308"/>
                    <a:pt x="6239" y="322"/>
                    <a:pt x="6131" y="322"/>
                  </a:cubicBezTo>
                  <a:cubicBezTo>
                    <a:pt x="6005" y="322"/>
                    <a:pt x="5878" y="303"/>
                    <a:pt x="5746" y="303"/>
                  </a:cubicBezTo>
                  <a:cubicBezTo>
                    <a:pt x="5415" y="303"/>
                    <a:pt x="5141" y="454"/>
                    <a:pt x="4820" y="539"/>
                  </a:cubicBezTo>
                  <a:cubicBezTo>
                    <a:pt x="4757" y="556"/>
                    <a:pt x="4701" y="563"/>
                    <a:pt x="4650" y="563"/>
                  </a:cubicBezTo>
                  <a:cubicBezTo>
                    <a:pt x="4465" y="563"/>
                    <a:pt x="4337" y="478"/>
                    <a:pt x="4160" y="478"/>
                  </a:cubicBezTo>
                  <a:cubicBezTo>
                    <a:pt x="4110" y="478"/>
                    <a:pt x="4057" y="484"/>
                    <a:pt x="3998" y="501"/>
                  </a:cubicBezTo>
                  <a:cubicBezTo>
                    <a:pt x="3512" y="633"/>
                    <a:pt x="3021" y="741"/>
                    <a:pt x="2532" y="741"/>
                  </a:cubicBezTo>
                  <a:cubicBezTo>
                    <a:pt x="2318" y="741"/>
                    <a:pt x="2103" y="720"/>
                    <a:pt x="1890" y="672"/>
                  </a:cubicBezTo>
                  <a:cubicBezTo>
                    <a:pt x="1522" y="586"/>
                    <a:pt x="1219" y="350"/>
                    <a:pt x="851" y="227"/>
                  </a:cubicBezTo>
                  <a:cubicBezTo>
                    <a:pt x="803" y="218"/>
                    <a:pt x="756" y="208"/>
                    <a:pt x="699" y="208"/>
                  </a:cubicBezTo>
                  <a:cubicBezTo>
                    <a:pt x="614" y="293"/>
                    <a:pt x="567" y="360"/>
                    <a:pt x="567" y="416"/>
                  </a:cubicBezTo>
                  <a:cubicBezTo>
                    <a:pt x="638" y="407"/>
                    <a:pt x="711" y="402"/>
                    <a:pt x="785" y="402"/>
                  </a:cubicBezTo>
                  <a:cubicBezTo>
                    <a:pt x="858" y="402"/>
                    <a:pt x="931" y="407"/>
                    <a:pt x="1002" y="416"/>
                  </a:cubicBezTo>
                  <a:cubicBezTo>
                    <a:pt x="1134" y="1021"/>
                    <a:pt x="0" y="766"/>
                    <a:pt x="0" y="1352"/>
                  </a:cubicBezTo>
                  <a:cubicBezTo>
                    <a:pt x="391" y="1193"/>
                    <a:pt x="815" y="818"/>
                    <a:pt x="1239" y="818"/>
                  </a:cubicBezTo>
                  <a:cubicBezTo>
                    <a:pt x="1317" y="818"/>
                    <a:pt x="1396" y="831"/>
                    <a:pt x="1474" y="861"/>
                  </a:cubicBezTo>
                  <a:cubicBezTo>
                    <a:pt x="1370" y="974"/>
                    <a:pt x="1238" y="1078"/>
                    <a:pt x="1134" y="1191"/>
                  </a:cubicBezTo>
                  <a:cubicBezTo>
                    <a:pt x="1172" y="1210"/>
                    <a:pt x="1219" y="1257"/>
                    <a:pt x="1267" y="1295"/>
                  </a:cubicBezTo>
                  <a:cubicBezTo>
                    <a:pt x="1024" y="1641"/>
                    <a:pt x="703" y="1742"/>
                    <a:pt x="324" y="1742"/>
                  </a:cubicBezTo>
                  <a:cubicBezTo>
                    <a:pt x="289" y="1742"/>
                    <a:pt x="253" y="1741"/>
                    <a:pt x="218" y="1739"/>
                  </a:cubicBezTo>
                  <a:lnTo>
                    <a:pt x="218" y="1739"/>
                  </a:lnTo>
                  <a:cubicBezTo>
                    <a:pt x="199" y="1768"/>
                    <a:pt x="218" y="1787"/>
                    <a:pt x="227" y="1806"/>
                  </a:cubicBezTo>
                  <a:cubicBezTo>
                    <a:pt x="348" y="1813"/>
                    <a:pt x="476" y="1851"/>
                    <a:pt x="605" y="1851"/>
                  </a:cubicBezTo>
                  <a:cubicBezTo>
                    <a:pt x="636" y="1851"/>
                    <a:pt x="668" y="1849"/>
                    <a:pt x="699" y="1843"/>
                  </a:cubicBezTo>
                  <a:cubicBezTo>
                    <a:pt x="917" y="1777"/>
                    <a:pt x="1115" y="1588"/>
                    <a:pt x="1361" y="1541"/>
                  </a:cubicBezTo>
                  <a:cubicBezTo>
                    <a:pt x="1654" y="1484"/>
                    <a:pt x="1956" y="1428"/>
                    <a:pt x="2249" y="1343"/>
                  </a:cubicBezTo>
                  <a:cubicBezTo>
                    <a:pt x="2807" y="1201"/>
                    <a:pt x="3383" y="1182"/>
                    <a:pt x="3960" y="1153"/>
                  </a:cubicBezTo>
                  <a:cubicBezTo>
                    <a:pt x="4381" y="1133"/>
                    <a:pt x="4746" y="906"/>
                    <a:pt x="5129" y="906"/>
                  </a:cubicBezTo>
                  <a:cubicBezTo>
                    <a:pt x="5271" y="906"/>
                    <a:pt x="5416" y="937"/>
                    <a:pt x="5567" y="1021"/>
                  </a:cubicBezTo>
                  <a:cubicBezTo>
                    <a:pt x="5697" y="1103"/>
                    <a:pt x="5778" y="1220"/>
                    <a:pt x="5914" y="1220"/>
                  </a:cubicBezTo>
                  <a:cubicBezTo>
                    <a:pt x="5935" y="1220"/>
                    <a:pt x="5958" y="1217"/>
                    <a:pt x="5982" y="1210"/>
                  </a:cubicBezTo>
                  <a:cubicBezTo>
                    <a:pt x="6134" y="1182"/>
                    <a:pt x="6398" y="785"/>
                    <a:pt x="6540" y="690"/>
                  </a:cubicBezTo>
                  <a:cubicBezTo>
                    <a:pt x="6776" y="511"/>
                    <a:pt x="7041" y="388"/>
                    <a:pt x="7306" y="265"/>
                  </a:cubicBezTo>
                  <a:cubicBezTo>
                    <a:pt x="7398" y="227"/>
                    <a:pt x="7484" y="212"/>
                    <a:pt x="7567" y="212"/>
                  </a:cubicBezTo>
                  <a:cubicBezTo>
                    <a:pt x="7829" y="212"/>
                    <a:pt x="8062" y="360"/>
                    <a:pt x="8392" y="360"/>
                  </a:cubicBezTo>
                  <a:cubicBezTo>
                    <a:pt x="8458" y="360"/>
                    <a:pt x="8521" y="359"/>
                    <a:pt x="8582" y="359"/>
                  </a:cubicBezTo>
                  <a:cubicBezTo>
                    <a:pt x="8702" y="359"/>
                    <a:pt x="8811" y="363"/>
                    <a:pt x="8912" y="388"/>
                  </a:cubicBezTo>
                  <a:cubicBezTo>
                    <a:pt x="8884" y="293"/>
                    <a:pt x="8865" y="208"/>
                    <a:pt x="8855" y="114"/>
                  </a:cubicBezTo>
                  <a:cubicBezTo>
                    <a:pt x="8790" y="136"/>
                    <a:pt x="8722" y="145"/>
                    <a:pt x="8653" y="145"/>
                  </a:cubicBezTo>
                  <a:cubicBezTo>
                    <a:pt x="8453" y="145"/>
                    <a:pt x="8244" y="71"/>
                    <a:pt x="8062" y="29"/>
                  </a:cubicBezTo>
                  <a:cubicBezTo>
                    <a:pt x="7948" y="9"/>
                    <a:pt x="7853" y="1"/>
                    <a:pt x="7765" y="1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50"/>
            <p:cNvSpPr/>
            <p:nvPr/>
          </p:nvSpPr>
          <p:spPr>
            <a:xfrm>
              <a:off x="1123650" y="3819325"/>
              <a:ext cx="250" cy="500"/>
            </a:xfrm>
            <a:custGeom>
              <a:avLst/>
              <a:gdLst/>
              <a:ahLst/>
              <a:cxnLst/>
              <a:rect l="l" t="t" r="r" b="b"/>
              <a:pathLst>
                <a:path w="10" h="20" extrusionOk="0">
                  <a:moveTo>
                    <a:pt x="0" y="19"/>
                  </a:moveTo>
                  <a:cubicBezTo>
                    <a:pt x="0" y="19"/>
                    <a:pt x="10" y="0"/>
                    <a:pt x="0" y="19"/>
                  </a:cubicBezTo>
                  <a:cubicBezTo>
                    <a:pt x="0" y="0"/>
                    <a:pt x="0" y="0"/>
                    <a:pt x="0" y="19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50"/>
            <p:cNvSpPr/>
            <p:nvPr/>
          </p:nvSpPr>
          <p:spPr>
            <a:xfrm>
              <a:off x="1124350" y="3811625"/>
              <a:ext cx="103750" cy="56400"/>
            </a:xfrm>
            <a:custGeom>
              <a:avLst/>
              <a:gdLst/>
              <a:ahLst/>
              <a:cxnLst/>
              <a:rect l="l" t="t" r="r" b="b"/>
              <a:pathLst>
                <a:path w="4150" h="2256" extrusionOk="0">
                  <a:moveTo>
                    <a:pt x="1021" y="0"/>
                  </a:moveTo>
                  <a:cubicBezTo>
                    <a:pt x="809" y="0"/>
                    <a:pt x="610" y="96"/>
                    <a:pt x="416" y="204"/>
                  </a:cubicBezTo>
                  <a:cubicBezTo>
                    <a:pt x="350" y="242"/>
                    <a:pt x="274" y="290"/>
                    <a:pt x="189" y="299"/>
                  </a:cubicBezTo>
                  <a:cubicBezTo>
                    <a:pt x="158" y="299"/>
                    <a:pt x="122" y="295"/>
                    <a:pt x="91" y="295"/>
                  </a:cubicBezTo>
                  <a:cubicBezTo>
                    <a:pt x="75" y="295"/>
                    <a:pt x="60" y="296"/>
                    <a:pt x="48" y="299"/>
                  </a:cubicBezTo>
                  <a:cubicBezTo>
                    <a:pt x="29" y="308"/>
                    <a:pt x="19" y="308"/>
                    <a:pt x="0" y="327"/>
                  </a:cubicBezTo>
                  <a:cubicBezTo>
                    <a:pt x="76" y="337"/>
                    <a:pt x="133" y="384"/>
                    <a:pt x="189" y="384"/>
                  </a:cubicBezTo>
                  <a:cubicBezTo>
                    <a:pt x="265" y="393"/>
                    <a:pt x="322" y="403"/>
                    <a:pt x="397" y="422"/>
                  </a:cubicBezTo>
                  <a:cubicBezTo>
                    <a:pt x="462" y="437"/>
                    <a:pt x="530" y="440"/>
                    <a:pt x="601" y="440"/>
                  </a:cubicBezTo>
                  <a:cubicBezTo>
                    <a:pt x="648" y="440"/>
                    <a:pt x="695" y="439"/>
                    <a:pt x="742" y="439"/>
                  </a:cubicBezTo>
                  <a:cubicBezTo>
                    <a:pt x="802" y="439"/>
                    <a:pt x="860" y="441"/>
                    <a:pt x="917" y="450"/>
                  </a:cubicBezTo>
                  <a:cubicBezTo>
                    <a:pt x="1078" y="488"/>
                    <a:pt x="1210" y="601"/>
                    <a:pt x="1390" y="630"/>
                  </a:cubicBezTo>
                  <a:cubicBezTo>
                    <a:pt x="1417" y="637"/>
                    <a:pt x="1445" y="638"/>
                    <a:pt x="1474" y="638"/>
                  </a:cubicBezTo>
                  <a:cubicBezTo>
                    <a:pt x="1510" y="638"/>
                    <a:pt x="1547" y="636"/>
                    <a:pt x="1583" y="636"/>
                  </a:cubicBezTo>
                  <a:cubicBezTo>
                    <a:pt x="1638" y="636"/>
                    <a:pt x="1692" y="642"/>
                    <a:pt x="1739" y="677"/>
                  </a:cubicBezTo>
                  <a:cubicBezTo>
                    <a:pt x="1796" y="715"/>
                    <a:pt x="1834" y="772"/>
                    <a:pt x="1909" y="790"/>
                  </a:cubicBezTo>
                  <a:lnTo>
                    <a:pt x="2013" y="828"/>
                  </a:lnTo>
                  <a:cubicBezTo>
                    <a:pt x="2108" y="875"/>
                    <a:pt x="2250" y="932"/>
                    <a:pt x="2306" y="1027"/>
                  </a:cubicBezTo>
                  <a:cubicBezTo>
                    <a:pt x="2287" y="1064"/>
                    <a:pt x="2269" y="1112"/>
                    <a:pt x="2269" y="1150"/>
                  </a:cubicBezTo>
                  <a:cubicBezTo>
                    <a:pt x="2297" y="1159"/>
                    <a:pt x="2316" y="1187"/>
                    <a:pt x="2354" y="1187"/>
                  </a:cubicBezTo>
                  <a:cubicBezTo>
                    <a:pt x="2108" y="1244"/>
                    <a:pt x="1805" y="1395"/>
                    <a:pt x="1607" y="1546"/>
                  </a:cubicBezTo>
                  <a:cubicBezTo>
                    <a:pt x="1654" y="1546"/>
                    <a:pt x="1749" y="1565"/>
                    <a:pt x="1796" y="1613"/>
                  </a:cubicBezTo>
                  <a:cubicBezTo>
                    <a:pt x="1843" y="1660"/>
                    <a:pt x="1834" y="1707"/>
                    <a:pt x="1862" y="1773"/>
                  </a:cubicBezTo>
                  <a:cubicBezTo>
                    <a:pt x="1919" y="1953"/>
                    <a:pt x="2155" y="2151"/>
                    <a:pt x="2297" y="2255"/>
                  </a:cubicBezTo>
                  <a:cubicBezTo>
                    <a:pt x="2165" y="2151"/>
                    <a:pt x="2165" y="1906"/>
                    <a:pt x="2193" y="1735"/>
                  </a:cubicBezTo>
                  <a:cubicBezTo>
                    <a:pt x="2212" y="1632"/>
                    <a:pt x="2382" y="1518"/>
                    <a:pt x="2335" y="1405"/>
                  </a:cubicBezTo>
                  <a:cubicBezTo>
                    <a:pt x="2429" y="1386"/>
                    <a:pt x="2486" y="1320"/>
                    <a:pt x="2571" y="1253"/>
                  </a:cubicBezTo>
                  <a:cubicBezTo>
                    <a:pt x="2647" y="1187"/>
                    <a:pt x="2741" y="1159"/>
                    <a:pt x="2836" y="1131"/>
                  </a:cubicBezTo>
                  <a:cubicBezTo>
                    <a:pt x="2949" y="1093"/>
                    <a:pt x="3044" y="1017"/>
                    <a:pt x="3147" y="979"/>
                  </a:cubicBezTo>
                  <a:cubicBezTo>
                    <a:pt x="3233" y="961"/>
                    <a:pt x="3308" y="951"/>
                    <a:pt x="3393" y="904"/>
                  </a:cubicBezTo>
                  <a:cubicBezTo>
                    <a:pt x="3526" y="828"/>
                    <a:pt x="3677" y="762"/>
                    <a:pt x="3818" y="677"/>
                  </a:cubicBezTo>
                  <a:cubicBezTo>
                    <a:pt x="3904" y="630"/>
                    <a:pt x="3970" y="573"/>
                    <a:pt x="4045" y="526"/>
                  </a:cubicBezTo>
                  <a:cubicBezTo>
                    <a:pt x="4083" y="497"/>
                    <a:pt x="4111" y="450"/>
                    <a:pt x="4149" y="431"/>
                  </a:cubicBezTo>
                  <a:lnTo>
                    <a:pt x="4149" y="431"/>
                  </a:lnTo>
                  <a:cubicBezTo>
                    <a:pt x="3941" y="479"/>
                    <a:pt x="3724" y="469"/>
                    <a:pt x="3535" y="497"/>
                  </a:cubicBezTo>
                  <a:cubicBezTo>
                    <a:pt x="3440" y="516"/>
                    <a:pt x="3384" y="564"/>
                    <a:pt x="3308" y="611"/>
                  </a:cubicBezTo>
                  <a:cubicBezTo>
                    <a:pt x="3233" y="658"/>
                    <a:pt x="3110" y="668"/>
                    <a:pt x="3015" y="686"/>
                  </a:cubicBezTo>
                  <a:cubicBezTo>
                    <a:pt x="2991" y="694"/>
                    <a:pt x="2974" y="697"/>
                    <a:pt x="2960" y="697"/>
                  </a:cubicBezTo>
                  <a:cubicBezTo>
                    <a:pt x="2921" y="697"/>
                    <a:pt x="2916" y="672"/>
                    <a:pt x="2873" y="658"/>
                  </a:cubicBezTo>
                  <a:cubicBezTo>
                    <a:pt x="2845" y="644"/>
                    <a:pt x="2810" y="644"/>
                    <a:pt x="2774" y="644"/>
                  </a:cubicBezTo>
                  <a:cubicBezTo>
                    <a:pt x="2739" y="644"/>
                    <a:pt x="2703" y="644"/>
                    <a:pt x="2675" y="630"/>
                  </a:cubicBezTo>
                  <a:cubicBezTo>
                    <a:pt x="2618" y="611"/>
                    <a:pt x="2599" y="573"/>
                    <a:pt x="2552" y="535"/>
                  </a:cubicBezTo>
                  <a:cubicBezTo>
                    <a:pt x="2476" y="479"/>
                    <a:pt x="2354" y="441"/>
                    <a:pt x="2259" y="403"/>
                  </a:cubicBezTo>
                  <a:cubicBezTo>
                    <a:pt x="2193" y="384"/>
                    <a:pt x="2155" y="384"/>
                    <a:pt x="2108" y="327"/>
                  </a:cubicBezTo>
                  <a:cubicBezTo>
                    <a:pt x="2098" y="299"/>
                    <a:pt x="2098" y="261"/>
                    <a:pt x="2080" y="242"/>
                  </a:cubicBezTo>
                  <a:cubicBezTo>
                    <a:pt x="2051" y="195"/>
                    <a:pt x="2004" y="195"/>
                    <a:pt x="1957" y="167"/>
                  </a:cubicBezTo>
                  <a:cubicBezTo>
                    <a:pt x="1702" y="63"/>
                    <a:pt x="1418" y="63"/>
                    <a:pt x="1163" y="15"/>
                  </a:cubicBezTo>
                  <a:cubicBezTo>
                    <a:pt x="1115" y="5"/>
                    <a:pt x="1068" y="0"/>
                    <a:pt x="1021" y="0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50"/>
            <p:cNvSpPr/>
            <p:nvPr/>
          </p:nvSpPr>
          <p:spPr>
            <a:xfrm>
              <a:off x="1227125" y="3821225"/>
              <a:ext cx="1675" cy="475"/>
            </a:xfrm>
            <a:custGeom>
              <a:avLst/>
              <a:gdLst/>
              <a:ahLst/>
              <a:cxnLst/>
              <a:rect l="l" t="t" r="r" b="b"/>
              <a:pathLst>
                <a:path w="67" h="19" extrusionOk="0">
                  <a:moveTo>
                    <a:pt x="67" y="0"/>
                  </a:moveTo>
                  <a:cubicBezTo>
                    <a:pt x="48" y="0"/>
                    <a:pt x="29" y="9"/>
                    <a:pt x="0" y="19"/>
                  </a:cubicBezTo>
                  <a:cubicBezTo>
                    <a:pt x="29" y="9"/>
                    <a:pt x="38" y="9"/>
                    <a:pt x="67" y="0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50"/>
            <p:cNvSpPr/>
            <p:nvPr/>
          </p:nvSpPr>
          <p:spPr>
            <a:xfrm>
              <a:off x="1106400" y="3757550"/>
              <a:ext cx="93350" cy="22475"/>
            </a:xfrm>
            <a:custGeom>
              <a:avLst/>
              <a:gdLst/>
              <a:ahLst/>
              <a:cxnLst/>
              <a:rect l="l" t="t" r="r" b="b"/>
              <a:pathLst>
                <a:path w="3734" h="899" extrusionOk="0">
                  <a:moveTo>
                    <a:pt x="1228" y="1"/>
                  </a:moveTo>
                  <a:cubicBezTo>
                    <a:pt x="1139" y="1"/>
                    <a:pt x="1091" y="44"/>
                    <a:pt x="1002" y="52"/>
                  </a:cubicBezTo>
                  <a:lnTo>
                    <a:pt x="0" y="336"/>
                  </a:lnTo>
                  <a:cubicBezTo>
                    <a:pt x="397" y="336"/>
                    <a:pt x="851" y="468"/>
                    <a:pt x="1276" y="515"/>
                  </a:cubicBezTo>
                  <a:cubicBezTo>
                    <a:pt x="1371" y="525"/>
                    <a:pt x="1881" y="544"/>
                    <a:pt x="1645" y="733"/>
                  </a:cubicBezTo>
                  <a:cubicBezTo>
                    <a:pt x="1720" y="808"/>
                    <a:pt x="1881" y="799"/>
                    <a:pt x="1975" y="818"/>
                  </a:cubicBezTo>
                  <a:cubicBezTo>
                    <a:pt x="2108" y="846"/>
                    <a:pt x="2231" y="846"/>
                    <a:pt x="2363" y="865"/>
                  </a:cubicBezTo>
                  <a:cubicBezTo>
                    <a:pt x="2546" y="890"/>
                    <a:pt x="2716" y="898"/>
                    <a:pt x="2890" y="898"/>
                  </a:cubicBezTo>
                  <a:cubicBezTo>
                    <a:pt x="2977" y="898"/>
                    <a:pt x="3065" y="896"/>
                    <a:pt x="3157" y="893"/>
                  </a:cubicBezTo>
                  <a:cubicBezTo>
                    <a:pt x="3261" y="893"/>
                    <a:pt x="3308" y="865"/>
                    <a:pt x="3402" y="818"/>
                  </a:cubicBezTo>
                  <a:cubicBezTo>
                    <a:pt x="3506" y="770"/>
                    <a:pt x="3629" y="751"/>
                    <a:pt x="3733" y="714"/>
                  </a:cubicBezTo>
                  <a:cubicBezTo>
                    <a:pt x="3676" y="680"/>
                    <a:pt x="3593" y="673"/>
                    <a:pt x="3518" y="673"/>
                  </a:cubicBezTo>
                  <a:cubicBezTo>
                    <a:pt x="3469" y="673"/>
                    <a:pt x="3423" y="676"/>
                    <a:pt x="3393" y="676"/>
                  </a:cubicBezTo>
                  <a:cubicBezTo>
                    <a:pt x="3298" y="676"/>
                    <a:pt x="3223" y="666"/>
                    <a:pt x="3128" y="666"/>
                  </a:cubicBezTo>
                  <a:cubicBezTo>
                    <a:pt x="2987" y="666"/>
                    <a:pt x="2864" y="647"/>
                    <a:pt x="2722" y="647"/>
                  </a:cubicBezTo>
                  <a:cubicBezTo>
                    <a:pt x="2722" y="581"/>
                    <a:pt x="2779" y="515"/>
                    <a:pt x="2798" y="468"/>
                  </a:cubicBezTo>
                  <a:cubicBezTo>
                    <a:pt x="2599" y="383"/>
                    <a:pt x="2410" y="364"/>
                    <a:pt x="2193" y="317"/>
                  </a:cubicBezTo>
                  <a:cubicBezTo>
                    <a:pt x="2051" y="288"/>
                    <a:pt x="1975" y="184"/>
                    <a:pt x="1843" y="147"/>
                  </a:cubicBezTo>
                  <a:lnTo>
                    <a:pt x="1276" y="5"/>
                  </a:lnTo>
                  <a:cubicBezTo>
                    <a:pt x="1259" y="2"/>
                    <a:pt x="1243" y="1"/>
                    <a:pt x="1228" y="1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39"/>
          <p:cNvSpPr txBox="1">
            <a:spLocks noGrp="1"/>
          </p:cNvSpPr>
          <p:nvPr>
            <p:ph type="title" idx="8"/>
          </p:nvPr>
        </p:nvSpPr>
        <p:spPr>
          <a:xfrm>
            <a:off x="720000" y="86569"/>
            <a:ext cx="7704000" cy="5506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QUERIES</a:t>
            </a:r>
            <a:endParaRPr u="sng" dirty="0"/>
          </a:p>
        </p:txBody>
      </p:sp>
      <p:grpSp>
        <p:nvGrpSpPr>
          <p:cNvPr id="1180" name="Google Shape;1180;p39"/>
          <p:cNvGrpSpPr/>
          <p:nvPr/>
        </p:nvGrpSpPr>
        <p:grpSpPr>
          <a:xfrm>
            <a:off x="7578626" y="4052092"/>
            <a:ext cx="733996" cy="551903"/>
            <a:chOff x="3005133" y="3226715"/>
            <a:chExt cx="454965" cy="342096"/>
          </a:xfrm>
        </p:grpSpPr>
        <p:sp>
          <p:nvSpPr>
            <p:cNvPr id="1181" name="Google Shape;1181;p39"/>
            <p:cNvSpPr/>
            <p:nvPr/>
          </p:nvSpPr>
          <p:spPr>
            <a:xfrm>
              <a:off x="3191462" y="3340657"/>
              <a:ext cx="268636" cy="228153"/>
            </a:xfrm>
            <a:custGeom>
              <a:avLst/>
              <a:gdLst/>
              <a:ahLst/>
              <a:cxnLst/>
              <a:rect l="l" t="t" r="r" b="b"/>
              <a:pathLst>
                <a:path w="2004" h="1702" extrusionOk="0">
                  <a:moveTo>
                    <a:pt x="2004" y="1"/>
                  </a:moveTo>
                  <a:cubicBezTo>
                    <a:pt x="1767" y="256"/>
                    <a:pt x="1399" y="1059"/>
                    <a:pt x="1399" y="1059"/>
                  </a:cubicBezTo>
                  <a:cubicBezTo>
                    <a:pt x="1474" y="804"/>
                    <a:pt x="1323" y="360"/>
                    <a:pt x="1323" y="360"/>
                  </a:cubicBezTo>
                  <a:cubicBezTo>
                    <a:pt x="1323" y="690"/>
                    <a:pt x="1059" y="1201"/>
                    <a:pt x="1059" y="1201"/>
                  </a:cubicBezTo>
                  <a:cubicBezTo>
                    <a:pt x="1163" y="709"/>
                    <a:pt x="1011" y="67"/>
                    <a:pt x="1011" y="67"/>
                  </a:cubicBezTo>
                  <a:cubicBezTo>
                    <a:pt x="1011" y="511"/>
                    <a:pt x="699" y="1087"/>
                    <a:pt x="699" y="1087"/>
                  </a:cubicBezTo>
                  <a:cubicBezTo>
                    <a:pt x="747" y="691"/>
                    <a:pt x="548" y="379"/>
                    <a:pt x="548" y="379"/>
                  </a:cubicBezTo>
                  <a:lnTo>
                    <a:pt x="548" y="379"/>
                  </a:lnTo>
                  <a:cubicBezTo>
                    <a:pt x="633" y="757"/>
                    <a:pt x="350" y="1456"/>
                    <a:pt x="350" y="1456"/>
                  </a:cubicBezTo>
                  <a:cubicBezTo>
                    <a:pt x="406" y="1314"/>
                    <a:pt x="378" y="946"/>
                    <a:pt x="378" y="946"/>
                  </a:cubicBezTo>
                  <a:lnTo>
                    <a:pt x="378" y="946"/>
                  </a:lnTo>
                  <a:cubicBezTo>
                    <a:pt x="284" y="1352"/>
                    <a:pt x="0" y="1692"/>
                    <a:pt x="0" y="1692"/>
                  </a:cubicBezTo>
                  <a:lnTo>
                    <a:pt x="1673" y="1702"/>
                  </a:lnTo>
                  <a:cubicBezTo>
                    <a:pt x="1588" y="1069"/>
                    <a:pt x="2004" y="1"/>
                    <a:pt x="2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9"/>
            <p:cNvSpPr/>
            <p:nvPr/>
          </p:nvSpPr>
          <p:spPr>
            <a:xfrm>
              <a:off x="3005133" y="3226715"/>
              <a:ext cx="296653" cy="342096"/>
            </a:xfrm>
            <a:custGeom>
              <a:avLst/>
              <a:gdLst/>
              <a:ahLst/>
              <a:cxnLst/>
              <a:rect l="l" t="t" r="r" b="b"/>
              <a:pathLst>
                <a:path w="2213" h="2552" extrusionOk="0">
                  <a:moveTo>
                    <a:pt x="2212" y="0"/>
                  </a:moveTo>
                  <a:cubicBezTo>
                    <a:pt x="1957" y="369"/>
                    <a:pt x="1551" y="1588"/>
                    <a:pt x="1551" y="1588"/>
                  </a:cubicBezTo>
                  <a:cubicBezTo>
                    <a:pt x="1626" y="1219"/>
                    <a:pt x="1466" y="539"/>
                    <a:pt x="1466" y="539"/>
                  </a:cubicBezTo>
                  <a:cubicBezTo>
                    <a:pt x="1466" y="1040"/>
                    <a:pt x="1154" y="1796"/>
                    <a:pt x="1154" y="1796"/>
                  </a:cubicBezTo>
                  <a:cubicBezTo>
                    <a:pt x="1267" y="1068"/>
                    <a:pt x="1116" y="95"/>
                    <a:pt x="1116" y="95"/>
                  </a:cubicBezTo>
                  <a:cubicBezTo>
                    <a:pt x="1116" y="775"/>
                    <a:pt x="776" y="1635"/>
                    <a:pt x="776" y="1635"/>
                  </a:cubicBezTo>
                  <a:cubicBezTo>
                    <a:pt x="823" y="1040"/>
                    <a:pt x="606" y="586"/>
                    <a:pt x="606" y="586"/>
                  </a:cubicBezTo>
                  <a:lnTo>
                    <a:pt x="606" y="586"/>
                  </a:lnTo>
                  <a:cubicBezTo>
                    <a:pt x="700" y="1162"/>
                    <a:pt x="379" y="2193"/>
                    <a:pt x="379" y="2193"/>
                  </a:cubicBezTo>
                  <a:cubicBezTo>
                    <a:pt x="436" y="1975"/>
                    <a:pt x="417" y="1437"/>
                    <a:pt x="417" y="1437"/>
                  </a:cubicBezTo>
                  <a:lnTo>
                    <a:pt x="417" y="1437"/>
                  </a:lnTo>
                  <a:cubicBezTo>
                    <a:pt x="313" y="2022"/>
                    <a:pt x="1" y="2542"/>
                    <a:pt x="1" y="2542"/>
                  </a:cubicBezTo>
                  <a:lnTo>
                    <a:pt x="1844" y="2552"/>
                  </a:lnTo>
                  <a:cubicBezTo>
                    <a:pt x="1759" y="1607"/>
                    <a:pt x="2212" y="0"/>
                    <a:pt x="2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3" name="Google Shape;1183;p39"/>
          <p:cNvGrpSpPr/>
          <p:nvPr/>
        </p:nvGrpSpPr>
        <p:grpSpPr>
          <a:xfrm>
            <a:off x="8102176" y="4468992"/>
            <a:ext cx="733996" cy="551903"/>
            <a:chOff x="3005133" y="3226715"/>
            <a:chExt cx="454965" cy="342096"/>
          </a:xfrm>
        </p:grpSpPr>
        <p:sp>
          <p:nvSpPr>
            <p:cNvPr id="1184" name="Google Shape;1184;p39"/>
            <p:cNvSpPr/>
            <p:nvPr/>
          </p:nvSpPr>
          <p:spPr>
            <a:xfrm>
              <a:off x="3191462" y="3340657"/>
              <a:ext cx="268636" cy="228153"/>
            </a:xfrm>
            <a:custGeom>
              <a:avLst/>
              <a:gdLst/>
              <a:ahLst/>
              <a:cxnLst/>
              <a:rect l="l" t="t" r="r" b="b"/>
              <a:pathLst>
                <a:path w="2004" h="1702" extrusionOk="0">
                  <a:moveTo>
                    <a:pt x="2004" y="1"/>
                  </a:moveTo>
                  <a:cubicBezTo>
                    <a:pt x="1767" y="256"/>
                    <a:pt x="1399" y="1059"/>
                    <a:pt x="1399" y="1059"/>
                  </a:cubicBezTo>
                  <a:cubicBezTo>
                    <a:pt x="1474" y="804"/>
                    <a:pt x="1323" y="360"/>
                    <a:pt x="1323" y="360"/>
                  </a:cubicBezTo>
                  <a:cubicBezTo>
                    <a:pt x="1323" y="690"/>
                    <a:pt x="1059" y="1201"/>
                    <a:pt x="1059" y="1201"/>
                  </a:cubicBezTo>
                  <a:cubicBezTo>
                    <a:pt x="1163" y="709"/>
                    <a:pt x="1011" y="67"/>
                    <a:pt x="1011" y="67"/>
                  </a:cubicBezTo>
                  <a:cubicBezTo>
                    <a:pt x="1011" y="511"/>
                    <a:pt x="699" y="1087"/>
                    <a:pt x="699" y="1087"/>
                  </a:cubicBezTo>
                  <a:cubicBezTo>
                    <a:pt x="747" y="691"/>
                    <a:pt x="548" y="379"/>
                    <a:pt x="548" y="379"/>
                  </a:cubicBezTo>
                  <a:lnTo>
                    <a:pt x="548" y="379"/>
                  </a:lnTo>
                  <a:cubicBezTo>
                    <a:pt x="633" y="757"/>
                    <a:pt x="350" y="1456"/>
                    <a:pt x="350" y="1456"/>
                  </a:cubicBezTo>
                  <a:cubicBezTo>
                    <a:pt x="406" y="1314"/>
                    <a:pt x="378" y="946"/>
                    <a:pt x="378" y="946"/>
                  </a:cubicBezTo>
                  <a:lnTo>
                    <a:pt x="378" y="946"/>
                  </a:lnTo>
                  <a:cubicBezTo>
                    <a:pt x="284" y="1352"/>
                    <a:pt x="0" y="1692"/>
                    <a:pt x="0" y="1692"/>
                  </a:cubicBezTo>
                  <a:lnTo>
                    <a:pt x="1673" y="1702"/>
                  </a:lnTo>
                  <a:cubicBezTo>
                    <a:pt x="1588" y="1069"/>
                    <a:pt x="2004" y="1"/>
                    <a:pt x="20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9"/>
            <p:cNvSpPr/>
            <p:nvPr/>
          </p:nvSpPr>
          <p:spPr>
            <a:xfrm>
              <a:off x="3005133" y="3226715"/>
              <a:ext cx="296653" cy="342096"/>
            </a:xfrm>
            <a:custGeom>
              <a:avLst/>
              <a:gdLst/>
              <a:ahLst/>
              <a:cxnLst/>
              <a:rect l="l" t="t" r="r" b="b"/>
              <a:pathLst>
                <a:path w="2213" h="2552" extrusionOk="0">
                  <a:moveTo>
                    <a:pt x="2212" y="0"/>
                  </a:moveTo>
                  <a:cubicBezTo>
                    <a:pt x="1957" y="369"/>
                    <a:pt x="1551" y="1588"/>
                    <a:pt x="1551" y="1588"/>
                  </a:cubicBezTo>
                  <a:cubicBezTo>
                    <a:pt x="1626" y="1219"/>
                    <a:pt x="1466" y="539"/>
                    <a:pt x="1466" y="539"/>
                  </a:cubicBezTo>
                  <a:cubicBezTo>
                    <a:pt x="1466" y="1040"/>
                    <a:pt x="1154" y="1796"/>
                    <a:pt x="1154" y="1796"/>
                  </a:cubicBezTo>
                  <a:cubicBezTo>
                    <a:pt x="1267" y="1068"/>
                    <a:pt x="1116" y="95"/>
                    <a:pt x="1116" y="95"/>
                  </a:cubicBezTo>
                  <a:cubicBezTo>
                    <a:pt x="1116" y="775"/>
                    <a:pt x="776" y="1635"/>
                    <a:pt x="776" y="1635"/>
                  </a:cubicBezTo>
                  <a:cubicBezTo>
                    <a:pt x="823" y="1040"/>
                    <a:pt x="606" y="586"/>
                    <a:pt x="606" y="586"/>
                  </a:cubicBezTo>
                  <a:lnTo>
                    <a:pt x="606" y="586"/>
                  </a:lnTo>
                  <a:cubicBezTo>
                    <a:pt x="700" y="1162"/>
                    <a:pt x="379" y="2193"/>
                    <a:pt x="379" y="2193"/>
                  </a:cubicBezTo>
                  <a:cubicBezTo>
                    <a:pt x="436" y="1975"/>
                    <a:pt x="417" y="1437"/>
                    <a:pt x="417" y="1437"/>
                  </a:cubicBezTo>
                  <a:lnTo>
                    <a:pt x="417" y="1437"/>
                  </a:lnTo>
                  <a:cubicBezTo>
                    <a:pt x="313" y="2022"/>
                    <a:pt x="1" y="2542"/>
                    <a:pt x="1" y="2542"/>
                  </a:cubicBezTo>
                  <a:lnTo>
                    <a:pt x="1844" y="2552"/>
                  </a:lnTo>
                  <a:cubicBezTo>
                    <a:pt x="1759" y="1607"/>
                    <a:pt x="2212" y="0"/>
                    <a:pt x="22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6" name="Google Shape;1186;p39"/>
          <p:cNvGrpSpPr/>
          <p:nvPr/>
        </p:nvGrpSpPr>
        <p:grpSpPr>
          <a:xfrm flipH="1">
            <a:off x="6719061" y="791409"/>
            <a:ext cx="2992048" cy="4162488"/>
            <a:chOff x="864225" y="0"/>
            <a:chExt cx="2549461" cy="3546769"/>
          </a:xfrm>
        </p:grpSpPr>
        <p:sp>
          <p:nvSpPr>
            <p:cNvPr id="1187" name="Google Shape;1187;p39"/>
            <p:cNvSpPr/>
            <p:nvPr/>
          </p:nvSpPr>
          <p:spPr>
            <a:xfrm>
              <a:off x="1438749" y="3094382"/>
              <a:ext cx="516203" cy="452387"/>
            </a:xfrm>
            <a:custGeom>
              <a:avLst/>
              <a:gdLst/>
              <a:ahLst/>
              <a:cxnLst/>
              <a:rect l="l" t="t" r="r" b="b"/>
              <a:pathLst>
                <a:path w="2912" h="2552" extrusionOk="0">
                  <a:moveTo>
                    <a:pt x="1" y="0"/>
                  </a:moveTo>
                  <a:cubicBezTo>
                    <a:pt x="1" y="0"/>
                    <a:pt x="615" y="1607"/>
                    <a:pt x="473" y="2552"/>
                  </a:cubicBezTo>
                  <a:lnTo>
                    <a:pt x="2912" y="2552"/>
                  </a:lnTo>
                  <a:cubicBezTo>
                    <a:pt x="2912" y="2552"/>
                    <a:pt x="2486" y="2022"/>
                    <a:pt x="2363" y="1437"/>
                  </a:cubicBezTo>
                  <a:lnTo>
                    <a:pt x="2363" y="1437"/>
                  </a:lnTo>
                  <a:cubicBezTo>
                    <a:pt x="2363" y="1437"/>
                    <a:pt x="2335" y="1975"/>
                    <a:pt x="2420" y="2193"/>
                  </a:cubicBezTo>
                  <a:cubicBezTo>
                    <a:pt x="2420" y="2193"/>
                    <a:pt x="2004" y="1162"/>
                    <a:pt x="2127" y="586"/>
                  </a:cubicBezTo>
                  <a:lnTo>
                    <a:pt x="2127" y="586"/>
                  </a:lnTo>
                  <a:cubicBezTo>
                    <a:pt x="2127" y="586"/>
                    <a:pt x="1825" y="1040"/>
                    <a:pt x="1900" y="1635"/>
                  </a:cubicBezTo>
                  <a:cubicBezTo>
                    <a:pt x="1900" y="1635"/>
                    <a:pt x="1447" y="775"/>
                    <a:pt x="1447" y="95"/>
                  </a:cubicBezTo>
                  <a:cubicBezTo>
                    <a:pt x="1447" y="95"/>
                    <a:pt x="1229" y="1068"/>
                    <a:pt x="1381" y="1796"/>
                  </a:cubicBezTo>
                  <a:cubicBezTo>
                    <a:pt x="1381" y="1796"/>
                    <a:pt x="974" y="1040"/>
                    <a:pt x="974" y="539"/>
                  </a:cubicBezTo>
                  <a:cubicBezTo>
                    <a:pt x="974" y="539"/>
                    <a:pt x="766" y="1219"/>
                    <a:pt x="870" y="1588"/>
                  </a:cubicBezTo>
                  <a:cubicBezTo>
                    <a:pt x="870" y="1588"/>
                    <a:pt x="341" y="369"/>
                    <a:pt x="1" y="0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9"/>
            <p:cNvSpPr/>
            <p:nvPr/>
          </p:nvSpPr>
          <p:spPr>
            <a:xfrm>
              <a:off x="1507529" y="219457"/>
              <a:ext cx="160959" cy="378821"/>
            </a:xfrm>
            <a:custGeom>
              <a:avLst/>
              <a:gdLst/>
              <a:ahLst/>
              <a:cxnLst/>
              <a:rect l="l" t="t" r="r" b="b"/>
              <a:pathLst>
                <a:path w="908" h="2137" extrusionOk="0">
                  <a:moveTo>
                    <a:pt x="38" y="1"/>
                  </a:moveTo>
                  <a:lnTo>
                    <a:pt x="0" y="48"/>
                  </a:lnTo>
                  <a:cubicBezTo>
                    <a:pt x="237" y="322"/>
                    <a:pt x="444" y="1163"/>
                    <a:pt x="463" y="1352"/>
                  </a:cubicBezTo>
                  <a:cubicBezTo>
                    <a:pt x="473" y="1522"/>
                    <a:pt x="822" y="2137"/>
                    <a:pt x="822" y="2137"/>
                  </a:cubicBezTo>
                  <a:lnTo>
                    <a:pt x="908" y="1929"/>
                  </a:lnTo>
                  <a:cubicBezTo>
                    <a:pt x="908" y="1919"/>
                    <a:pt x="605" y="1541"/>
                    <a:pt x="577" y="1352"/>
                  </a:cubicBezTo>
                  <a:cubicBezTo>
                    <a:pt x="520" y="728"/>
                    <a:pt x="38" y="1"/>
                    <a:pt x="38" y="1"/>
                  </a:cubicBezTo>
                  <a:close/>
                </a:path>
              </a:pathLst>
            </a:custGeom>
            <a:solidFill>
              <a:srgbClr val="7F4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9"/>
            <p:cNvSpPr/>
            <p:nvPr/>
          </p:nvSpPr>
          <p:spPr>
            <a:xfrm>
              <a:off x="1829092" y="368539"/>
              <a:ext cx="261647" cy="308445"/>
            </a:xfrm>
            <a:custGeom>
              <a:avLst/>
              <a:gdLst/>
              <a:ahLst/>
              <a:cxnLst/>
              <a:rect l="l" t="t" r="r" b="b"/>
              <a:pathLst>
                <a:path w="1476" h="1740" extrusionOk="0">
                  <a:moveTo>
                    <a:pt x="1418" y="1"/>
                  </a:moveTo>
                  <a:cubicBezTo>
                    <a:pt x="1305" y="341"/>
                    <a:pt x="672" y="936"/>
                    <a:pt x="511" y="1031"/>
                  </a:cubicBezTo>
                  <a:cubicBezTo>
                    <a:pt x="369" y="1125"/>
                    <a:pt x="1" y="1740"/>
                    <a:pt x="1" y="1740"/>
                  </a:cubicBezTo>
                  <a:lnTo>
                    <a:pt x="228" y="1711"/>
                  </a:lnTo>
                  <a:cubicBezTo>
                    <a:pt x="228" y="1711"/>
                    <a:pt x="417" y="1248"/>
                    <a:pt x="568" y="1144"/>
                  </a:cubicBezTo>
                  <a:cubicBezTo>
                    <a:pt x="1069" y="795"/>
                    <a:pt x="1475" y="10"/>
                    <a:pt x="1475" y="10"/>
                  </a:cubicBezTo>
                  <a:lnTo>
                    <a:pt x="1418" y="1"/>
                  </a:ln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9"/>
            <p:cNvSpPr/>
            <p:nvPr/>
          </p:nvSpPr>
          <p:spPr>
            <a:xfrm>
              <a:off x="1938112" y="539071"/>
              <a:ext cx="700384" cy="102638"/>
            </a:xfrm>
            <a:custGeom>
              <a:avLst/>
              <a:gdLst/>
              <a:ahLst/>
              <a:cxnLst/>
              <a:rect l="l" t="t" r="r" b="b"/>
              <a:pathLst>
                <a:path w="3951" h="579" extrusionOk="0">
                  <a:moveTo>
                    <a:pt x="3774" y="0"/>
                  </a:moveTo>
                  <a:cubicBezTo>
                    <a:pt x="3373" y="0"/>
                    <a:pt x="2376" y="35"/>
                    <a:pt x="1645" y="353"/>
                  </a:cubicBezTo>
                  <a:cubicBezTo>
                    <a:pt x="1543" y="393"/>
                    <a:pt x="1347" y="406"/>
                    <a:pt x="1139" y="406"/>
                  </a:cubicBezTo>
                  <a:cubicBezTo>
                    <a:pt x="793" y="406"/>
                    <a:pt x="410" y="371"/>
                    <a:pt x="364" y="371"/>
                  </a:cubicBezTo>
                  <a:cubicBezTo>
                    <a:pt x="360" y="371"/>
                    <a:pt x="359" y="371"/>
                    <a:pt x="359" y="371"/>
                  </a:cubicBezTo>
                  <a:lnTo>
                    <a:pt x="0" y="570"/>
                  </a:lnTo>
                  <a:cubicBezTo>
                    <a:pt x="0" y="570"/>
                    <a:pt x="266" y="579"/>
                    <a:pt x="588" y="579"/>
                  </a:cubicBezTo>
                  <a:cubicBezTo>
                    <a:pt x="1007" y="579"/>
                    <a:pt x="1519" y="564"/>
                    <a:pt x="1663" y="494"/>
                  </a:cubicBezTo>
                  <a:cubicBezTo>
                    <a:pt x="1908" y="372"/>
                    <a:pt x="2964" y="73"/>
                    <a:pt x="3631" y="73"/>
                  </a:cubicBezTo>
                  <a:cubicBezTo>
                    <a:pt x="3736" y="73"/>
                    <a:pt x="3832" y="81"/>
                    <a:pt x="3913" y="97"/>
                  </a:cubicBezTo>
                  <a:lnTo>
                    <a:pt x="3950" y="3"/>
                  </a:lnTo>
                  <a:cubicBezTo>
                    <a:pt x="3950" y="3"/>
                    <a:pt x="3885" y="0"/>
                    <a:pt x="3774" y="0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9"/>
            <p:cNvSpPr/>
            <p:nvPr/>
          </p:nvSpPr>
          <p:spPr>
            <a:xfrm>
              <a:off x="1554327" y="546161"/>
              <a:ext cx="601646" cy="291782"/>
            </a:xfrm>
            <a:custGeom>
              <a:avLst/>
              <a:gdLst/>
              <a:ahLst/>
              <a:cxnLst/>
              <a:rect l="l" t="t" r="r" b="b"/>
              <a:pathLst>
                <a:path w="3394" h="1646" extrusionOk="0">
                  <a:moveTo>
                    <a:pt x="162" y="1286"/>
                  </a:moveTo>
                  <a:cubicBezTo>
                    <a:pt x="162" y="1286"/>
                    <a:pt x="162" y="1286"/>
                    <a:pt x="162" y="1286"/>
                  </a:cubicBezTo>
                  <a:lnTo>
                    <a:pt x="162" y="1286"/>
                  </a:lnTo>
                  <a:lnTo>
                    <a:pt x="162" y="1286"/>
                  </a:lnTo>
                  <a:close/>
                  <a:moveTo>
                    <a:pt x="3394" y="1"/>
                  </a:moveTo>
                  <a:cubicBezTo>
                    <a:pt x="3394" y="1"/>
                    <a:pt x="1976" y="322"/>
                    <a:pt x="1201" y="984"/>
                  </a:cubicBezTo>
                  <a:cubicBezTo>
                    <a:pt x="981" y="1169"/>
                    <a:pt x="260" y="1288"/>
                    <a:pt x="171" y="1288"/>
                  </a:cubicBezTo>
                  <a:cubicBezTo>
                    <a:pt x="164" y="1288"/>
                    <a:pt x="161" y="1287"/>
                    <a:pt x="162" y="1286"/>
                  </a:cubicBezTo>
                  <a:lnTo>
                    <a:pt x="162" y="1286"/>
                  </a:lnTo>
                  <a:lnTo>
                    <a:pt x="1" y="1645"/>
                  </a:lnTo>
                  <a:cubicBezTo>
                    <a:pt x="1" y="1645"/>
                    <a:pt x="1135" y="1324"/>
                    <a:pt x="1352" y="1125"/>
                  </a:cubicBezTo>
                  <a:cubicBezTo>
                    <a:pt x="1579" y="908"/>
                    <a:pt x="2779" y="142"/>
                    <a:pt x="3384" y="95"/>
                  </a:cubicBezTo>
                  <a:lnTo>
                    <a:pt x="3394" y="1"/>
                  </a:ln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9"/>
            <p:cNvSpPr/>
            <p:nvPr/>
          </p:nvSpPr>
          <p:spPr>
            <a:xfrm>
              <a:off x="1474025" y="928173"/>
              <a:ext cx="405588" cy="728924"/>
            </a:xfrm>
            <a:custGeom>
              <a:avLst/>
              <a:gdLst/>
              <a:ahLst/>
              <a:cxnLst/>
              <a:rect l="l" t="t" r="r" b="b"/>
              <a:pathLst>
                <a:path w="2288" h="4112" extrusionOk="0">
                  <a:moveTo>
                    <a:pt x="2259" y="0"/>
                  </a:moveTo>
                  <a:cubicBezTo>
                    <a:pt x="2259" y="0"/>
                    <a:pt x="1153" y="1286"/>
                    <a:pt x="775" y="2561"/>
                  </a:cubicBezTo>
                  <a:cubicBezTo>
                    <a:pt x="662" y="2949"/>
                    <a:pt x="0" y="3592"/>
                    <a:pt x="10" y="3601"/>
                  </a:cubicBezTo>
                  <a:lnTo>
                    <a:pt x="48" y="4111"/>
                  </a:lnTo>
                  <a:cubicBezTo>
                    <a:pt x="48" y="4111"/>
                    <a:pt x="889" y="2996"/>
                    <a:pt x="983" y="2628"/>
                  </a:cubicBezTo>
                  <a:cubicBezTo>
                    <a:pt x="1087" y="2240"/>
                    <a:pt x="1786" y="567"/>
                    <a:pt x="2287" y="123"/>
                  </a:cubicBezTo>
                  <a:lnTo>
                    <a:pt x="2259" y="0"/>
                  </a:ln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9"/>
            <p:cNvSpPr/>
            <p:nvPr/>
          </p:nvSpPr>
          <p:spPr>
            <a:xfrm>
              <a:off x="1221065" y="519394"/>
              <a:ext cx="243034" cy="822698"/>
            </a:xfrm>
            <a:custGeom>
              <a:avLst/>
              <a:gdLst/>
              <a:ahLst/>
              <a:cxnLst/>
              <a:rect l="l" t="t" r="r" b="b"/>
              <a:pathLst>
                <a:path w="1371" h="4641" extrusionOk="0">
                  <a:moveTo>
                    <a:pt x="29" y="0"/>
                  </a:moveTo>
                  <a:lnTo>
                    <a:pt x="0" y="85"/>
                  </a:lnTo>
                  <a:cubicBezTo>
                    <a:pt x="284" y="492"/>
                    <a:pt x="615" y="2117"/>
                    <a:pt x="643" y="2562"/>
                  </a:cubicBezTo>
                  <a:cubicBezTo>
                    <a:pt x="681" y="3015"/>
                    <a:pt x="1333" y="4641"/>
                    <a:pt x="1333" y="4641"/>
                  </a:cubicBezTo>
                  <a:lnTo>
                    <a:pt x="1371" y="3885"/>
                  </a:lnTo>
                  <a:cubicBezTo>
                    <a:pt x="1371" y="3875"/>
                    <a:pt x="860" y="2977"/>
                    <a:pt x="804" y="2505"/>
                  </a:cubicBezTo>
                  <a:cubicBezTo>
                    <a:pt x="633" y="1182"/>
                    <a:pt x="29" y="0"/>
                    <a:pt x="29" y="0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9"/>
            <p:cNvSpPr/>
            <p:nvPr/>
          </p:nvSpPr>
          <p:spPr>
            <a:xfrm>
              <a:off x="1408614" y="236298"/>
              <a:ext cx="410729" cy="3308875"/>
            </a:xfrm>
            <a:custGeom>
              <a:avLst/>
              <a:gdLst/>
              <a:ahLst/>
              <a:cxnLst/>
              <a:rect l="l" t="t" r="r" b="b"/>
              <a:pathLst>
                <a:path w="2317" h="18666" extrusionOk="0">
                  <a:moveTo>
                    <a:pt x="1929" y="0"/>
                  </a:moveTo>
                  <a:cubicBezTo>
                    <a:pt x="1929" y="766"/>
                    <a:pt x="1" y="5179"/>
                    <a:pt x="133" y="6096"/>
                  </a:cubicBezTo>
                  <a:cubicBezTo>
                    <a:pt x="246" y="6937"/>
                    <a:pt x="284" y="11823"/>
                    <a:pt x="284" y="12362"/>
                  </a:cubicBezTo>
                  <a:cubicBezTo>
                    <a:pt x="284" y="12362"/>
                    <a:pt x="1740" y="17257"/>
                    <a:pt x="1966" y="18665"/>
                  </a:cubicBezTo>
                  <a:lnTo>
                    <a:pt x="2316" y="18609"/>
                  </a:lnTo>
                  <a:cubicBezTo>
                    <a:pt x="2070" y="17021"/>
                    <a:pt x="785" y="12362"/>
                    <a:pt x="785" y="12362"/>
                  </a:cubicBezTo>
                  <a:cubicBezTo>
                    <a:pt x="785" y="12296"/>
                    <a:pt x="511" y="6956"/>
                    <a:pt x="379" y="6049"/>
                  </a:cubicBezTo>
                  <a:cubicBezTo>
                    <a:pt x="265" y="5245"/>
                    <a:pt x="2023" y="832"/>
                    <a:pt x="2023" y="0"/>
                  </a:cubicBezTo>
                  <a:close/>
                </a:path>
              </a:pathLst>
            </a:custGeom>
            <a:solidFill>
              <a:srgbClr val="7F4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9"/>
            <p:cNvSpPr/>
            <p:nvPr/>
          </p:nvSpPr>
          <p:spPr>
            <a:xfrm>
              <a:off x="1407018" y="234525"/>
              <a:ext cx="358612" cy="1447744"/>
            </a:xfrm>
            <a:custGeom>
              <a:avLst/>
              <a:gdLst/>
              <a:ahLst/>
              <a:cxnLst/>
              <a:rect l="l" t="t" r="r" b="b"/>
              <a:pathLst>
                <a:path w="2023" h="8167" extrusionOk="0">
                  <a:moveTo>
                    <a:pt x="1928" y="1"/>
                  </a:moveTo>
                  <a:cubicBezTo>
                    <a:pt x="1928" y="766"/>
                    <a:pt x="0" y="5161"/>
                    <a:pt x="133" y="6096"/>
                  </a:cubicBezTo>
                  <a:cubicBezTo>
                    <a:pt x="189" y="6399"/>
                    <a:pt x="208" y="7221"/>
                    <a:pt x="237" y="8166"/>
                  </a:cubicBezTo>
                  <a:cubicBezTo>
                    <a:pt x="331" y="8053"/>
                    <a:pt x="426" y="7977"/>
                    <a:pt x="529" y="7930"/>
                  </a:cubicBezTo>
                  <a:cubicBezTo>
                    <a:pt x="473" y="7060"/>
                    <a:pt x="426" y="6333"/>
                    <a:pt x="378" y="6049"/>
                  </a:cubicBezTo>
                  <a:cubicBezTo>
                    <a:pt x="255" y="5255"/>
                    <a:pt x="2023" y="823"/>
                    <a:pt x="2023" y="1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9"/>
            <p:cNvSpPr/>
            <p:nvPr/>
          </p:nvSpPr>
          <p:spPr>
            <a:xfrm>
              <a:off x="1678415" y="3209960"/>
              <a:ext cx="142523" cy="335213"/>
            </a:xfrm>
            <a:custGeom>
              <a:avLst/>
              <a:gdLst/>
              <a:ahLst/>
              <a:cxnLst/>
              <a:rect l="l" t="t" r="r" b="b"/>
              <a:pathLst>
                <a:path w="804" h="1891" extrusionOk="0">
                  <a:moveTo>
                    <a:pt x="0" y="0"/>
                  </a:moveTo>
                  <a:cubicBezTo>
                    <a:pt x="208" y="785"/>
                    <a:pt x="369" y="1474"/>
                    <a:pt x="444" y="1890"/>
                  </a:cubicBezTo>
                  <a:lnTo>
                    <a:pt x="804" y="1834"/>
                  </a:lnTo>
                  <a:cubicBezTo>
                    <a:pt x="747" y="1456"/>
                    <a:pt x="633" y="907"/>
                    <a:pt x="492" y="312"/>
                  </a:cubicBezTo>
                  <a:cubicBezTo>
                    <a:pt x="322" y="265"/>
                    <a:pt x="161" y="151"/>
                    <a:pt x="0" y="0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9"/>
            <p:cNvSpPr/>
            <p:nvPr/>
          </p:nvSpPr>
          <p:spPr>
            <a:xfrm>
              <a:off x="864225" y="0"/>
              <a:ext cx="2549461" cy="630363"/>
            </a:xfrm>
            <a:custGeom>
              <a:avLst/>
              <a:gdLst/>
              <a:ahLst/>
              <a:cxnLst/>
              <a:rect l="l" t="t" r="r" b="b"/>
              <a:pathLst>
                <a:path w="14382" h="3556" extrusionOk="0">
                  <a:moveTo>
                    <a:pt x="4395" y="1"/>
                  </a:moveTo>
                  <a:cubicBezTo>
                    <a:pt x="4405" y="1"/>
                    <a:pt x="4415" y="1"/>
                    <a:pt x="4426" y="1"/>
                  </a:cubicBezTo>
                  <a:lnTo>
                    <a:pt x="4426" y="1"/>
                  </a:lnTo>
                  <a:cubicBezTo>
                    <a:pt x="4415" y="1"/>
                    <a:pt x="4405" y="1"/>
                    <a:pt x="4395" y="1"/>
                  </a:cubicBezTo>
                  <a:close/>
                  <a:moveTo>
                    <a:pt x="4426" y="1"/>
                  </a:moveTo>
                  <a:lnTo>
                    <a:pt x="4426" y="1"/>
                  </a:lnTo>
                  <a:cubicBezTo>
                    <a:pt x="4444" y="2"/>
                    <a:pt x="4462" y="4"/>
                    <a:pt x="4480" y="10"/>
                  </a:cubicBezTo>
                  <a:cubicBezTo>
                    <a:pt x="3780" y="341"/>
                    <a:pt x="3128" y="587"/>
                    <a:pt x="2363" y="728"/>
                  </a:cubicBezTo>
                  <a:cubicBezTo>
                    <a:pt x="1654" y="861"/>
                    <a:pt x="908" y="974"/>
                    <a:pt x="237" y="1135"/>
                  </a:cubicBezTo>
                  <a:cubicBezTo>
                    <a:pt x="378" y="1163"/>
                    <a:pt x="511" y="1163"/>
                    <a:pt x="605" y="1277"/>
                  </a:cubicBezTo>
                  <a:cubicBezTo>
                    <a:pt x="435" y="1428"/>
                    <a:pt x="218" y="1418"/>
                    <a:pt x="0" y="1475"/>
                  </a:cubicBezTo>
                  <a:cubicBezTo>
                    <a:pt x="29" y="1768"/>
                    <a:pt x="832" y="1664"/>
                    <a:pt x="1068" y="1702"/>
                  </a:cubicBezTo>
                  <a:cubicBezTo>
                    <a:pt x="1333" y="1730"/>
                    <a:pt x="1597" y="1806"/>
                    <a:pt x="1824" y="1919"/>
                  </a:cubicBezTo>
                  <a:cubicBezTo>
                    <a:pt x="1654" y="2099"/>
                    <a:pt x="1286" y="1985"/>
                    <a:pt x="1097" y="2127"/>
                  </a:cubicBezTo>
                  <a:cubicBezTo>
                    <a:pt x="945" y="2250"/>
                    <a:pt x="983" y="2420"/>
                    <a:pt x="945" y="2600"/>
                  </a:cubicBezTo>
                  <a:cubicBezTo>
                    <a:pt x="1087" y="2656"/>
                    <a:pt x="1446" y="2656"/>
                    <a:pt x="1503" y="2808"/>
                  </a:cubicBezTo>
                  <a:cubicBezTo>
                    <a:pt x="1569" y="2978"/>
                    <a:pt x="1267" y="2902"/>
                    <a:pt x="1380" y="3091"/>
                  </a:cubicBezTo>
                  <a:cubicBezTo>
                    <a:pt x="1457" y="3217"/>
                    <a:pt x="1757" y="3242"/>
                    <a:pt x="2033" y="3242"/>
                  </a:cubicBezTo>
                  <a:cubicBezTo>
                    <a:pt x="2206" y="3242"/>
                    <a:pt x="2370" y="3232"/>
                    <a:pt x="2465" y="3232"/>
                  </a:cubicBezTo>
                  <a:cubicBezTo>
                    <a:pt x="2480" y="3232"/>
                    <a:pt x="2493" y="3232"/>
                    <a:pt x="2505" y="3233"/>
                  </a:cubicBezTo>
                  <a:cubicBezTo>
                    <a:pt x="2453" y="3486"/>
                    <a:pt x="2670" y="3556"/>
                    <a:pt x="2915" y="3556"/>
                  </a:cubicBezTo>
                  <a:cubicBezTo>
                    <a:pt x="3117" y="3556"/>
                    <a:pt x="3338" y="3508"/>
                    <a:pt x="3440" y="3479"/>
                  </a:cubicBezTo>
                  <a:cubicBezTo>
                    <a:pt x="3913" y="3356"/>
                    <a:pt x="4348" y="3101"/>
                    <a:pt x="4848" y="3072"/>
                  </a:cubicBezTo>
                  <a:cubicBezTo>
                    <a:pt x="4952" y="3063"/>
                    <a:pt x="5058" y="3060"/>
                    <a:pt x="5166" y="3060"/>
                  </a:cubicBezTo>
                  <a:cubicBezTo>
                    <a:pt x="5380" y="3060"/>
                    <a:pt x="5598" y="3072"/>
                    <a:pt x="5812" y="3072"/>
                  </a:cubicBezTo>
                  <a:cubicBezTo>
                    <a:pt x="6408" y="3072"/>
                    <a:pt x="6861" y="3412"/>
                    <a:pt x="7447" y="3497"/>
                  </a:cubicBezTo>
                  <a:lnTo>
                    <a:pt x="7223" y="3436"/>
                  </a:lnTo>
                  <a:lnTo>
                    <a:pt x="7223" y="3436"/>
                  </a:lnTo>
                  <a:cubicBezTo>
                    <a:pt x="7488" y="3505"/>
                    <a:pt x="7781" y="3524"/>
                    <a:pt x="8079" y="3524"/>
                  </a:cubicBezTo>
                  <a:cubicBezTo>
                    <a:pt x="8430" y="3524"/>
                    <a:pt x="8787" y="3497"/>
                    <a:pt x="9111" y="3497"/>
                  </a:cubicBezTo>
                  <a:cubicBezTo>
                    <a:pt x="9177" y="3497"/>
                    <a:pt x="9249" y="3498"/>
                    <a:pt x="9325" y="3498"/>
                  </a:cubicBezTo>
                  <a:cubicBezTo>
                    <a:pt x="9973" y="3498"/>
                    <a:pt x="10920" y="3483"/>
                    <a:pt x="11436" y="3195"/>
                  </a:cubicBezTo>
                  <a:cubicBezTo>
                    <a:pt x="11936" y="2930"/>
                    <a:pt x="11247" y="2845"/>
                    <a:pt x="10850" y="2845"/>
                  </a:cubicBezTo>
                  <a:cubicBezTo>
                    <a:pt x="11247" y="2836"/>
                    <a:pt x="11625" y="2713"/>
                    <a:pt x="12031" y="2713"/>
                  </a:cubicBezTo>
                  <a:cubicBezTo>
                    <a:pt x="12054" y="2713"/>
                    <a:pt x="12078" y="2713"/>
                    <a:pt x="12102" y="2713"/>
                  </a:cubicBezTo>
                  <a:cubicBezTo>
                    <a:pt x="12521" y="2713"/>
                    <a:pt x="13002" y="2705"/>
                    <a:pt x="13288" y="2392"/>
                  </a:cubicBezTo>
                  <a:cubicBezTo>
                    <a:pt x="13156" y="2316"/>
                    <a:pt x="12985" y="2297"/>
                    <a:pt x="12815" y="2297"/>
                  </a:cubicBezTo>
                  <a:cubicBezTo>
                    <a:pt x="12916" y="2291"/>
                    <a:pt x="13017" y="2291"/>
                    <a:pt x="13117" y="2291"/>
                  </a:cubicBezTo>
                  <a:cubicBezTo>
                    <a:pt x="13316" y="2291"/>
                    <a:pt x="13512" y="2291"/>
                    <a:pt x="13694" y="2241"/>
                  </a:cubicBezTo>
                  <a:cubicBezTo>
                    <a:pt x="14323" y="2082"/>
                    <a:pt x="14382" y="2056"/>
                    <a:pt x="14184" y="2056"/>
                  </a:cubicBezTo>
                  <a:cubicBezTo>
                    <a:pt x="14090" y="2056"/>
                    <a:pt x="13937" y="2062"/>
                    <a:pt x="13761" y="2062"/>
                  </a:cubicBezTo>
                  <a:cubicBezTo>
                    <a:pt x="13645" y="2062"/>
                    <a:pt x="13519" y="2060"/>
                    <a:pt x="13392" y="2052"/>
                  </a:cubicBezTo>
                  <a:cubicBezTo>
                    <a:pt x="13260" y="1853"/>
                    <a:pt x="12749" y="2004"/>
                    <a:pt x="12683" y="1730"/>
                  </a:cubicBezTo>
                  <a:cubicBezTo>
                    <a:pt x="12528" y="1724"/>
                    <a:pt x="12371" y="1721"/>
                    <a:pt x="12212" y="1721"/>
                  </a:cubicBezTo>
                  <a:cubicBezTo>
                    <a:pt x="11436" y="1721"/>
                    <a:pt x="10630" y="1790"/>
                    <a:pt x="9876" y="1853"/>
                  </a:cubicBezTo>
                  <a:cubicBezTo>
                    <a:pt x="9281" y="1900"/>
                    <a:pt x="8695" y="2165"/>
                    <a:pt x="8118" y="2184"/>
                  </a:cubicBezTo>
                  <a:cubicBezTo>
                    <a:pt x="8101" y="2184"/>
                    <a:pt x="8084" y="2184"/>
                    <a:pt x="8066" y="2184"/>
                  </a:cubicBezTo>
                  <a:cubicBezTo>
                    <a:pt x="7720" y="2184"/>
                    <a:pt x="7374" y="2106"/>
                    <a:pt x="7034" y="2106"/>
                  </a:cubicBezTo>
                  <a:cubicBezTo>
                    <a:pt x="7002" y="2106"/>
                    <a:pt x="6969" y="2107"/>
                    <a:pt x="6937" y="2108"/>
                  </a:cubicBezTo>
                  <a:cubicBezTo>
                    <a:pt x="7088" y="2089"/>
                    <a:pt x="7239" y="2061"/>
                    <a:pt x="7287" y="1919"/>
                  </a:cubicBezTo>
                  <a:cubicBezTo>
                    <a:pt x="6791" y="1845"/>
                    <a:pt x="6348" y="1754"/>
                    <a:pt x="5875" y="1754"/>
                  </a:cubicBezTo>
                  <a:cubicBezTo>
                    <a:pt x="5744" y="1754"/>
                    <a:pt x="5610" y="1761"/>
                    <a:pt x="5472" y="1777"/>
                  </a:cubicBezTo>
                  <a:cubicBezTo>
                    <a:pt x="5444" y="1655"/>
                    <a:pt x="5557" y="1588"/>
                    <a:pt x="5680" y="1588"/>
                  </a:cubicBezTo>
                  <a:cubicBezTo>
                    <a:pt x="5378" y="1541"/>
                    <a:pt x="5141" y="1324"/>
                    <a:pt x="4830" y="1258"/>
                  </a:cubicBezTo>
                  <a:cubicBezTo>
                    <a:pt x="5236" y="1192"/>
                    <a:pt x="5661" y="1106"/>
                    <a:pt x="5812" y="662"/>
                  </a:cubicBezTo>
                  <a:cubicBezTo>
                    <a:pt x="5604" y="549"/>
                    <a:pt x="5557" y="332"/>
                    <a:pt x="5378" y="218"/>
                  </a:cubicBezTo>
                  <a:cubicBezTo>
                    <a:pt x="5169" y="100"/>
                    <a:pt x="4682" y="8"/>
                    <a:pt x="4426" y="1"/>
                  </a:cubicBezTo>
                  <a:close/>
                </a:path>
              </a:pathLst>
            </a:custGeom>
            <a:solidFill>
              <a:srgbClr val="D6D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9"/>
            <p:cNvSpPr/>
            <p:nvPr/>
          </p:nvSpPr>
          <p:spPr>
            <a:xfrm>
              <a:off x="867593" y="109020"/>
              <a:ext cx="2286928" cy="523471"/>
            </a:xfrm>
            <a:custGeom>
              <a:avLst/>
              <a:gdLst/>
              <a:ahLst/>
              <a:cxnLst/>
              <a:rect l="l" t="t" r="r" b="b"/>
              <a:pathLst>
                <a:path w="12901" h="2953" extrusionOk="0">
                  <a:moveTo>
                    <a:pt x="5699" y="0"/>
                  </a:moveTo>
                  <a:cubicBezTo>
                    <a:pt x="5642" y="9"/>
                    <a:pt x="5595" y="38"/>
                    <a:pt x="5529" y="47"/>
                  </a:cubicBezTo>
                  <a:cubicBezTo>
                    <a:pt x="5189" y="151"/>
                    <a:pt x="4839" y="227"/>
                    <a:pt x="4536" y="444"/>
                  </a:cubicBezTo>
                  <a:cubicBezTo>
                    <a:pt x="4432" y="529"/>
                    <a:pt x="4347" y="652"/>
                    <a:pt x="4234" y="709"/>
                  </a:cubicBezTo>
                  <a:cubicBezTo>
                    <a:pt x="4187" y="728"/>
                    <a:pt x="3951" y="756"/>
                    <a:pt x="3922" y="794"/>
                  </a:cubicBezTo>
                  <a:cubicBezTo>
                    <a:pt x="3875" y="869"/>
                    <a:pt x="4007" y="1040"/>
                    <a:pt x="4054" y="1096"/>
                  </a:cubicBezTo>
                  <a:cubicBezTo>
                    <a:pt x="4130" y="1172"/>
                    <a:pt x="4385" y="1238"/>
                    <a:pt x="4376" y="1361"/>
                  </a:cubicBezTo>
                  <a:cubicBezTo>
                    <a:pt x="4376" y="1418"/>
                    <a:pt x="4140" y="1512"/>
                    <a:pt x="4092" y="1550"/>
                  </a:cubicBezTo>
                  <a:cubicBezTo>
                    <a:pt x="3903" y="1663"/>
                    <a:pt x="3724" y="1748"/>
                    <a:pt x="3497" y="1767"/>
                  </a:cubicBezTo>
                  <a:cubicBezTo>
                    <a:pt x="3452" y="1773"/>
                    <a:pt x="3387" y="1776"/>
                    <a:pt x="3310" y="1776"/>
                  </a:cubicBezTo>
                  <a:cubicBezTo>
                    <a:pt x="2977" y="1776"/>
                    <a:pt x="2419" y="1714"/>
                    <a:pt x="2334" y="1484"/>
                  </a:cubicBezTo>
                  <a:cubicBezTo>
                    <a:pt x="2268" y="1314"/>
                    <a:pt x="2495" y="1200"/>
                    <a:pt x="2476" y="1040"/>
                  </a:cubicBezTo>
                  <a:cubicBezTo>
                    <a:pt x="2420" y="1027"/>
                    <a:pt x="2361" y="1024"/>
                    <a:pt x="2301" y="1024"/>
                  </a:cubicBezTo>
                  <a:cubicBezTo>
                    <a:pt x="2241" y="1024"/>
                    <a:pt x="2180" y="1027"/>
                    <a:pt x="2119" y="1027"/>
                  </a:cubicBezTo>
                  <a:cubicBezTo>
                    <a:pt x="2058" y="1027"/>
                    <a:pt x="1997" y="1024"/>
                    <a:pt x="1938" y="1011"/>
                  </a:cubicBezTo>
                  <a:cubicBezTo>
                    <a:pt x="1645" y="955"/>
                    <a:pt x="1446" y="888"/>
                    <a:pt x="1172" y="756"/>
                  </a:cubicBezTo>
                  <a:cubicBezTo>
                    <a:pt x="1085" y="714"/>
                    <a:pt x="1003" y="698"/>
                    <a:pt x="922" y="698"/>
                  </a:cubicBezTo>
                  <a:cubicBezTo>
                    <a:pt x="765" y="698"/>
                    <a:pt x="616" y="760"/>
                    <a:pt x="454" y="822"/>
                  </a:cubicBezTo>
                  <a:cubicBezTo>
                    <a:pt x="312" y="869"/>
                    <a:pt x="161" y="917"/>
                    <a:pt x="0" y="945"/>
                  </a:cubicBezTo>
                  <a:cubicBezTo>
                    <a:pt x="88" y="1074"/>
                    <a:pt x="387" y="1087"/>
                    <a:pt x="651" y="1087"/>
                  </a:cubicBezTo>
                  <a:cubicBezTo>
                    <a:pt x="715" y="1087"/>
                    <a:pt x="777" y="1086"/>
                    <a:pt x="833" y="1086"/>
                  </a:cubicBezTo>
                  <a:cubicBezTo>
                    <a:pt x="919" y="1086"/>
                    <a:pt x="992" y="1088"/>
                    <a:pt x="1040" y="1096"/>
                  </a:cubicBezTo>
                  <a:cubicBezTo>
                    <a:pt x="1314" y="1134"/>
                    <a:pt x="1578" y="1200"/>
                    <a:pt x="1796" y="1323"/>
                  </a:cubicBezTo>
                  <a:cubicBezTo>
                    <a:pt x="1635" y="1503"/>
                    <a:pt x="1267" y="1380"/>
                    <a:pt x="1078" y="1522"/>
                  </a:cubicBezTo>
                  <a:cubicBezTo>
                    <a:pt x="926" y="1654"/>
                    <a:pt x="964" y="1815"/>
                    <a:pt x="926" y="1994"/>
                  </a:cubicBezTo>
                  <a:cubicBezTo>
                    <a:pt x="1068" y="2051"/>
                    <a:pt x="1418" y="2051"/>
                    <a:pt x="1484" y="2211"/>
                  </a:cubicBezTo>
                  <a:cubicBezTo>
                    <a:pt x="1550" y="2372"/>
                    <a:pt x="1248" y="2306"/>
                    <a:pt x="1361" y="2495"/>
                  </a:cubicBezTo>
                  <a:cubicBezTo>
                    <a:pt x="1440" y="2618"/>
                    <a:pt x="1751" y="2639"/>
                    <a:pt x="2033" y="2639"/>
                  </a:cubicBezTo>
                  <a:cubicBezTo>
                    <a:pt x="2170" y="2639"/>
                    <a:pt x="2301" y="2634"/>
                    <a:pt x="2393" y="2634"/>
                  </a:cubicBezTo>
                  <a:cubicBezTo>
                    <a:pt x="2431" y="2634"/>
                    <a:pt x="2462" y="2635"/>
                    <a:pt x="2486" y="2637"/>
                  </a:cubicBezTo>
                  <a:cubicBezTo>
                    <a:pt x="2434" y="2886"/>
                    <a:pt x="2653" y="2953"/>
                    <a:pt x="2899" y="2953"/>
                  </a:cubicBezTo>
                  <a:cubicBezTo>
                    <a:pt x="3100" y="2953"/>
                    <a:pt x="3319" y="2908"/>
                    <a:pt x="3421" y="2882"/>
                  </a:cubicBezTo>
                  <a:cubicBezTo>
                    <a:pt x="3894" y="2750"/>
                    <a:pt x="4329" y="2504"/>
                    <a:pt x="4820" y="2467"/>
                  </a:cubicBezTo>
                  <a:cubicBezTo>
                    <a:pt x="4927" y="2460"/>
                    <a:pt x="5035" y="2458"/>
                    <a:pt x="5144" y="2458"/>
                  </a:cubicBezTo>
                  <a:cubicBezTo>
                    <a:pt x="5361" y="2458"/>
                    <a:pt x="5579" y="2467"/>
                    <a:pt x="5793" y="2467"/>
                  </a:cubicBezTo>
                  <a:cubicBezTo>
                    <a:pt x="6379" y="2467"/>
                    <a:pt x="6842" y="2807"/>
                    <a:pt x="7419" y="2892"/>
                  </a:cubicBezTo>
                  <a:lnTo>
                    <a:pt x="7242" y="2848"/>
                  </a:lnTo>
                  <a:lnTo>
                    <a:pt x="7242" y="2848"/>
                  </a:lnTo>
                  <a:cubicBezTo>
                    <a:pt x="7489" y="2904"/>
                    <a:pt x="7758" y="2920"/>
                    <a:pt x="8031" y="2920"/>
                  </a:cubicBezTo>
                  <a:cubicBezTo>
                    <a:pt x="8392" y="2920"/>
                    <a:pt x="8760" y="2892"/>
                    <a:pt x="9092" y="2892"/>
                  </a:cubicBezTo>
                  <a:cubicBezTo>
                    <a:pt x="9187" y="2892"/>
                    <a:pt x="9292" y="2893"/>
                    <a:pt x="9406" y="2893"/>
                  </a:cubicBezTo>
                  <a:cubicBezTo>
                    <a:pt x="10047" y="2893"/>
                    <a:pt x="10927" y="2872"/>
                    <a:pt x="11417" y="2599"/>
                  </a:cubicBezTo>
                  <a:cubicBezTo>
                    <a:pt x="11908" y="2325"/>
                    <a:pt x="11228" y="2240"/>
                    <a:pt x="10821" y="2240"/>
                  </a:cubicBezTo>
                  <a:cubicBezTo>
                    <a:pt x="11228" y="2230"/>
                    <a:pt x="11606" y="2117"/>
                    <a:pt x="12002" y="2117"/>
                  </a:cubicBezTo>
                  <a:cubicBezTo>
                    <a:pt x="12305" y="2089"/>
                    <a:pt x="12626" y="2089"/>
                    <a:pt x="12900" y="2004"/>
                  </a:cubicBezTo>
                  <a:cubicBezTo>
                    <a:pt x="12834" y="1994"/>
                    <a:pt x="12768" y="1985"/>
                    <a:pt x="12702" y="1975"/>
                  </a:cubicBezTo>
                  <a:cubicBezTo>
                    <a:pt x="12369" y="1898"/>
                    <a:pt x="12036" y="1833"/>
                    <a:pt x="11692" y="1833"/>
                  </a:cubicBezTo>
                  <a:cubicBezTo>
                    <a:pt x="11616" y="1833"/>
                    <a:pt x="11540" y="1836"/>
                    <a:pt x="11464" y="1843"/>
                  </a:cubicBezTo>
                  <a:cubicBezTo>
                    <a:pt x="11086" y="1862"/>
                    <a:pt x="10679" y="1900"/>
                    <a:pt x="10301" y="1937"/>
                  </a:cubicBezTo>
                  <a:cubicBezTo>
                    <a:pt x="10103" y="1956"/>
                    <a:pt x="9876" y="1985"/>
                    <a:pt x="9697" y="2079"/>
                  </a:cubicBezTo>
                  <a:cubicBezTo>
                    <a:pt x="9555" y="2136"/>
                    <a:pt x="9422" y="2240"/>
                    <a:pt x="9262" y="2287"/>
                  </a:cubicBezTo>
                  <a:cubicBezTo>
                    <a:pt x="9187" y="2312"/>
                    <a:pt x="9118" y="2323"/>
                    <a:pt x="9052" y="2323"/>
                  </a:cubicBezTo>
                  <a:cubicBezTo>
                    <a:pt x="8704" y="2323"/>
                    <a:pt x="8462" y="2018"/>
                    <a:pt x="8080" y="1994"/>
                  </a:cubicBezTo>
                  <a:cubicBezTo>
                    <a:pt x="8032" y="1991"/>
                    <a:pt x="7984" y="1989"/>
                    <a:pt x="7936" y="1989"/>
                  </a:cubicBezTo>
                  <a:cubicBezTo>
                    <a:pt x="7566" y="1989"/>
                    <a:pt x="7223" y="2077"/>
                    <a:pt x="6863" y="2077"/>
                  </a:cubicBezTo>
                  <a:cubicBezTo>
                    <a:pt x="6730" y="2077"/>
                    <a:pt x="6595" y="2065"/>
                    <a:pt x="6455" y="2032"/>
                  </a:cubicBezTo>
                  <a:cubicBezTo>
                    <a:pt x="6209" y="1975"/>
                    <a:pt x="5982" y="1890"/>
                    <a:pt x="5737" y="1815"/>
                  </a:cubicBezTo>
                  <a:cubicBezTo>
                    <a:pt x="5576" y="1767"/>
                    <a:pt x="5359" y="1748"/>
                    <a:pt x="5217" y="1663"/>
                  </a:cubicBezTo>
                  <a:cubicBezTo>
                    <a:pt x="5047" y="1569"/>
                    <a:pt x="5425" y="1484"/>
                    <a:pt x="5264" y="1474"/>
                  </a:cubicBezTo>
                  <a:cubicBezTo>
                    <a:pt x="4480" y="1408"/>
                    <a:pt x="5122" y="728"/>
                    <a:pt x="4811" y="671"/>
                  </a:cubicBezTo>
                  <a:cubicBezTo>
                    <a:pt x="5217" y="605"/>
                    <a:pt x="5642" y="520"/>
                    <a:pt x="5793" y="66"/>
                  </a:cubicBezTo>
                  <a:cubicBezTo>
                    <a:pt x="5756" y="47"/>
                    <a:pt x="5718" y="19"/>
                    <a:pt x="5699" y="0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9" name="Google Shape;1199;p39"/>
          <p:cNvSpPr/>
          <p:nvPr/>
        </p:nvSpPr>
        <p:spPr>
          <a:xfrm flipH="1">
            <a:off x="-233680" y="4604011"/>
            <a:ext cx="734000" cy="623357"/>
          </a:xfrm>
          <a:custGeom>
            <a:avLst/>
            <a:gdLst/>
            <a:ahLst/>
            <a:cxnLst/>
            <a:rect l="l" t="t" r="r" b="b"/>
            <a:pathLst>
              <a:path w="2004" h="1702" extrusionOk="0">
                <a:moveTo>
                  <a:pt x="2004" y="1"/>
                </a:moveTo>
                <a:cubicBezTo>
                  <a:pt x="1767" y="256"/>
                  <a:pt x="1399" y="1059"/>
                  <a:pt x="1399" y="1059"/>
                </a:cubicBezTo>
                <a:cubicBezTo>
                  <a:pt x="1474" y="804"/>
                  <a:pt x="1323" y="360"/>
                  <a:pt x="1323" y="360"/>
                </a:cubicBezTo>
                <a:cubicBezTo>
                  <a:pt x="1323" y="690"/>
                  <a:pt x="1059" y="1201"/>
                  <a:pt x="1059" y="1201"/>
                </a:cubicBezTo>
                <a:cubicBezTo>
                  <a:pt x="1163" y="709"/>
                  <a:pt x="1011" y="67"/>
                  <a:pt x="1011" y="67"/>
                </a:cubicBezTo>
                <a:cubicBezTo>
                  <a:pt x="1011" y="511"/>
                  <a:pt x="699" y="1087"/>
                  <a:pt x="699" y="1087"/>
                </a:cubicBezTo>
                <a:cubicBezTo>
                  <a:pt x="747" y="691"/>
                  <a:pt x="548" y="379"/>
                  <a:pt x="548" y="379"/>
                </a:cubicBezTo>
                <a:lnTo>
                  <a:pt x="548" y="379"/>
                </a:lnTo>
                <a:cubicBezTo>
                  <a:pt x="633" y="757"/>
                  <a:pt x="350" y="1456"/>
                  <a:pt x="350" y="1456"/>
                </a:cubicBezTo>
                <a:cubicBezTo>
                  <a:pt x="406" y="1314"/>
                  <a:pt x="378" y="946"/>
                  <a:pt x="378" y="946"/>
                </a:cubicBezTo>
                <a:lnTo>
                  <a:pt x="378" y="946"/>
                </a:lnTo>
                <a:cubicBezTo>
                  <a:pt x="284" y="1352"/>
                  <a:pt x="0" y="1692"/>
                  <a:pt x="0" y="1692"/>
                </a:cubicBezTo>
                <a:lnTo>
                  <a:pt x="1673" y="1702"/>
                </a:lnTo>
                <a:cubicBezTo>
                  <a:pt x="1588" y="1069"/>
                  <a:pt x="2004" y="1"/>
                  <a:pt x="2004" y="1"/>
                </a:cubicBezTo>
                <a:close/>
              </a:path>
            </a:pathLst>
          </a:custGeom>
          <a:solidFill>
            <a:srgbClr val="AAA4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3B48EAD-BC61-46A1-9E67-EF8DD60B9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562" y="851662"/>
            <a:ext cx="6975592" cy="138571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620115B-F1BC-432A-82F9-CE8357573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073" y="2451822"/>
            <a:ext cx="6975592" cy="207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229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6" name="Google Shape;1496;p41"/>
          <p:cNvGrpSpPr/>
          <p:nvPr/>
        </p:nvGrpSpPr>
        <p:grpSpPr>
          <a:xfrm>
            <a:off x="4582652" y="3218005"/>
            <a:ext cx="1342981" cy="966094"/>
            <a:chOff x="2340400" y="3768975"/>
            <a:chExt cx="251650" cy="181025"/>
          </a:xfrm>
        </p:grpSpPr>
        <p:sp>
          <p:nvSpPr>
            <p:cNvPr id="1497" name="Google Shape;1497;p41"/>
            <p:cNvSpPr/>
            <p:nvPr/>
          </p:nvSpPr>
          <p:spPr>
            <a:xfrm>
              <a:off x="2340400" y="3898000"/>
              <a:ext cx="55075" cy="52000"/>
            </a:xfrm>
            <a:custGeom>
              <a:avLst/>
              <a:gdLst/>
              <a:ahLst/>
              <a:cxnLst/>
              <a:rect l="l" t="t" r="r" b="b"/>
              <a:pathLst>
                <a:path w="2203" h="2080" extrusionOk="0">
                  <a:moveTo>
                    <a:pt x="2203" y="0"/>
                  </a:moveTo>
                  <a:lnTo>
                    <a:pt x="2203" y="0"/>
                  </a:lnTo>
                  <a:cubicBezTo>
                    <a:pt x="1957" y="293"/>
                    <a:pt x="1541" y="1286"/>
                    <a:pt x="1541" y="1286"/>
                  </a:cubicBezTo>
                  <a:cubicBezTo>
                    <a:pt x="1626" y="993"/>
                    <a:pt x="1466" y="435"/>
                    <a:pt x="1466" y="435"/>
                  </a:cubicBezTo>
                  <a:cubicBezTo>
                    <a:pt x="1466" y="851"/>
                    <a:pt x="1154" y="1465"/>
                    <a:pt x="1154" y="1465"/>
                  </a:cubicBezTo>
                  <a:cubicBezTo>
                    <a:pt x="1258" y="870"/>
                    <a:pt x="1107" y="76"/>
                    <a:pt x="1107" y="76"/>
                  </a:cubicBezTo>
                  <a:cubicBezTo>
                    <a:pt x="1107" y="634"/>
                    <a:pt x="776" y="1333"/>
                    <a:pt x="776" y="1333"/>
                  </a:cubicBezTo>
                  <a:cubicBezTo>
                    <a:pt x="823" y="851"/>
                    <a:pt x="596" y="473"/>
                    <a:pt x="596" y="473"/>
                  </a:cubicBezTo>
                  <a:lnTo>
                    <a:pt x="596" y="473"/>
                  </a:lnTo>
                  <a:cubicBezTo>
                    <a:pt x="691" y="946"/>
                    <a:pt x="379" y="1787"/>
                    <a:pt x="379" y="1787"/>
                  </a:cubicBezTo>
                  <a:cubicBezTo>
                    <a:pt x="436" y="1607"/>
                    <a:pt x="407" y="1173"/>
                    <a:pt x="407" y="1172"/>
                  </a:cubicBezTo>
                  <a:lnTo>
                    <a:pt x="407" y="1172"/>
                  </a:lnTo>
                  <a:cubicBezTo>
                    <a:pt x="303" y="1654"/>
                    <a:pt x="1" y="2080"/>
                    <a:pt x="1" y="2080"/>
                  </a:cubicBezTo>
                  <a:lnTo>
                    <a:pt x="1825" y="2080"/>
                  </a:lnTo>
                  <a:cubicBezTo>
                    <a:pt x="1759" y="1295"/>
                    <a:pt x="2203" y="1"/>
                    <a:pt x="2203" y="0"/>
                  </a:cubicBezTo>
                  <a:close/>
                </a:path>
              </a:pathLst>
            </a:custGeom>
            <a:solidFill>
              <a:srgbClr val="C9D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1"/>
            <p:cNvSpPr/>
            <p:nvPr/>
          </p:nvSpPr>
          <p:spPr>
            <a:xfrm>
              <a:off x="2375150" y="3867275"/>
              <a:ext cx="45150" cy="37125"/>
            </a:xfrm>
            <a:custGeom>
              <a:avLst/>
              <a:gdLst/>
              <a:ahLst/>
              <a:cxnLst/>
              <a:rect l="l" t="t" r="r" b="b"/>
              <a:pathLst>
                <a:path w="1806" h="1485" extrusionOk="0">
                  <a:moveTo>
                    <a:pt x="1512" y="1"/>
                  </a:moveTo>
                  <a:cubicBezTo>
                    <a:pt x="1361" y="199"/>
                    <a:pt x="1276" y="814"/>
                    <a:pt x="1276" y="814"/>
                  </a:cubicBezTo>
                  <a:cubicBezTo>
                    <a:pt x="1267" y="634"/>
                    <a:pt x="926" y="351"/>
                    <a:pt x="926" y="351"/>
                  </a:cubicBezTo>
                  <a:lnTo>
                    <a:pt x="926" y="351"/>
                  </a:lnTo>
                  <a:cubicBezTo>
                    <a:pt x="1049" y="577"/>
                    <a:pt x="955" y="965"/>
                    <a:pt x="955" y="965"/>
                  </a:cubicBezTo>
                  <a:cubicBezTo>
                    <a:pt x="870" y="625"/>
                    <a:pt x="463" y="209"/>
                    <a:pt x="463" y="209"/>
                  </a:cubicBezTo>
                  <a:lnTo>
                    <a:pt x="463" y="209"/>
                  </a:lnTo>
                  <a:cubicBezTo>
                    <a:pt x="633" y="521"/>
                    <a:pt x="529" y="955"/>
                    <a:pt x="529" y="955"/>
                  </a:cubicBezTo>
                  <a:cubicBezTo>
                    <a:pt x="425" y="681"/>
                    <a:pt x="85" y="511"/>
                    <a:pt x="85" y="511"/>
                  </a:cubicBezTo>
                  <a:lnTo>
                    <a:pt x="85" y="511"/>
                  </a:lnTo>
                  <a:cubicBezTo>
                    <a:pt x="321" y="757"/>
                    <a:pt x="284" y="1267"/>
                    <a:pt x="284" y="1267"/>
                  </a:cubicBezTo>
                  <a:cubicBezTo>
                    <a:pt x="284" y="1154"/>
                    <a:pt x="123" y="918"/>
                    <a:pt x="123" y="918"/>
                  </a:cubicBezTo>
                  <a:lnTo>
                    <a:pt x="123" y="918"/>
                  </a:lnTo>
                  <a:cubicBezTo>
                    <a:pt x="180" y="1201"/>
                    <a:pt x="0" y="1485"/>
                    <a:pt x="0" y="1485"/>
                  </a:cubicBezTo>
                  <a:lnTo>
                    <a:pt x="1805" y="1201"/>
                  </a:lnTo>
                  <a:cubicBezTo>
                    <a:pt x="1475" y="795"/>
                    <a:pt x="1512" y="1"/>
                    <a:pt x="1512" y="1"/>
                  </a:cubicBezTo>
                  <a:close/>
                </a:path>
              </a:pathLst>
            </a:custGeom>
            <a:solidFill>
              <a:srgbClr val="C9D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1"/>
            <p:cNvSpPr/>
            <p:nvPr/>
          </p:nvSpPr>
          <p:spPr>
            <a:xfrm>
              <a:off x="2392150" y="3838700"/>
              <a:ext cx="49175" cy="45625"/>
            </a:xfrm>
            <a:custGeom>
              <a:avLst/>
              <a:gdLst/>
              <a:ahLst/>
              <a:cxnLst/>
              <a:rect l="l" t="t" r="r" b="b"/>
              <a:pathLst>
                <a:path w="1967" h="1825" extrusionOk="0">
                  <a:moveTo>
                    <a:pt x="1182" y="0"/>
                  </a:moveTo>
                  <a:lnTo>
                    <a:pt x="1182" y="0"/>
                  </a:lnTo>
                  <a:cubicBezTo>
                    <a:pt x="1276" y="360"/>
                    <a:pt x="983" y="860"/>
                    <a:pt x="983" y="860"/>
                  </a:cubicBezTo>
                  <a:cubicBezTo>
                    <a:pt x="880" y="615"/>
                    <a:pt x="946" y="142"/>
                    <a:pt x="946" y="142"/>
                  </a:cubicBezTo>
                  <a:lnTo>
                    <a:pt x="946" y="142"/>
                  </a:lnTo>
                  <a:cubicBezTo>
                    <a:pt x="813" y="312"/>
                    <a:pt x="728" y="964"/>
                    <a:pt x="728" y="964"/>
                  </a:cubicBezTo>
                  <a:cubicBezTo>
                    <a:pt x="615" y="634"/>
                    <a:pt x="322" y="435"/>
                    <a:pt x="322" y="435"/>
                  </a:cubicBezTo>
                  <a:lnTo>
                    <a:pt x="322" y="435"/>
                  </a:lnTo>
                  <a:cubicBezTo>
                    <a:pt x="454" y="690"/>
                    <a:pt x="530" y="1229"/>
                    <a:pt x="530" y="1229"/>
                  </a:cubicBezTo>
                  <a:cubicBezTo>
                    <a:pt x="369" y="993"/>
                    <a:pt x="20" y="917"/>
                    <a:pt x="1" y="917"/>
                  </a:cubicBezTo>
                  <a:cubicBezTo>
                    <a:pt x="350" y="1323"/>
                    <a:pt x="502" y="1824"/>
                    <a:pt x="502" y="1824"/>
                  </a:cubicBezTo>
                  <a:lnTo>
                    <a:pt x="1919" y="1824"/>
                  </a:lnTo>
                  <a:cubicBezTo>
                    <a:pt x="1834" y="1257"/>
                    <a:pt x="1957" y="870"/>
                    <a:pt x="1957" y="870"/>
                  </a:cubicBezTo>
                  <a:lnTo>
                    <a:pt x="1957" y="870"/>
                  </a:lnTo>
                  <a:cubicBezTo>
                    <a:pt x="1768" y="1002"/>
                    <a:pt x="1532" y="1333"/>
                    <a:pt x="1532" y="1333"/>
                  </a:cubicBezTo>
                  <a:cubicBezTo>
                    <a:pt x="1607" y="586"/>
                    <a:pt x="1966" y="208"/>
                    <a:pt x="1966" y="208"/>
                  </a:cubicBezTo>
                  <a:lnTo>
                    <a:pt x="1966" y="208"/>
                  </a:lnTo>
                  <a:cubicBezTo>
                    <a:pt x="1636" y="246"/>
                    <a:pt x="1267" y="955"/>
                    <a:pt x="1267" y="955"/>
                  </a:cubicBezTo>
                  <a:cubicBezTo>
                    <a:pt x="1390" y="284"/>
                    <a:pt x="1182" y="0"/>
                    <a:pt x="1182" y="0"/>
                  </a:cubicBezTo>
                  <a:close/>
                </a:path>
              </a:pathLst>
            </a:custGeom>
            <a:solidFill>
              <a:srgbClr val="C9D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1"/>
            <p:cNvSpPr/>
            <p:nvPr/>
          </p:nvSpPr>
          <p:spPr>
            <a:xfrm>
              <a:off x="2358375" y="3769125"/>
              <a:ext cx="233675" cy="180400"/>
            </a:xfrm>
            <a:custGeom>
              <a:avLst/>
              <a:gdLst/>
              <a:ahLst/>
              <a:cxnLst/>
              <a:rect l="l" t="t" r="r" b="b"/>
              <a:pathLst>
                <a:path w="9347" h="7216" extrusionOk="0">
                  <a:moveTo>
                    <a:pt x="8525" y="0"/>
                  </a:moveTo>
                  <a:cubicBezTo>
                    <a:pt x="7377" y="0"/>
                    <a:pt x="6306" y="1789"/>
                    <a:pt x="5671" y="1914"/>
                  </a:cubicBezTo>
                  <a:cubicBezTo>
                    <a:pt x="4952" y="2056"/>
                    <a:pt x="4593" y="1819"/>
                    <a:pt x="3506" y="2604"/>
                  </a:cubicBezTo>
                  <a:cubicBezTo>
                    <a:pt x="2420" y="3369"/>
                    <a:pt x="3450" y="4277"/>
                    <a:pt x="1720" y="4777"/>
                  </a:cubicBezTo>
                  <a:cubicBezTo>
                    <a:pt x="0" y="5269"/>
                    <a:pt x="539" y="7216"/>
                    <a:pt x="539" y="7216"/>
                  </a:cubicBezTo>
                  <a:lnTo>
                    <a:pt x="9347" y="7216"/>
                  </a:lnTo>
                  <a:lnTo>
                    <a:pt x="8978" y="99"/>
                  </a:lnTo>
                  <a:cubicBezTo>
                    <a:pt x="8826" y="31"/>
                    <a:pt x="8675" y="0"/>
                    <a:pt x="8525" y="0"/>
                  </a:cubicBezTo>
                  <a:close/>
                </a:path>
              </a:pathLst>
            </a:custGeom>
            <a:solidFill>
              <a:srgbClr val="937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1"/>
            <p:cNvSpPr/>
            <p:nvPr/>
          </p:nvSpPr>
          <p:spPr>
            <a:xfrm>
              <a:off x="2390500" y="3769175"/>
              <a:ext cx="201550" cy="180350"/>
            </a:xfrm>
            <a:custGeom>
              <a:avLst/>
              <a:gdLst/>
              <a:ahLst/>
              <a:cxnLst/>
              <a:rect l="l" t="t" r="r" b="b"/>
              <a:pathLst>
                <a:path w="8062" h="7214" extrusionOk="0">
                  <a:moveTo>
                    <a:pt x="7248" y="1"/>
                  </a:moveTo>
                  <a:cubicBezTo>
                    <a:pt x="7223" y="1"/>
                    <a:pt x="7198" y="1"/>
                    <a:pt x="7174" y="3"/>
                  </a:cubicBezTo>
                  <a:cubicBezTo>
                    <a:pt x="6833" y="504"/>
                    <a:pt x="6748" y="1250"/>
                    <a:pt x="6701" y="1770"/>
                  </a:cubicBezTo>
                  <a:cubicBezTo>
                    <a:pt x="6616" y="2744"/>
                    <a:pt x="6436" y="3689"/>
                    <a:pt x="6134" y="4605"/>
                  </a:cubicBezTo>
                  <a:cubicBezTo>
                    <a:pt x="5945" y="5201"/>
                    <a:pt x="5094" y="5116"/>
                    <a:pt x="4565" y="5153"/>
                  </a:cubicBezTo>
                  <a:cubicBezTo>
                    <a:pt x="3535" y="5210"/>
                    <a:pt x="2628" y="5626"/>
                    <a:pt x="1683" y="6013"/>
                  </a:cubicBezTo>
                  <a:cubicBezTo>
                    <a:pt x="1220" y="6203"/>
                    <a:pt x="766" y="6344"/>
                    <a:pt x="416" y="6694"/>
                  </a:cubicBezTo>
                  <a:cubicBezTo>
                    <a:pt x="265" y="6855"/>
                    <a:pt x="133" y="7034"/>
                    <a:pt x="0" y="7214"/>
                  </a:cubicBezTo>
                  <a:lnTo>
                    <a:pt x="8062" y="7214"/>
                  </a:lnTo>
                  <a:lnTo>
                    <a:pt x="7693" y="97"/>
                  </a:lnTo>
                  <a:cubicBezTo>
                    <a:pt x="7541" y="25"/>
                    <a:pt x="7389" y="1"/>
                    <a:pt x="7248" y="1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1"/>
            <p:cNvSpPr/>
            <p:nvPr/>
          </p:nvSpPr>
          <p:spPr>
            <a:xfrm>
              <a:off x="2533075" y="3818575"/>
              <a:ext cx="37250" cy="51975"/>
            </a:xfrm>
            <a:custGeom>
              <a:avLst/>
              <a:gdLst/>
              <a:ahLst/>
              <a:cxnLst/>
              <a:rect l="l" t="t" r="r" b="b"/>
              <a:pathLst>
                <a:path w="1490" h="2079" extrusionOk="0">
                  <a:moveTo>
                    <a:pt x="661" y="1"/>
                  </a:moveTo>
                  <a:cubicBezTo>
                    <a:pt x="0" y="1"/>
                    <a:pt x="408" y="1676"/>
                    <a:pt x="781" y="1968"/>
                  </a:cubicBezTo>
                  <a:cubicBezTo>
                    <a:pt x="866" y="2041"/>
                    <a:pt x="951" y="2079"/>
                    <a:pt x="1024" y="2079"/>
                  </a:cubicBezTo>
                  <a:cubicBezTo>
                    <a:pt x="1064" y="2079"/>
                    <a:pt x="1100" y="2067"/>
                    <a:pt x="1130" y="2043"/>
                  </a:cubicBezTo>
                  <a:cubicBezTo>
                    <a:pt x="1196" y="1987"/>
                    <a:pt x="1300" y="1779"/>
                    <a:pt x="1348" y="1618"/>
                  </a:cubicBezTo>
                  <a:cubicBezTo>
                    <a:pt x="1433" y="1287"/>
                    <a:pt x="1489" y="399"/>
                    <a:pt x="1083" y="153"/>
                  </a:cubicBezTo>
                  <a:cubicBezTo>
                    <a:pt x="909" y="47"/>
                    <a:pt x="770" y="1"/>
                    <a:pt x="661" y="1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1"/>
            <p:cNvSpPr/>
            <p:nvPr/>
          </p:nvSpPr>
          <p:spPr>
            <a:xfrm>
              <a:off x="2361900" y="3903925"/>
              <a:ext cx="40200" cy="39425"/>
            </a:xfrm>
            <a:custGeom>
              <a:avLst/>
              <a:gdLst/>
              <a:ahLst/>
              <a:cxnLst/>
              <a:rect l="l" t="t" r="r" b="b"/>
              <a:pathLst>
                <a:path w="1608" h="1577" extrusionOk="0">
                  <a:moveTo>
                    <a:pt x="940" y="1"/>
                  </a:moveTo>
                  <a:cubicBezTo>
                    <a:pt x="834" y="1"/>
                    <a:pt x="726" y="21"/>
                    <a:pt x="625" y="66"/>
                  </a:cubicBezTo>
                  <a:cubicBezTo>
                    <a:pt x="1" y="378"/>
                    <a:pt x="67" y="1332"/>
                    <a:pt x="445" y="1512"/>
                  </a:cubicBezTo>
                  <a:cubicBezTo>
                    <a:pt x="534" y="1556"/>
                    <a:pt x="622" y="1576"/>
                    <a:pt x="707" y="1576"/>
                  </a:cubicBezTo>
                  <a:cubicBezTo>
                    <a:pt x="986" y="1576"/>
                    <a:pt x="1234" y="1364"/>
                    <a:pt x="1371" y="1096"/>
                  </a:cubicBezTo>
                  <a:cubicBezTo>
                    <a:pt x="1485" y="841"/>
                    <a:pt x="1608" y="482"/>
                    <a:pt x="1532" y="293"/>
                  </a:cubicBezTo>
                  <a:cubicBezTo>
                    <a:pt x="1464" y="130"/>
                    <a:pt x="1211" y="1"/>
                    <a:pt x="940" y="1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1"/>
            <p:cNvSpPr/>
            <p:nvPr/>
          </p:nvSpPr>
          <p:spPr>
            <a:xfrm>
              <a:off x="2477675" y="3798750"/>
              <a:ext cx="57200" cy="37175"/>
            </a:xfrm>
            <a:custGeom>
              <a:avLst/>
              <a:gdLst/>
              <a:ahLst/>
              <a:cxnLst/>
              <a:rect l="l" t="t" r="r" b="b"/>
              <a:pathLst>
                <a:path w="2288" h="1487" extrusionOk="0">
                  <a:moveTo>
                    <a:pt x="1384" y="1"/>
                  </a:moveTo>
                  <a:cubicBezTo>
                    <a:pt x="1341" y="1"/>
                    <a:pt x="1295" y="4"/>
                    <a:pt x="1248" y="11"/>
                  </a:cubicBezTo>
                  <a:cubicBezTo>
                    <a:pt x="653" y="96"/>
                    <a:pt x="1" y="719"/>
                    <a:pt x="48" y="1041"/>
                  </a:cubicBezTo>
                  <a:cubicBezTo>
                    <a:pt x="80" y="1310"/>
                    <a:pt x="457" y="1486"/>
                    <a:pt x="939" y="1486"/>
                  </a:cubicBezTo>
                  <a:cubicBezTo>
                    <a:pt x="1033" y="1486"/>
                    <a:pt x="1130" y="1480"/>
                    <a:pt x="1229" y="1466"/>
                  </a:cubicBezTo>
                  <a:cubicBezTo>
                    <a:pt x="1834" y="1381"/>
                    <a:pt x="2288" y="1050"/>
                    <a:pt x="2241" y="729"/>
                  </a:cubicBezTo>
                  <a:cubicBezTo>
                    <a:pt x="2197" y="441"/>
                    <a:pt x="1904" y="1"/>
                    <a:pt x="1384" y="1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1"/>
            <p:cNvSpPr/>
            <p:nvPr/>
          </p:nvSpPr>
          <p:spPr>
            <a:xfrm>
              <a:off x="2477925" y="3797350"/>
              <a:ext cx="56950" cy="36675"/>
            </a:xfrm>
            <a:custGeom>
              <a:avLst/>
              <a:gdLst/>
              <a:ahLst/>
              <a:cxnLst/>
              <a:rect l="l" t="t" r="r" b="b"/>
              <a:pathLst>
                <a:path w="2278" h="1467" extrusionOk="0">
                  <a:moveTo>
                    <a:pt x="1393" y="0"/>
                  </a:moveTo>
                  <a:cubicBezTo>
                    <a:pt x="1350" y="0"/>
                    <a:pt x="1304" y="3"/>
                    <a:pt x="1257" y="10"/>
                  </a:cubicBezTo>
                  <a:cubicBezTo>
                    <a:pt x="652" y="95"/>
                    <a:pt x="0" y="709"/>
                    <a:pt x="47" y="1021"/>
                  </a:cubicBezTo>
                  <a:cubicBezTo>
                    <a:pt x="79" y="1290"/>
                    <a:pt x="456" y="1467"/>
                    <a:pt x="933" y="1467"/>
                  </a:cubicBezTo>
                  <a:cubicBezTo>
                    <a:pt x="1025" y="1467"/>
                    <a:pt x="1121" y="1460"/>
                    <a:pt x="1219" y="1446"/>
                  </a:cubicBezTo>
                  <a:cubicBezTo>
                    <a:pt x="1824" y="1352"/>
                    <a:pt x="2278" y="1040"/>
                    <a:pt x="2231" y="719"/>
                  </a:cubicBezTo>
                  <a:cubicBezTo>
                    <a:pt x="2187" y="432"/>
                    <a:pt x="1903" y="0"/>
                    <a:pt x="1393" y="0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1"/>
            <p:cNvSpPr/>
            <p:nvPr/>
          </p:nvSpPr>
          <p:spPr>
            <a:xfrm>
              <a:off x="2478400" y="3862025"/>
              <a:ext cx="71125" cy="52125"/>
            </a:xfrm>
            <a:custGeom>
              <a:avLst/>
              <a:gdLst/>
              <a:ahLst/>
              <a:cxnLst/>
              <a:rect l="l" t="t" r="r" b="b"/>
              <a:pathLst>
                <a:path w="2845" h="2085" extrusionOk="0">
                  <a:moveTo>
                    <a:pt x="2242" y="1"/>
                  </a:moveTo>
                  <a:cubicBezTo>
                    <a:pt x="1946" y="1"/>
                    <a:pt x="1492" y="209"/>
                    <a:pt x="1068" y="542"/>
                  </a:cubicBezTo>
                  <a:cubicBezTo>
                    <a:pt x="444" y="1033"/>
                    <a:pt x="0" y="1714"/>
                    <a:pt x="321" y="1931"/>
                  </a:cubicBezTo>
                  <a:cubicBezTo>
                    <a:pt x="454" y="2023"/>
                    <a:pt x="681" y="2084"/>
                    <a:pt x="945" y="2084"/>
                  </a:cubicBezTo>
                  <a:cubicBezTo>
                    <a:pt x="1414" y="2084"/>
                    <a:pt x="2002" y="1891"/>
                    <a:pt x="2401" y="1336"/>
                  </a:cubicBezTo>
                  <a:cubicBezTo>
                    <a:pt x="2845" y="721"/>
                    <a:pt x="2665" y="69"/>
                    <a:pt x="2353" y="12"/>
                  </a:cubicBezTo>
                  <a:cubicBezTo>
                    <a:pt x="2319" y="5"/>
                    <a:pt x="2282" y="1"/>
                    <a:pt x="2242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1"/>
            <p:cNvSpPr/>
            <p:nvPr/>
          </p:nvSpPr>
          <p:spPr>
            <a:xfrm>
              <a:off x="2360725" y="3902175"/>
              <a:ext cx="40200" cy="39300"/>
            </a:xfrm>
            <a:custGeom>
              <a:avLst/>
              <a:gdLst/>
              <a:ahLst/>
              <a:cxnLst/>
              <a:rect l="l" t="t" r="r" b="b"/>
              <a:pathLst>
                <a:path w="1608" h="1572" extrusionOk="0">
                  <a:moveTo>
                    <a:pt x="942" y="1"/>
                  </a:moveTo>
                  <a:cubicBezTo>
                    <a:pt x="836" y="1"/>
                    <a:pt x="726" y="22"/>
                    <a:pt x="624" y="70"/>
                  </a:cubicBezTo>
                  <a:cubicBezTo>
                    <a:pt x="1" y="372"/>
                    <a:pt x="57" y="1336"/>
                    <a:pt x="445" y="1506"/>
                  </a:cubicBezTo>
                  <a:cubicBezTo>
                    <a:pt x="535" y="1551"/>
                    <a:pt x="625" y="1572"/>
                    <a:pt x="711" y="1572"/>
                  </a:cubicBezTo>
                  <a:cubicBezTo>
                    <a:pt x="988" y="1572"/>
                    <a:pt x="1234" y="1364"/>
                    <a:pt x="1371" y="1090"/>
                  </a:cubicBezTo>
                  <a:cubicBezTo>
                    <a:pt x="1484" y="835"/>
                    <a:pt x="1607" y="486"/>
                    <a:pt x="1532" y="297"/>
                  </a:cubicBezTo>
                  <a:cubicBezTo>
                    <a:pt x="1464" y="134"/>
                    <a:pt x="1212" y="1"/>
                    <a:pt x="942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1"/>
            <p:cNvSpPr/>
            <p:nvPr/>
          </p:nvSpPr>
          <p:spPr>
            <a:xfrm>
              <a:off x="2434675" y="3835875"/>
              <a:ext cx="24600" cy="26325"/>
            </a:xfrm>
            <a:custGeom>
              <a:avLst/>
              <a:gdLst/>
              <a:ahLst/>
              <a:cxnLst/>
              <a:rect l="l" t="t" r="r" b="b"/>
              <a:pathLst>
                <a:path w="984" h="1053" extrusionOk="0">
                  <a:moveTo>
                    <a:pt x="538" y="1"/>
                  </a:moveTo>
                  <a:cubicBezTo>
                    <a:pt x="161" y="1"/>
                    <a:pt x="1" y="552"/>
                    <a:pt x="303" y="879"/>
                  </a:cubicBezTo>
                  <a:cubicBezTo>
                    <a:pt x="402" y="984"/>
                    <a:pt x="519" y="1053"/>
                    <a:pt x="619" y="1053"/>
                  </a:cubicBezTo>
                  <a:cubicBezTo>
                    <a:pt x="663" y="1053"/>
                    <a:pt x="703" y="1040"/>
                    <a:pt x="738" y="1011"/>
                  </a:cubicBezTo>
                  <a:cubicBezTo>
                    <a:pt x="832" y="926"/>
                    <a:pt x="936" y="699"/>
                    <a:pt x="965" y="567"/>
                  </a:cubicBezTo>
                  <a:cubicBezTo>
                    <a:pt x="984" y="369"/>
                    <a:pt x="917" y="94"/>
                    <a:pt x="691" y="28"/>
                  </a:cubicBezTo>
                  <a:cubicBezTo>
                    <a:pt x="637" y="9"/>
                    <a:pt x="586" y="1"/>
                    <a:pt x="538" y="1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1"/>
            <p:cNvSpPr/>
            <p:nvPr/>
          </p:nvSpPr>
          <p:spPr>
            <a:xfrm>
              <a:off x="2433750" y="3833525"/>
              <a:ext cx="25050" cy="26325"/>
            </a:xfrm>
            <a:custGeom>
              <a:avLst/>
              <a:gdLst/>
              <a:ahLst/>
              <a:cxnLst/>
              <a:rect l="l" t="t" r="r" b="b"/>
              <a:pathLst>
                <a:path w="1002" h="1053" extrusionOk="0">
                  <a:moveTo>
                    <a:pt x="537" y="0"/>
                  </a:moveTo>
                  <a:cubicBezTo>
                    <a:pt x="160" y="0"/>
                    <a:pt x="0" y="551"/>
                    <a:pt x="302" y="878"/>
                  </a:cubicBezTo>
                  <a:cubicBezTo>
                    <a:pt x="401" y="984"/>
                    <a:pt x="518" y="1052"/>
                    <a:pt x="619" y="1052"/>
                  </a:cubicBezTo>
                  <a:cubicBezTo>
                    <a:pt x="662" y="1052"/>
                    <a:pt x="703" y="1039"/>
                    <a:pt x="737" y="1011"/>
                  </a:cubicBezTo>
                  <a:cubicBezTo>
                    <a:pt x="832" y="926"/>
                    <a:pt x="945" y="699"/>
                    <a:pt x="964" y="567"/>
                  </a:cubicBezTo>
                  <a:cubicBezTo>
                    <a:pt x="1002" y="368"/>
                    <a:pt x="926" y="94"/>
                    <a:pt x="690" y="28"/>
                  </a:cubicBezTo>
                  <a:cubicBezTo>
                    <a:pt x="636" y="9"/>
                    <a:pt x="585" y="0"/>
                    <a:pt x="537" y="0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1"/>
            <p:cNvSpPr/>
            <p:nvPr/>
          </p:nvSpPr>
          <p:spPr>
            <a:xfrm>
              <a:off x="2513475" y="3837525"/>
              <a:ext cx="21400" cy="9800"/>
            </a:xfrm>
            <a:custGeom>
              <a:avLst/>
              <a:gdLst/>
              <a:ahLst/>
              <a:cxnLst/>
              <a:rect l="l" t="t" r="r" b="b"/>
              <a:pathLst>
                <a:path w="856" h="392" extrusionOk="0">
                  <a:moveTo>
                    <a:pt x="471" y="0"/>
                  </a:moveTo>
                  <a:cubicBezTo>
                    <a:pt x="417" y="0"/>
                    <a:pt x="360" y="9"/>
                    <a:pt x="308" y="28"/>
                  </a:cubicBezTo>
                  <a:cubicBezTo>
                    <a:pt x="1" y="178"/>
                    <a:pt x="182" y="392"/>
                    <a:pt x="497" y="392"/>
                  </a:cubicBezTo>
                  <a:cubicBezTo>
                    <a:pt x="521" y="392"/>
                    <a:pt x="546" y="390"/>
                    <a:pt x="572" y="388"/>
                  </a:cubicBezTo>
                  <a:cubicBezTo>
                    <a:pt x="733" y="378"/>
                    <a:pt x="856" y="331"/>
                    <a:pt x="856" y="255"/>
                  </a:cubicBezTo>
                  <a:cubicBezTo>
                    <a:pt x="856" y="199"/>
                    <a:pt x="790" y="104"/>
                    <a:pt x="733" y="66"/>
                  </a:cubicBezTo>
                  <a:cubicBezTo>
                    <a:pt x="671" y="29"/>
                    <a:pt x="574" y="0"/>
                    <a:pt x="471" y="0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1"/>
            <p:cNvSpPr/>
            <p:nvPr/>
          </p:nvSpPr>
          <p:spPr>
            <a:xfrm>
              <a:off x="2512775" y="3836350"/>
              <a:ext cx="21625" cy="9800"/>
            </a:xfrm>
            <a:custGeom>
              <a:avLst/>
              <a:gdLst/>
              <a:ahLst/>
              <a:cxnLst/>
              <a:rect l="l" t="t" r="r" b="b"/>
              <a:pathLst>
                <a:path w="865" h="392" extrusionOk="0">
                  <a:moveTo>
                    <a:pt x="471" y="0"/>
                  </a:moveTo>
                  <a:cubicBezTo>
                    <a:pt x="416" y="0"/>
                    <a:pt x="360" y="8"/>
                    <a:pt x="307" y="28"/>
                  </a:cubicBezTo>
                  <a:cubicBezTo>
                    <a:pt x="0" y="177"/>
                    <a:pt x="182" y="391"/>
                    <a:pt x="504" y="391"/>
                  </a:cubicBezTo>
                  <a:cubicBezTo>
                    <a:pt x="529" y="391"/>
                    <a:pt x="555" y="390"/>
                    <a:pt x="581" y="387"/>
                  </a:cubicBezTo>
                  <a:cubicBezTo>
                    <a:pt x="733" y="378"/>
                    <a:pt x="865" y="331"/>
                    <a:pt x="865" y="255"/>
                  </a:cubicBezTo>
                  <a:cubicBezTo>
                    <a:pt x="865" y="198"/>
                    <a:pt x="789" y="104"/>
                    <a:pt x="733" y="66"/>
                  </a:cubicBezTo>
                  <a:cubicBezTo>
                    <a:pt x="671" y="29"/>
                    <a:pt x="573" y="0"/>
                    <a:pt x="471" y="0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1"/>
            <p:cNvSpPr/>
            <p:nvPr/>
          </p:nvSpPr>
          <p:spPr>
            <a:xfrm>
              <a:off x="2533300" y="3815050"/>
              <a:ext cx="37500" cy="51950"/>
            </a:xfrm>
            <a:custGeom>
              <a:avLst/>
              <a:gdLst/>
              <a:ahLst/>
              <a:cxnLst/>
              <a:rect l="l" t="t" r="r" b="b"/>
              <a:pathLst>
                <a:path w="1500" h="2078" extrusionOk="0">
                  <a:moveTo>
                    <a:pt x="661" y="0"/>
                  </a:moveTo>
                  <a:cubicBezTo>
                    <a:pt x="1" y="0"/>
                    <a:pt x="410" y="1675"/>
                    <a:pt x="791" y="1967"/>
                  </a:cubicBezTo>
                  <a:cubicBezTo>
                    <a:pt x="870" y="2040"/>
                    <a:pt x="953" y="2078"/>
                    <a:pt x="1024" y="2078"/>
                  </a:cubicBezTo>
                  <a:cubicBezTo>
                    <a:pt x="1064" y="2078"/>
                    <a:pt x="1100" y="2066"/>
                    <a:pt x="1131" y="2043"/>
                  </a:cubicBezTo>
                  <a:cubicBezTo>
                    <a:pt x="1197" y="1986"/>
                    <a:pt x="1310" y="1778"/>
                    <a:pt x="1358" y="1617"/>
                  </a:cubicBezTo>
                  <a:cubicBezTo>
                    <a:pt x="1433" y="1296"/>
                    <a:pt x="1499" y="408"/>
                    <a:pt x="1083" y="153"/>
                  </a:cubicBezTo>
                  <a:cubicBezTo>
                    <a:pt x="910" y="46"/>
                    <a:pt x="771" y="0"/>
                    <a:pt x="661" y="0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1"/>
            <p:cNvSpPr/>
            <p:nvPr/>
          </p:nvSpPr>
          <p:spPr>
            <a:xfrm>
              <a:off x="2547375" y="3898225"/>
              <a:ext cx="18225" cy="19200"/>
            </a:xfrm>
            <a:custGeom>
              <a:avLst/>
              <a:gdLst/>
              <a:ahLst/>
              <a:cxnLst/>
              <a:rect l="l" t="t" r="r" b="b"/>
              <a:pathLst>
                <a:path w="729" h="768" extrusionOk="0">
                  <a:moveTo>
                    <a:pt x="417" y="1"/>
                  </a:moveTo>
                  <a:cubicBezTo>
                    <a:pt x="20" y="1"/>
                    <a:pt x="1" y="511"/>
                    <a:pt x="322" y="700"/>
                  </a:cubicBezTo>
                  <a:cubicBezTo>
                    <a:pt x="395" y="744"/>
                    <a:pt x="468" y="768"/>
                    <a:pt x="529" y="768"/>
                  </a:cubicBezTo>
                  <a:cubicBezTo>
                    <a:pt x="587" y="768"/>
                    <a:pt x="635" y="746"/>
                    <a:pt x="662" y="700"/>
                  </a:cubicBezTo>
                  <a:cubicBezTo>
                    <a:pt x="710" y="625"/>
                    <a:pt x="728" y="455"/>
                    <a:pt x="719" y="341"/>
                  </a:cubicBezTo>
                  <a:cubicBezTo>
                    <a:pt x="700" y="190"/>
                    <a:pt x="587" y="10"/>
                    <a:pt x="417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1"/>
            <p:cNvSpPr/>
            <p:nvPr/>
          </p:nvSpPr>
          <p:spPr>
            <a:xfrm>
              <a:off x="2501075" y="3915650"/>
              <a:ext cx="70200" cy="28950"/>
            </a:xfrm>
            <a:custGeom>
              <a:avLst/>
              <a:gdLst/>
              <a:ahLst/>
              <a:cxnLst/>
              <a:rect l="l" t="t" r="r" b="b"/>
              <a:pathLst>
                <a:path w="2808" h="1158" extrusionOk="0">
                  <a:moveTo>
                    <a:pt x="1121" y="0"/>
                  </a:moveTo>
                  <a:cubicBezTo>
                    <a:pt x="870" y="0"/>
                    <a:pt x="641" y="47"/>
                    <a:pt x="482" y="154"/>
                  </a:cubicBezTo>
                  <a:cubicBezTo>
                    <a:pt x="199" y="353"/>
                    <a:pt x="0" y="967"/>
                    <a:pt x="256" y="1062"/>
                  </a:cubicBezTo>
                  <a:cubicBezTo>
                    <a:pt x="415" y="1122"/>
                    <a:pt x="793" y="1158"/>
                    <a:pt x="1149" y="1158"/>
                  </a:cubicBezTo>
                  <a:cubicBezTo>
                    <a:pt x="1299" y="1158"/>
                    <a:pt x="1446" y="1151"/>
                    <a:pt x="1569" y="1137"/>
                  </a:cubicBezTo>
                  <a:cubicBezTo>
                    <a:pt x="2183" y="1062"/>
                    <a:pt x="2807" y="778"/>
                    <a:pt x="2552" y="485"/>
                  </a:cubicBezTo>
                  <a:cubicBezTo>
                    <a:pt x="2300" y="214"/>
                    <a:pt x="1661" y="0"/>
                    <a:pt x="1121" y="0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1"/>
            <p:cNvSpPr/>
            <p:nvPr/>
          </p:nvSpPr>
          <p:spPr>
            <a:xfrm>
              <a:off x="2475075" y="3841600"/>
              <a:ext cx="38050" cy="29775"/>
            </a:xfrm>
            <a:custGeom>
              <a:avLst/>
              <a:gdLst/>
              <a:ahLst/>
              <a:cxnLst/>
              <a:rect l="l" t="t" r="r" b="b"/>
              <a:pathLst>
                <a:path w="1522" h="1191" extrusionOk="0">
                  <a:moveTo>
                    <a:pt x="691" y="1"/>
                  </a:moveTo>
                  <a:cubicBezTo>
                    <a:pt x="490" y="1"/>
                    <a:pt x="305" y="53"/>
                    <a:pt x="218" y="168"/>
                  </a:cubicBezTo>
                  <a:cubicBezTo>
                    <a:pt x="1" y="451"/>
                    <a:pt x="152" y="952"/>
                    <a:pt x="350" y="1160"/>
                  </a:cubicBezTo>
                  <a:cubicBezTo>
                    <a:pt x="372" y="1181"/>
                    <a:pt x="406" y="1190"/>
                    <a:pt x="448" y="1190"/>
                  </a:cubicBezTo>
                  <a:cubicBezTo>
                    <a:pt x="756" y="1190"/>
                    <a:pt x="1522" y="691"/>
                    <a:pt x="1447" y="366"/>
                  </a:cubicBezTo>
                  <a:cubicBezTo>
                    <a:pt x="1388" y="138"/>
                    <a:pt x="1018" y="1"/>
                    <a:pt x="691" y="1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1"/>
            <p:cNvSpPr/>
            <p:nvPr/>
          </p:nvSpPr>
          <p:spPr>
            <a:xfrm>
              <a:off x="2475075" y="3839175"/>
              <a:ext cx="38050" cy="29825"/>
            </a:xfrm>
            <a:custGeom>
              <a:avLst/>
              <a:gdLst/>
              <a:ahLst/>
              <a:cxnLst/>
              <a:rect l="l" t="t" r="r" b="b"/>
              <a:pathLst>
                <a:path w="1522" h="1193" extrusionOk="0">
                  <a:moveTo>
                    <a:pt x="683" y="1"/>
                  </a:moveTo>
                  <a:cubicBezTo>
                    <a:pt x="485" y="1"/>
                    <a:pt x="303" y="51"/>
                    <a:pt x="218" y="161"/>
                  </a:cubicBezTo>
                  <a:cubicBezTo>
                    <a:pt x="1" y="454"/>
                    <a:pt x="152" y="955"/>
                    <a:pt x="350" y="1163"/>
                  </a:cubicBezTo>
                  <a:cubicBezTo>
                    <a:pt x="372" y="1183"/>
                    <a:pt x="406" y="1193"/>
                    <a:pt x="448" y="1193"/>
                  </a:cubicBezTo>
                  <a:cubicBezTo>
                    <a:pt x="756" y="1193"/>
                    <a:pt x="1522" y="693"/>
                    <a:pt x="1447" y="369"/>
                  </a:cubicBezTo>
                  <a:cubicBezTo>
                    <a:pt x="1388" y="139"/>
                    <a:pt x="1012" y="1"/>
                    <a:pt x="683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1"/>
            <p:cNvSpPr/>
            <p:nvPr/>
          </p:nvSpPr>
          <p:spPr>
            <a:xfrm>
              <a:off x="2402075" y="3865600"/>
              <a:ext cx="79650" cy="43900"/>
            </a:xfrm>
            <a:custGeom>
              <a:avLst/>
              <a:gdLst/>
              <a:ahLst/>
              <a:cxnLst/>
              <a:rect l="l" t="t" r="r" b="b"/>
              <a:pathLst>
                <a:path w="3186" h="1756" extrusionOk="0">
                  <a:moveTo>
                    <a:pt x="1375" y="1"/>
                  </a:moveTo>
                  <a:cubicBezTo>
                    <a:pt x="1102" y="1"/>
                    <a:pt x="867" y="58"/>
                    <a:pt x="747" y="191"/>
                  </a:cubicBezTo>
                  <a:cubicBezTo>
                    <a:pt x="379" y="607"/>
                    <a:pt x="1" y="928"/>
                    <a:pt x="227" y="1306"/>
                  </a:cubicBezTo>
                  <a:cubicBezTo>
                    <a:pt x="402" y="1593"/>
                    <a:pt x="1053" y="1755"/>
                    <a:pt x="1610" y="1755"/>
                  </a:cubicBezTo>
                  <a:cubicBezTo>
                    <a:pt x="1805" y="1755"/>
                    <a:pt x="1989" y="1735"/>
                    <a:pt x="2136" y="1693"/>
                  </a:cubicBezTo>
                  <a:cubicBezTo>
                    <a:pt x="2599" y="1571"/>
                    <a:pt x="3185" y="1060"/>
                    <a:pt x="2845" y="559"/>
                  </a:cubicBezTo>
                  <a:cubicBezTo>
                    <a:pt x="2618" y="232"/>
                    <a:pt x="1921" y="1"/>
                    <a:pt x="1375" y="1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1"/>
            <p:cNvSpPr/>
            <p:nvPr/>
          </p:nvSpPr>
          <p:spPr>
            <a:xfrm>
              <a:off x="2399950" y="3864125"/>
              <a:ext cx="79875" cy="44050"/>
            </a:xfrm>
            <a:custGeom>
              <a:avLst/>
              <a:gdLst/>
              <a:ahLst/>
              <a:cxnLst/>
              <a:rect l="l" t="t" r="r" b="b"/>
              <a:pathLst>
                <a:path w="3195" h="1762" extrusionOk="0">
                  <a:moveTo>
                    <a:pt x="1387" y="1"/>
                  </a:moveTo>
                  <a:cubicBezTo>
                    <a:pt x="1111" y="1"/>
                    <a:pt x="871" y="60"/>
                    <a:pt x="747" y="193"/>
                  </a:cubicBezTo>
                  <a:cubicBezTo>
                    <a:pt x="379" y="609"/>
                    <a:pt x="0" y="930"/>
                    <a:pt x="227" y="1308"/>
                  </a:cubicBezTo>
                  <a:cubicBezTo>
                    <a:pt x="402" y="1594"/>
                    <a:pt x="1049" y="1762"/>
                    <a:pt x="1604" y="1762"/>
                  </a:cubicBezTo>
                  <a:cubicBezTo>
                    <a:pt x="1802" y="1762"/>
                    <a:pt x="1988" y="1740"/>
                    <a:pt x="2136" y="1696"/>
                  </a:cubicBezTo>
                  <a:cubicBezTo>
                    <a:pt x="2599" y="1563"/>
                    <a:pt x="3195" y="1063"/>
                    <a:pt x="2845" y="562"/>
                  </a:cubicBezTo>
                  <a:cubicBezTo>
                    <a:pt x="2619" y="229"/>
                    <a:pt x="1932" y="1"/>
                    <a:pt x="1387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1"/>
            <p:cNvSpPr/>
            <p:nvPr/>
          </p:nvSpPr>
          <p:spPr>
            <a:xfrm>
              <a:off x="2402325" y="3912700"/>
              <a:ext cx="25025" cy="26675"/>
            </a:xfrm>
            <a:custGeom>
              <a:avLst/>
              <a:gdLst/>
              <a:ahLst/>
              <a:cxnLst/>
              <a:rect l="l" t="t" r="r" b="b"/>
              <a:pathLst>
                <a:path w="1001" h="1067" extrusionOk="0">
                  <a:moveTo>
                    <a:pt x="507" y="0"/>
                  </a:moveTo>
                  <a:cubicBezTo>
                    <a:pt x="449" y="0"/>
                    <a:pt x="396" y="15"/>
                    <a:pt x="359" y="46"/>
                  </a:cubicBezTo>
                  <a:cubicBezTo>
                    <a:pt x="217" y="178"/>
                    <a:pt x="0" y="1038"/>
                    <a:pt x="274" y="1066"/>
                  </a:cubicBezTo>
                  <a:cubicBezTo>
                    <a:pt x="279" y="1067"/>
                    <a:pt x="284" y="1067"/>
                    <a:pt x="289" y="1067"/>
                  </a:cubicBezTo>
                  <a:cubicBezTo>
                    <a:pt x="530" y="1067"/>
                    <a:pt x="1001" y="841"/>
                    <a:pt x="955" y="443"/>
                  </a:cubicBezTo>
                  <a:cubicBezTo>
                    <a:pt x="919" y="144"/>
                    <a:pt x="685" y="0"/>
                    <a:pt x="507" y="0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1"/>
            <p:cNvSpPr/>
            <p:nvPr/>
          </p:nvSpPr>
          <p:spPr>
            <a:xfrm>
              <a:off x="2433025" y="3916775"/>
              <a:ext cx="58025" cy="25250"/>
            </a:xfrm>
            <a:custGeom>
              <a:avLst/>
              <a:gdLst/>
              <a:ahLst/>
              <a:cxnLst/>
              <a:rect l="l" t="t" r="r" b="b"/>
              <a:pathLst>
                <a:path w="2321" h="1010" extrusionOk="0">
                  <a:moveTo>
                    <a:pt x="1071" y="0"/>
                  </a:moveTo>
                  <a:cubicBezTo>
                    <a:pt x="1028" y="0"/>
                    <a:pt x="986" y="2"/>
                    <a:pt x="946" y="6"/>
                  </a:cubicBezTo>
                  <a:cubicBezTo>
                    <a:pt x="416" y="62"/>
                    <a:pt x="1" y="544"/>
                    <a:pt x="785" y="903"/>
                  </a:cubicBezTo>
                  <a:cubicBezTo>
                    <a:pt x="942" y="978"/>
                    <a:pt x="1123" y="1009"/>
                    <a:pt x="1305" y="1009"/>
                  </a:cubicBezTo>
                  <a:cubicBezTo>
                    <a:pt x="1812" y="1009"/>
                    <a:pt x="2320" y="764"/>
                    <a:pt x="2307" y="535"/>
                  </a:cubicBezTo>
                  <a:cubicBezTo>
                    <a:pt x="2280" y="255"/>
                    <a:pt x="1593" y="0"/>
                    <a:pt x="1071" y="0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1"/>
            <p:cNvSpPr/>
            <p:nvPr/>
          </p:nvSpPr>
          <p:spPr>
            <a:xfrm>
              <a:off x="2534625" y="3770400"/>
              <a:ext cx="33350" cy="14800"/>
            </a:xfrm>
            <a:custGeom>
              <a:avLst/>
              <a:gdLst/>
              <a:ahLst/>
              <a:cxnLst/>
              <a:rect l="l" t="t" r="r" b="b"/>
              <a:pathLst>
                <a:path w="1334" h="592" extrusionOk="0">
                  <a:moveTo>
                    <a:pt x="1227" y="0"/>
                  </a:moveTo>
                  <a:cubicBezTo>
                    <a:pt x="1069" y="0"/>
                    <a:pt x="734" y="83"/>
                    <a:pt x="558" y="162"/>
                  </a:cubicBezTo>
                  <a:cubicBezTo>
                    <a:pt x="312" y="275"/>
                    <a:pt x="0" y="426"/>
                    <a:pt x="76" y="559"/>
                  </a:cubicBezTo>
                  <a:cubicBezTo>
                    <a:pt x="89" y="580"/>
                    <a:pt x="129" y="591"/>
                    <a:pt x="189" y="591"/>
                  </a:cubicBezTo>
                  <a:cubicBezTo>
                    <a:pt x="442" y="591"/>
                    <a:pt x="1037" y="402"/>
                    <a:pt x="1305" y="58"/>
                  </a:cubicBezTo>
                  <a:cubicBezTo>
                    <a:pt x="1334" y="17"/>
                    <a:pt x="1298" y="0"/>
                    <a:pt x="1227" y="0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1"/>
            <p:cNvSpPr/>
            <p:nvPr/>
          </p:nvSpPr>
          <p:spPr>
            <a:xfrm>
              <a:off x="2534625" y="3768975"/>
              <a:ext cx="33900" cy="14675"/>
            </a:xfrm>
            <a:custGeom>
              <a:avLst/>
              <a:gdLst/>
              <a:ahLst/>
              <a:cxnLst/>
              <a:rect l="l" t="t" r="r" b="b"/>
              <a:pathLst>
                <a:path w="1356" h="587" extrusionOk="0">
                  <a:moveTo>
                    <a:pt x="1244" y="1"/>
                  </a:moveTo>
                  <a:cubicBezTo>
                    <a:pt x="1078" y="1"/>
                    <a:pt x="728" y="84"/>
                    <a:pt x="558" y="162"/>
                  </a:cubicBezTo>
                  <a:cubicBezTo>
                    <a:pt x="312" y="266"/>
                    <a:pt x="0" y="427"/>
                    <a:pt x="76" y="550"/>
                  </a:cubicBezTo>
                  <a:cubicBezTo>
                    <a:pt x="87" y="574"/>
                    <a:pt x="132" y="586"/>
                    <a:pt x="198" y="586"/>
                  </a:cubicBezTo>
                  <a:cubicBezTo>
                    <a:pt x="458" y="586"/>
                    <a:pt x="1059" y="398"/>
                    <a:pt x="1323" y="58"/>
                  </a:cubicBezTo>
                  <a:cubicBezTo>
                    <a:pt x="1356" y="17"/>
                    <a:pt x="1318" y="1"/>
                    <a:pt x="1244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1"/>
            <p:cNvSpPr/>
            <p:nvPr/>
          </p:nvSpPr>
          <p:spPr>
            <a:xfrm>
              <a:off x="2533675" y="3792825"/>
              <a:ext cx="30250" cy="15175"/>
            </a:xfrm>
            <a:custGeom>
              <a:avLst/>
              <a:gdLst/>
              <a:ahLst/>
              <a:cxnLst/>
              <a:rect l="l" t="t" r="r" b="b"/>
              <a:pathLst>
                <a:path w="1210" h="607" extrusionOk="0">
                  <a:moveTo>
                    <a:pt x="646" y="1"/>
                  </a:moveTo>
                  <a:cubicBezTo>
                    <a:pt x="461" y="1"/>
                    <a:pt x="254" y="84"/>
                    <a:pt x="48" y="295"/>
                  </a:cubicBezTo>
                  <a:cubicBezTo>
                    <a:pt x="1" y="352"/>
                    <a:pt x="265" y="588"/>
                    <a:pt x="549" y="607"/>
                  </a:cubicBezTo>
                  <a:cubicBezTo>
                    <a:pt x="552" y="607"/>
                    <a:pt x="556" y="607"/>
                    <a:pt x="559" y="607"/>
                  </a:cubicBezTo>
                  <a:cubicBezTo>
                    <a:pt x="806" y="607"/>
                    <a:pt x="1209" y="294"/>
                    <a:pt x="1125" y="210"/>
                  </a:cubicBezTo>
                  <a:cubicBezTo>
                    <a:pt x="1001" y="86"/>
                    <a:pt x="835" y="1"/>
                    <a:pt x="646" y="1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1"/>
            <p:cNvSpPr/>
            <p:nvPr/>
          </p:nvSpPr>
          <p:spPr>
            <a:xfrm>
              <a:off x="2534150" y="3791425"/>
              <a:ext cx="29950" cy="14975"/>
            </a:xfrm>
            <a:custGeom>
              <a:avLst/>
              <a:gdLst/>
              <a:ahLst/>
              <a:cxnLst/>
              <a:rect l="l" t="t" r="r" b="b"/>
              <a:pathLst>
                <a:path w="1198" h="599" extrusionOk="0">
                  <a:moveTo>
                    <a:pt x="638" y="0"/>
                  </a:moveTo>
                  <a:cubicBezTo>
                    <a:pt x="454" y="0"/>
                    <a:pt x="249" y="83"/>
                    <a:pt x="48" y="294"/>
                  </a:cubicBezTo>
                  <a:cubicBezTo>
                    <a:pt x="0" y="351"/>
                    <a:pt x="256" y="587"/>
                    <a:pt x="539" y="597"/>
                  </a:cubicBezTo>
                  <a:cubicBezTo>
                    <a:pt x="549" y="598"/>
                    <a:pt x="560" y="598"/>
                    <a:pt x="570" y="598"/>
                  </a:cubicBezTo>
                  <a:cubicBezTo>
                    <a:pt x="818" y="598"/>
                    <a:pt x="1197" y="291"/>
                    <a:pt x="1116" y="209"/>
                  </a:cubicBezTo>
                  <a:cubicBezTo>
                    <a:pt x="992" y="85"/>
                    <a:pt x="825" y="0"/>
                    <a:pt x="638" y="0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1"/>
            <p:cNvSpPr/>
            <p:nvPr/>
          </p:nvSpPr>
          <p:spPr>
            <a:xfrm>
              <a:off x="2365450" y="3903200"/>
              <a:ext cx="35475" cy="38275"/>
            </a:xfrm>
            <a:custGeom>
              <a:avLst/>
              <a:gdLst/>
              <a:ahLst/>
              <a:cxnLst/>
              <a:rect l="l" t="t" r="r" b="b"/>
              <a:pathLst>
                <a:path w="1419" h="1531" extrusionOk="0">
                  <a:moveTo>
                    <a:pt x="1012" y="0"/>
                  </a:moveTo>
                  <a:cubicBezTo>
                    <a:pt x="974" y="208"/>
                    <a:pt x="842" y="473"/>
                    <a:pt x="709" y="662"/>
                  </a:cubicBezTo>
                  <a:cubicBezTo>
                    <a:pt x="543" y="911"/>
                    <a:pt x="287" y="1097"/>
                    <a:pt x="20" y="1097"/>
                  </a:cubicBezTo>
                  <a:cubicBezTo>
                    <a:pt x="14" y="1097"/>
                    <a:pt x="7" y="1097"/>
                    <a:pt x="1" y="1097"/>
                  </a:cubicBezTo>
                  <a:lnTo>
                    <a:pt x="1" y="1097"/>
                  </a:lnTo>
                  <a:cubicBezTo>
                    <a:pt x="48" y="1267"/>
                    <a:pt x="133" y="1409"/>
                    <a:pt x="256" y="1465"/>
                  </a:cubicBezTo>
                  <a:cubicBezTo>
                    <a:pt x="346" y="1510"/>
                    <a:pt x="436" y="1531"/>
                    <a:pt x="522" y="1531"/>
                  </a:cubicBezTo>
                  <a:cubicBezTo>
                    <a:pt x="799" y="1531"/>
                    <a:pt x="1045" y="1323"/>
                    <a:pt x="1182" y="1049"/>
                  </a:cubicBezTo>
                  <a:cubicBezTo>
                    <a:pt x="1295" y="794"/>
                    <a:pt x="1418" y="445"/>
                    <a:pt x="1343" y="256"/>
                  </a:cubicBezTo>
                  <a:cubicBezTo>
                    <a:pt x="1295" y="142"/>
                    <a:pt x="1173" y="48"/>
                    <a:pt x="1012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1"/>
            <p:cNvSpPr/>
            <p:nvPr/>
          </p:nvSpPr>
          <p:spPr>
            <a:xfrm>
              <a:off x="2437525" y="3837750"/>
              <a:ext cx="20575" cy="22100"/>
            </a:xfrm>
            <a:custGeom>
              <a:avLst/>
              <a:gdLst/>
              <a:ahLst/>
              <a:cxnLst/>
              <a:rect l="l" t="t" r="r" b="b"/>
              <a:pathLst>
                <a:path w="823" h="884" extrusionOk="0">
                  <a:moveTo>
                    <a:pt x="728" y="1"/>
                  </a:moveTo>
                  <a:cubicBezTo>
                    <a:pt x="728" y="190"/>
                    <a:pt x="567" y="369"/>
                    <a:pt x="350" y="398"/>
                  </a:cubicBezTo>
                  <a:cubicBezTo>
                    <a:pt x="321" y="404"/>
                    <a:pt x="292" y="407"/>
                    <a:pt x="263" y="407"/>
                  </a:cubicBezTo>
                  <a:cubicBezTo>
                    <a:pt x="167" y="407"/>
                    <a:pt x="73" y="375"/>
                    <a:pt x="0" y="331"/>
                  </a:cubicBezTo>
                  <a:lnTo>
                    <a:pt x="0" y="331"/>
                  </a:lnTo>
                  <a:cubicBezTo>
                    <a:pt x="0" y="464"/>
                    <a:pt x="47" y="605"/>
                    <a:pt x="151" y="709"/>
                  </a:cubicBezTo>
                  <a:cubicBezTo>
                    <a:pt x="250" y="815"/>
                    <a:pt x="367" y="883"/>
                    <a:pt x="468" y="883"/>
                  </a:cubicBezTo>
                  <a:cubicBezTo>
                    <a:pt x="511" y="883"/>
                    <a:pt x="552" y="870"/>
                    <a:pt x="586" y="842"/>
                  </a:cubicBezTo>
                  <a:cubicBezTo>
                    <a:pt x="681" y="757"/>
                    <a:pt x="794" y="530"/>
                    <a:pt x="813" y="398"/>
                  </a:cubicBezTo>
                  <a:cubicBezTo>
                    <a:pt x="822" y="275"/>
                    <a:pt x="813" y="114"/>
                    <a:pt x="728" y="1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1"/>
            <p:cNvSpPr/>
            <p:nvPr/>
          </p:nvSpPr>
          <p:spPr>
            <a:xfrm>
              <a:off x="2514950" y="3839400"/>
              <a:ext cx="19450" cy="6500"/>
            </a:xfrm>
            <a:custGeom>
              <a:avLst/>
              <a:gdLst/>
              <a:ahLst/>
              <a:cxnLst/>
              <a:rect l="l" t="t" r="r" b="b"/>
              <a:pathLst>
                <a:path w="778" h="260" extrusionOk="0">
                  <a:moveTo>
                    <a:pt x="721" y="1"/>
                  </a:moveTo>
                  <a:cubicBezTo>
                    <a:pt x="674" y="48"/>
                    <a:pt x="561" y="86"/>
                    <a:pt x="447" y="95"/>
                  </a:cubicBezTo>
                  <a:cubicBezTo>
                    <a:pt x="417" y="101"/>
                    <a:pt x="387" y="104"/>
                    <a:pt x="358" y="104"/>
                  </a:cubicBezTo>
                  <a:cubicBezTo>
                    <a:pt x="242" y="104"/>
                    <a:pt x="139" y="61"/>
                    <a:pt x="79" y="1"/>
                  </a:cubicBezTo>
                  <a:lnTo>
                    <a:pt x="79" y="1"/>
                  </a:lnTo>
                  <a:cubicBezTo>
                    <a:pt x="1" y="130"/>
                    <a:pt x="175" y="260"/>
                    <a:pt x="422" y="260"/>
                  </a:cubicBezTo>
                  <a:cubicBezTo>
                    <a:pt x="445" y="260"/>
                    <a:pt x="470" y="258"/>
                    <a:pt x="494" y="256"/>
                  </a:cubicBezTo>
                  <a:cubicBezTo>
                    <a:pt x="646" y="237"/>
                    <a:pt x="778" y="190"/>
                    <a:pt x="778" y="124"/>
                  </a:cubicBezTo>
                  <a:cubicBezTo>
                    <a:pt x="778" y="95"/>
                    <a:pt x="750" y="48"/>
                    <a:pt x="721" y="1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1"/>
            <p:cNvSpPr/>
            <p:nvPr/>
          </p:nvSpPr>
          <p:spPr>
            <a:xfrm>
              <a:off x="2535800" y="3769000"/>
              <a:ext cx="32625" cy="14525"/>
            </a:xfrm>
            <a:custGeom>
              <a:avLst/>
              <a:gdLst/>
              <a:ahLst/>
              <a:cxnLst/>
              <a:rect l="l" t="t" r="r" b="b"/>
              <a:pathLst>
                <a:path w="1305" h="581" extrusionOk="0">
                  <a:moveTo>
                    <a:pt x="1191" y="0"/>
                  </a:moveTo>
                  <a:cubicBezTo>
                    <a:pt x="924" y="300"/>
                    <a:pt x="378" y="468"/>
                    <a:pt x="115" y="468"/>
                  </a:cubicBezTo>
                  <a:cubicBezTo>
                    <a:pt x="72" y="468"/>
                    <a:pt x="36" y="464"/>
                    <a:pt x="10" y="454"/>
                  </a:cubicBezTo>
                  <a:cubicBezTo>
                    <a:pt x="1" y="492"/>
                    <a:pt x="1" y="520"/>
                    <a:pt x="10" y="539"/>
                  </a:cubicBezTo>
                  <a:cubicBezTo>
                    <a:pt x="26" y="567"/>
                    <a:pt x="77" y="581"/>
                    <a:pt x="151" y="581"/>
                  </a:cubicBezTo>
                  <a:cubicBezTo>
                    <a:pt x="426" y="581"/>
                    <a:pt x="1016" y="392"/>
                    <a:pt x="1276" y="57"/>
                  </a:cubicBezTo>
                  <a:cubicBezTo>
                    <a:pt x="1305" y="10"/>
                    <a:pt x="1267" y="0"/>
                    <a:pt x="1191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1"/>
            <p:cNvSpPr/>
            <p:nvPr/>
          </p:nvSpPr>
          <p:spPr>
            <a:xfrm>
              <a:off x="2478875" y="3805850"/>
              <a:ext cx="56000" cy="28175"/>
            </a:xfrm>
            <a:custGeom>
              <a:avLst/>
              <a:gdLst/>
              <a:ahLst/>
              <a:cxnLst/>
              <a:rect l="l" t="t" r="r" b="b"/>
              <a:pathLst>
                <a:path w="2240" h="1127" extrusionOk="0">
                  <a:moveTo>
                    <a:pt x="2032" y="1"/>
                  </a:moveTo>
                  <a:cubicBezTo>
                    <a:pt x="1862" y="199"/>
                    <a:pt x="1522" y="379"/>
                    <a:pt x="1106" y="435"/>
                  </a:cubicBezTo>
                  <a:cubicBezTo>
                    <a:pt x="1002" y="451"/>
                    <a:pt x="901" y="458"/>
                    <a:pt x="806" y="458"/>
                  </a:cubicBezTo>
                  <a:cubicBezTo>
                    <a:pt x="545" y="458"/>
                    <a:pt x="320" y="405"/>
                    <a:pt x="161" y="322"/>
                  </a:cubicBezTo>
                  <a:cubicBezTo>
                    <a:pt x="57" y="464"/>
                    <a:pt x="0" y="587"/>
                    <a:pt x="9" y="700"/>
                  </a:cubicBezTo>
                  <a:cubicBezTo>
                    <a:pt x="49" y="953"/>
                    <a:pt x="420" y="1127"/>
                    <a:pt x="894" y="1127"/>
                  </a:cubicBezTo>
                  <a:cubicBezTo>
                    <a:pt x="986" y="1127"/>
                    <a:pt x="1083" y="1120"/>
                    <a:pt x="1181" y="1106"/>
                  </a:cubicBezTo>
                  <a:cubicBezTo>
                    <a:pt x="1786" y="1012"/>
                    <a:pt x="2240" y="700"/>
                    <a:pt x="2193" y="379"/>
                  </a:cubicBezTo>
                  <a:cubicBezTo>
                    <a:pt x="2174" y="256"/>
                    <a:pt x="2126" y="114"/>
                    <a:pt x="2032" y="1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1"/>
            <p:cNvSpPr/>
            <p:nvPr/>
          </p:nvSpPr>
          <p:spPr>
            <a:xfrm>
              <a:off x="2476975" y="3842725"/>
              <a:ext cx="36350" cy="26275"/>
            </a:xfrm>
            <a:custGeom>
              <a:avLst/>
              <a:gdLst/>
              <a:ahLst/>
              <a:cxnLst/>
              <a:rect l="l" t="t" r="r" b="b"/>
              <a:pathLst>
                <a:path w="1454" h="1051" extrusionOk="0">
                  <a:moveTo>
                    <a:pt x="1182" y="0"/>
                  </a:moveTo>
                  <a:cubicBezTo>
                    <a:pt x="983" y="279"/>
                    <a:pt x="503" y="550"/>
                    <a:pt x="277" y="550"/>
                  </a:cubicBezTo>
                  <a:cubicBezTo>
                    <a:pt x="234" y="550"/>
                    <a:pt x="201" y="541"/>
                    <a:pt x="180" y="520"/>
                  </a:cubicBezTo>
                  <a:cubicBezTo>
                    <a:pt x="123" y="463"/>
                    <a:pt x="76" y="388"/>
                    <a:pt x="29" y="312"/>
                  </a:cubicBezTo>
                  <a:lnTo>
                    <a:pt x="29" y="312"/>
                  </a:lnTo>
                  <a:cubicBezTo>
                    <a:pt x="0" y="577"/>
                    <a:pt x="133" y="879"/>
                    <a:pt x="274" y="1021"/>
                  </a:cubicBezTo>
                  <a:cubicBezTo>
                    <a:pt x="296" y="1041"/>
                    <a:pt x="330" y="1051"/>
                    <a:pt x="372" y="1051"/>
                  </a:cubicBezTo>
                  <a:cubicBezTo>
                    <a:pt x="682" y="1051"/>
                    <a:pt x="1454" y="551"/>
                    <a:pt x="1371" y="227"/>
                  </a:cubicBezTo>
                  <a:cubicBezTo>
                    <a:pt x="1352" y="132"/>
                    <a:pt x="1276" y="57"/>
                    <a:pt x="1182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1"/>
            <p:cNvSpPr/>
            <p:nvPr/>
          </p:nvSpPr>
          <p:spPr>
            <a:xfrm>
              <a:off x="2402550" y="3872950"/>
              <a:ext cx="77275" cy="35025"/>
            </a:xfrm>
            <a:custGeom>
              <a:avLst/>
              <a:gdLst/>
              <a:ahLst/>
              <a:cxnLst/>
              <a:rect l="l" t="t" r="r" b="b"/>
              <a:pathLst>
                <a:path w="3091" h="1401" extrusionOk="0">
                  <a:moveTo>
                    <a:pt x="2505" y="1"/>
                  </a:moveTo>
                  <a:cubicBezTo>
                    <a:pt x="2363" y="246"/>
                    <a:pt x="2061" y="454"/>
                    <a:pt x="1787" y="530"/>
                  </a:cubicBezTo>
                  <a:cubicBezTo>
                    <a:pt x="1642" y="568"/>
                    <a:pt x="1461" y="587"/>
                    <a:pt x="1267" y="587"/>
                  </a:cubicBezTo>
                  <a:cubicBezTo>
                    <a:pt x="890" y="587"/>
                    <a:pt x="467" y="516"/>
                    <a:pt x="180" y="379"/>
                  </a:cubicBezTo>
                  <a:cubicBezTo>
                    <a:pt x="48" y="568"/>
                    <a:pt x="0" y="757"/>
                    <a:pt x="123" y="955"/>
                  </a:cubicBezTo>
                  <a:cubicBezTo>
                    <a:pt x="299" y="1243"/>
                    <a:pt x="954" y="1400"/>
                    <a:pt x="1512" y="1400"/>
                  </a:cubicBezTo>
                  <a:cubicBezTo>
                    <a:pt x="1705" y="1400"/>
                    <a:pt x="1886" y="1382"/>
                    <a:pt x="2032" y="1343"/>
                  </a:cubicBezTo>
                  <a:cubicBezTo>
                    <a:pt x="2495" y="1210"/>
                    <a:pt x="3091" y="710"/>
                    <a:pt x="2741" y="209"/>
                  </a:cubicBezTo>
                  <a:cubicBezTo>
                    <a:pt x="2684" y="142"/>
                    <a:pt x="2599" y="67"/>
                    <a:pt x="2505" y="1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1"/>
            <p:cNvSpPr/>
            <p:nvPr/>
          </p:nvSpPr>
          <p:spPr>
            <a:xfrm>
              <a:off x="2481000" y="3861850"/>
              <a:ext cx="68525" cy="52300"/>
            </a:xfrm>
            <a:custGeom>
              <a:avLst/>
              <a:gdLst/>
              <a:ahLst/>
              <a:cxnLst/>
              <a:rect l="l" t="t" r="r" b="b"/>
              <a:pathLst>
                <a:path w="2741" h="2092" extrusionOk="0">
                  <a:moveTo>
                    <a:pt x="2126" y="1"/>
                  </a:moveTo>
                  <a:cubicBezTo>
                    <a:pt x="2089" y="86"/>
                    <a:pt x="2041" y="161"/>
                    <a:pt x="1985" y="237"/>
                  </a:cubicBezTo>
                  <a:cubicBezTo>
                    <a:pt x="1595" y="780"/>
                    <a:pt x="1014" y="994"/>
                    <a:pt x="551" y="994"/>
                  </a:cubicBezTo>
                  <a:cubicBezTo>
                    <a:pt x="531" y="994"/>
                    <a:pt x="511" y="994"/>
                    <a:pt x="492" y="993"/>
                  </a:cubicBezTo>
                  <a:cubicBezTo>
                    <a:pt x="151" y="1390"/>
                    <a:pt x="0" y="1777"/>
                    <a:pt x="217" y="1938"/>
                  </a:cubicBezTo>
                  <a:cubicBezTo>
                    <a:pt x="350" y="2030"/>
                    <a:pt x="577" y="2091"/>
                    <a:pt x="841" y="2091"/>
                  </a:cubicBezTo>
                  <a:cubicBezTo>
                    <a:pt x="1310" y="2091"/>
                    <a:pt x="1898" y="1898"/>
                    <a:pt x="2297" y="1343"/>
                  </a:cubicBezTo>
                  <a:cubicBezTo>
                    <a:pt x="2741" y="728"/>
                    <a:pt x="2561" y="76"/>
                    <a:pt x="2249" y="19"/>
                  </a:cubicBezTo>
                  <a:cubicBezTo>
                    <a:pt x="2221" y="1"/>
                    <a:pt x="2174" y="1"/>
                    <a:pt x="2126" y="1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1"/>
            <p:cNvSpPr/>
            <p:nvPr/>
          </p:nvSpPr>
          <p:spPr>
            <a:xfrm>
              <a:off x="2541700" y="3816500"/>
              <a:ext cx="29100" cy="50500"/>
            </a:xfrm>
            <a:custGeom>
              <a:avLst/>
              <a:gdLst/>
              <a:ahLst/>
              <a:cxnLst/>
              <a:rect l="l" t="t" r="r" b="b"/>
              <a:pathLst>
                <a:path w="1164" h="2020" extrusionOk="0">
                  <a:moveTo>
                    <a:pt x="568" y="0"/>
                  </a:moveTo>
                  <a:cubicBezTo>
                    <a:pt x="455" y="293"/>
                    <a:pt x="247" y="567"/>
                    <a:pt x="124" y="699"/>
                  </a:cubicBezTo>
                  <a:cubicBezTo>
                    <a:pt x="86" y="728"/>
                    <a:pt x="39" y="766"/>
                    <a:pt x="1" y="803"/>
                  </a:cubicBezTo>
                  <a:cubicBezTo>
                    <a:pt x="58" y="1266"/>
                    <a:pt x="266" y="1758"/>
                    <a:pt x="455" y="1909"/>
                  </a:cubicBezTo>
                  <a:cubicBezTo>
                    <a:pt x="534" y="1982"/>
                    <a:pt x="617" y="2020"/>
                    <a:pt x="688" y="2020"/>
                  </a:cubicBezTo>
                  <a:cubicBezTo>
                    <a:pt x="728" y="2020"/>
                    <a:pt x="764" y="2008"/>
                    <a:pt x="795" y="1985"/>
                  </a:cubicBezTo>
                  <a:cubicBezTo>
                    <a:pt x="861" y="1928"/>
                    <a:pt x="974" y="1720"/>
                    <a:pt x="1012" y="1559"/>
                  </a:cubicBezTo>
                  <a:cubicBezTo>
                    <a:pt x="1097" y="1238"/>
                    <a:pt x="1163" y="350"/>
                    <a:pt x="747" y="95"/>
                  </a:cubicBezTo>
                  <a:cubicBezTo>
                    <a:pt x="672" y="57"/>
                    <a:pt x="625" y="19"/>
                    <a:pt x="568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1"/>
            <p:cNvSpPr/>
            <p:nvPr/>
          </p:nvSpPr>
          <p:spPr>
            <a:xfrm>
              <a:off x="2538175" y="3791550"/>
              <a:ext cx="25775" cy="15275"/>
            </a:xfrm>
            <a:custGeom>
              <a:avLst/>
              <a:gdLst/>
              <a:ahLst/>
              <a:cxnLst/>
              <a:rect l="l" t="t" r="r" b="b"/>
              <a:pathLst>
                <a:path w="1031" h="611" extrusionOk="0">
                  <a:moveTo>
                    <a:pt x="474" y="0"/>
                  </a:moveTo>
                  <a:cubicBezTo>
                    <a:pt x="446" y="0"/>
                    <a:pt x="417" y="2"/>
                    <a:pt x="388" y="6"/>
                  </a:cubicBezTo>
                  <a:cubicBezTo>
                    <a:pt x="340" y="157"/>
                    <a:pt x="217" y="374"/>
                    <a:pt x="76" y="440"/>
                  </a:cubicBezTo>
                  <a:cubicBezTo>
                    <a:pt x="47" y="450"/>
                    <a:pt x="28" y="469"/>
                    <a:pt x="0" y="469"/>
                  </a:cubicBezTo>
                  <a:cubicBezTo>
                    <a:pt x="95" y="535"/>
                    <a:pt x="227" y="611"/>
                    <a:pt x="369" y="611"/>
                  </a:cubicBezTo>
                  <a:cubicBezTo>
                    <a:pt x="614" y="611"/>
                    <a:pt x="1030" y="289"/>
                    <a:pt x="945" y="204"/>
                  </a:cubicBezTo>
                  <a:cubicBezTo>
                    <a:pt x="822" y="81"/>
                    <a:pt x="662" y="0"/>
                    <a:pt x="474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1"/>
            <p:cNvSpPr/>
            <p:nvPr/>
          </p:nvSpPr>
          <p:spPr>
            <a:xfrm>
              <a:off x="2502725" y="3917850"/>
              <a:ext cx="68550" cy="27000"/>
            </a:xfrm>
            <a:custGeom>
              <a:avLst/>
              <a:gdLst/>
              <a:ahLst/>
              <a:cxnLst/>
              <a:rect l="l" t="t" r="r" b="b"/>
              <a:pathLst>
                <a:path w="2742" h="1080" extrusionOk="0">
                  <a:moveTo>
                    <a:pt x="1654" y="0"/>
                  </a:moveTo>
                  <a:cubicBezTo>
                    <a:pt x="1456" y="104"/>
                    <a:pt x="1163" y="189"/>
                    <a:pt x="861" y="218"/>
                  </a:cubicBezTo>
                  <a:cubicBezTo>
                    <a:pt x="733" y="239"/>
                    <a:pt x="579" y="250"/>
                    <a:pt x="422" y="250"/>
                  </a:cubicBezTo>
                  <a:cubicBezTo>
                    <a:pt x="370" y="250"/>
                    <a:pt x="317" y="248"/>
                    <a:pt x="265" y="246"/>
                  </a:cubicBezTo>
                  <a:cubicBezTo>
                    <a:pt x="86" y="501"/>
                    <a:pt x="1" y="917"/>
                    <a:pt x="199" y="993"/>
                  </a:cubicBezTo>
                  <a:cubicBezTo>
                    <a:pt x="357" y="1045"/>
                    <a:pt x="731" y="1080"/>
                    <a:pt x="1083" y="1080"/>
                  </a:cubicBezTo>
                  <a:cubicBezTo>
                    <a:pt x="1237" y="1080"/>
                    <a:pt x="1386" y="1073"/>
                    <a:pt x="1513" y="1059"/>
                  </a:cubicBezTo>
                  <a:cubicBezTo>
                    <a:pt x="2127" y="974"/>
                    <a:pt x="2741" y="709"/>
                    <a:pt x="2486" y="407"/>
                  </a:cubicBezTo>
                  <a:cubicBezTo>
                    <a:pt x="2316" y="237"/>
                    <a:pt x="2014" y="76"/>
                    <a:pt x="1654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1"/>
            <p:cNvSpPr/>
            <p:nvPr/>
          </p:nvSpPr>
          <p:spPr>
            <a:xfrm>
              <a:off x="2436325" y="3918550"/>
              <a:ext cx="54500" cy="23375"/>
            </a:xfrm>
            <a:custGeom>
              <a:avLst/>
              <a:gdLst/>
              <a:ahLst/>
              <a:cxnLst/>
              <a:rect l="l" t="t" r="r" b="b"/>
              <a:pathLst>
                <a:path w="2180" h="935" extrusionOk="0">
                  <a:moveTo>
                    <a:pt x="568" y="1"/>
                  </a:moveTo>
                  <a:cubicBezTo>
                    <a:pt x="180" y="161"/>
                    <a:pt x="1" y="539"/>
                    <a:pt x="634" y="832"/>
                  </a:cubicBezTo>
                  <a:cubicBezTo>
                    <a:pt x="793" y="904"/>
                    <a:pt x="974" y="934"/>
                    <a:pt x="1156" y="934"/>
                  </a:cubicBezTo>
                  <a:cubicBezTo>
                    <a:pt x="1668" y="934"/>
                    <a:pt x="2179" y="694"/>
                    <a:pt x="2165" y="464"/>
                  </a:cubicBezTo>
                  <a:cubicBezTo>
                    <a:pt x="2146" y="313"/>
                    <a:pt x="1938" y="161"/>
                    <a:pt x="1664" y="67"/>
                  </a:cubicBezTo>
                  <a:cubicBezTo>
                    <a:pt x="1519" y="117"/>
                    <a:pt x="1347" y="145"/>
                    <a:pt x="1174" y="145"/>
                  </a:cubicBezTo>
                  <a:cubicBezTo>
                    <a:pt x="986" y="145"/>
                    <a:pt x="796" y="112"/>
                    <a:pt x="634" y="38"/>
                  </a:cubicBezTo>
                  <a:lnTo>
                    <a:pt x="568" y="1"/>
                  </a:ln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1"/>
            <p:cNvSpPr/>
            <p:nvPr/>
          </p:nvSpPr>
          <p:spPr>
            <a:xfrm>
              <a:off x="2404450" y="3915725"/>
              <a:ext cx="23375" cy="23650"/>
            </a:xfrm>
            <a:custGeom>
              <a:avLst/>
              <a:gdLst/>
              <a:ahLst/>
              <a:cxnLst/>
              <a:rect l="l" t="t" r="r" b="b"/>
              <a:pathLst>
                <a:path w="935" h="946" extrusionOk="0">
                  <a:moveTo>
                    <a:pt x="709" y="0"/>
                  </a:moveTo>
                  <a:cubicBezTo>
                    <a:pt x="575" y="152"/>
                    <a:pt x="348" y="228"/>
                    <a:pt x="164" y="228"/>
                  </a:cubicBezTo>
                  <a:cubicBezTo>
                    <a:pt x="154" y="228"/>
                    <a:pt x="143" y="228"/>
                    <a:pt x="132" y="227"/>
                  </a:cubicBezTo>
                  <a:lnTo>
                    <a:pt x="132" y="227"/>
                  </a:lnTo>
                  <a:cubicBezTo>
                    <a:pt x="47" y="520"/>
                    <a:pt x="0" y="936"/>
                    <a:pt x="189" y="945"/>
                  </a:cubicBezTo>
                  <a:cubicBezTo>
                    <a:pt x="194" y="946"/>
                    <a:pt x="199" y="946"/>
                    <a:pt x="204" y="946"/>
                  </a:cubicBezTo>
                  <a:cubicBezTo>
                    <a:pt x="455" y="946"/>
                    <a:pt x="934" y="720"/>
                    <a:pt x="870" y="322"/>
                  </a:cubicBezTo>
                  <a:cubicBezTo>
                    <a:pt x="851" y="180"/>
                    <a:pt x="794" y="66"/>
                    <a:pt x="709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1"/>
            <p:cNvSpPr/>
            <p:nvPr/>
          </p:nvSpPr>
          <p:spPr>
            <a:xfrm>
              <a:off x="2548325" y="3900825"/>
              <a:ext cx="17025" cy="16600"/>
            </a:xfrm>
            <a:custGeom>
              <a:avLst/>
              <a:gdLst/>
              <a:ahLst/>
              <a:cxnLst/>
              <a:rect l="l" t="t" r="r" b="b"/>
              <a:pathLst>
                <a:path w="681" h="664" extrusionOk="0">
                  <a:moveTo>
                    <a:pt x="568" y="1"/>
                  </a:moveTo>
                  <a:cubicBezTo>
                    <a:pt x="484" y="79"/>
                    <a:pt x="376" y="115"/>
                    <a:pt x="273" y="115"/>
                  </a:cubicBezTo>
                  <a:cubicBezTo>
                    <a:pt x="203" y="115"/>
                    <a:pt x="134" y="98"/>
                    <a:pt x="76" y="67"/>
                  </a:cubicBezTo>
                  <a:lnTo>
                    <a:pt x="76" y="67"/>
                  </a:lnTo>
                  <a:cubicBezTo>
                    <a:pt x="1" y="228"/>
                    <a:pt x="67" y="473"/>
                    <a:pt x="265" y="596"/>
                  </a:cubicBezTo>
                  <a:cubicBezTo>
                    <a:pt x="338" y="640"/>
                    <a:pt x="411" y="664"/>
                    <a:pt x="473" y="664"/>
                  </a:cubicBezTo>
                  <a:cubicBezTo>
                    <a:pt x="532" y="664"/>
                    <a:pt x="583" y="642"/>
                    <a:pt x="615" y="596"/>
                  </a:cubicBezTo>
                  <a:cubicBezTo>
                    <a:pt x="662" y="521"/>
                    <a:pt x="681" y="351"/>
                    <a:pt x="672" y="237"/>
                  </a:cubicBezTo>
                  <a:cubicBezTo>
                    <a:pt x="672" y="162"/>
                    <a:pt x="624" y="76"/>
                    <a:pt x="568" y="1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1"/>
            <p:cNvSpPr/>
            <p:nvPr/>
          </p:nvSpPr>
          <p:spPr>
            <a:xfrm>
              <a:off x="2531325" y="3926550"/>
              <a:ext cx="24825" cy="23225"/>
            </a:xfrm>
            <a:custGeom>
              <a:avLst/>
              <a:gdLst/>
              <a:ahLst/>
              <a:cxnLst/>
              <a:rect l="l" t="t" r="r" b="b"/>
              <a:pathLst>
                <a:path w="993" h="929" extrusionOk="0">
                  <a:moveTo>
                    <a:pt x="519" y="0"/>
                  </a:moveTo>
                  <a:cubicBezTo>
                    <a:pt x="1" y="0"/>
                    <a:pt x="19" y="928"/>
                    <a:pt x="19" y="928"/>
                  </a:cubicBezTo>
                  <a:lnTo>
                    <a:pt x="992" y="928"/>
                  </a:lnTo>
                  <a:cubicBezTo>
                    <a:pt x="992" y="928"/>
                    <a:pt x="832" y="30"/>
                    <a:pt x="558" y="2"/>
                  </a:cubicBezTo>
                  <a:cubicBezTo>
                    <a:pt x="544" y="1"/>
                    <a:pt x="532" y="0"/>
                    <a:pt x="519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1"/>
            <p:cNvSpPr/>
            <p:nvPr/>
          </p:nvSpPr>
          <p:spPr>
            <a:xfrm>
              <a:off x="2502500" y="3887600"/>
              <a:ext cx="65700" cy="61700"/>
            </a:xfrm>
            <a:custGeom>
              <a:avLst/>
              <a:gdLst/>
              <a:ahLst/>
              <a:cxnLst/>
              <a:rect l="l" t="t" r="r" b="b"/>
              <a:pathLst>
                <a:path w="2628" h="2468" extrusionOk="0">
                  <a:moveTo>
                    <a:pt x="1597" y="1"/>
                  </a:moveTo>
                  <a:cubicBezTo>
                    <a:pt x="1711" y="502"/>
                    <a:pt x="1323" y="1163"/>
                    <a:pt x="1323" y="1163"/>
                  </a:cubicBezTo>
                  <a:cubicBezTo>
                    <a:pt x="1191" y="842"/>
                    <a:pt x="1276" y="199"/>
                    <a:pt x="1276" y="199"/>
                  </a:cubicBezTo>
                  <a:lnTo>
                    <a:pt x="1276" y="199"/>
                  </a:lnTo>
                  <a:cubicBezTo>
                    <a:pt x="1087" y="454"/>
                    <a:pt x="964" y="1324"/>
                    <a:pt x="964" y="1324"/>
                  </a:cubicBezTo>
                  <a:cubicBezTo>
                    <a:pt x="822" y="880"/>
                    <a:pt x="425" y="606"/>
                    <a:pt x="425" y="605"/>
                  </a:cubicBezTo>
                  <a:lnTo>
                    <a:pt x="425" y="605"/>
                  </a:lnTo>
                  <a:cubicBezTo>
                    <a:pt x="586" y="955"/>
                    <a:pt x="681" y="1664"/>
                    <a:pt x="681" y="1664"/>
                  </a:cubicBezTo>
                  <a:cubicBezTo>
                    <a:pt x="482" y="1362"/>
                    <a:pt x="0" y="1258"/>
                    <a:pt x="0" y="1258"/>
                  </a:cubicBezTo>
                  <a:lnTo>
                    <a:pt x="0" y="1258"/>
                  </a:lnTo>
                  <a:cubicBezTo>
                    <a:pt x="473" y="1787"/>
                    <a:pt x="671" y="2467"/>
                    <a:pt x="671" y="2467"/>
                  </a:cubicBezTo>
                  <a:lnTo>
                    <a:pt x="2571" y="2467"/>
                  </a:lnTo>
                  <a:cubicBezTo>
                    <a:pt x="2467" y="1702"/>
                    <a:pt x="2618" y="1182"/>
                    <a:pt x="2618" y="1182"/>
                  </a:cubicBezTo>
                  <a:lnTo>
                    <a:pt x="2618" y="1182"/>
                  </a:lnTo>
                  <a:cubicBezTo>
                    <a:pt x="2372" y="1352"/>
                    <a:pt x="2051" y="1796"/>
                    <a:pt x="2051" y="1796"/>
                  </a:cubicBezTo>
                  <a:cubicBezTo>
                    <a:pt x="2155" y="795"/>
                    <a:pt x="2627" y="284"/>
                    <a:pt x="2627" y="284"/>
                  </a:cubicBezTo>
                  <a:lnTo>
                    <a:pt x="2627" y="284"/>
                  </a:lnTo>
                  <a:cubicBezTo>
                    <a:pt x="2193" y="331"/>
                    <a:pt x="1701" y="1286"/>
                    <a:pt x="1701" y="1286"/>
                  </a:cubicBezTo>
                  <a:cubicBezTo>
                    <a:pt x="1862" y="379"/>
                    <a:pt x="1597" y="1"/>
                    <a:pt x="1597" y="1"/>
                  </a:cubicBezTo>
                  <a:close/>
                </a:path>
              </a:pathLst>
            </a:custGeom>
            <a:solidFill>
              <a:srgbClr val="C9D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1"/>
            <p:cNvSpPr/>
            <p:nvPr/>
          </p:nvSpPr>
          <p:spPr>
            <a:xfrm>
              <a:off x="2534625" y="3898000"/>
              <a:ext cx="55300" cy="52000"/>
            </a:xfrm>
            <a:custGeom>
              <a:avLst/>
              <a:gdLst/>
              <a:ahLst/>
              <a:cxnLst/>
              <a:rect l="l" t="t" r="r" b="b"/>
              <a:pathLst>
                <a:path w="2212" h="2080" extrusionOk="0">
                  <a:moveTo>
                    <a:pt x="2212" y="0"/>
                  </a:moveTo>
                  <a:lnTo>
                    <a:pt x="2212" y="0"/>
                  </a:lnTo>
                  <a:cubicBezTo>
                    <a:pt x="1966" y="293"/>
                    <a:pt x="1550" y="1286"/>
                    <a:pt x="1550" y="1286"/>
                  </a:cubicBezTo>
                  <a:cubicBezTo>
                    <a:pt x="1635" y="993"/>
                    <a:pt x="1465" y="435"/>
                    <a:pt x="1465" y="435"/>
                  </a:cubicBezTo>
                  <a:cubicBezTo>
                    <a:pt x="1465" y="851"/>
                    <a:pt x="1153" y="1465"/>
                    <a:pt x="1153" y="1465"/>
                  </a:cubicBezTo>
                  <a:cubicBezTo>
                    <a:pt x="1267" y="870"/>
                    <a:pt x="1106" y="76"/>
                    <a:pt x="1106" y="76"/>
                  </a:cubicBezTo>
                  <a:cubicBezTo>
                    <a:pt x="1106" y="634"/>
                    <a:pt x="785" y="1333"/>
                    <a:pt x="785" y="1333"/>
                  </a:cubicBezTo>
                  <a:cubicBezTo>
                    <a:pt x="823" y="851"/>
                    <a:pt x="605" y="473"/>
                    <a:pt x="605" y="473"/>
                  </a:cubicBezTo>
                  <a:lnTo>
                    <a:pt x="605" y="473"/>
                  </a:lnTo>
                  <a:cubicBezTo>
                    <a:pt x="700" y="946"/>
                    <a:pt x="378" y="1787"/>
                    <a:pt x="378" y="1787"/>
                  </a:cubicBezTo>
                  <a:cubicBezTo>
                    <a:pt x="435" y="1607"/>
                    <a:pt x="416" y="1173"/>
                    <a:pt x="416" y="1172"/>
                  </a:cubicBezTo>
                  <a:lnTo>
                    <a:pt x="416" y="1172"/>
                  </a:lnTo>
                  <a:cubicBezTo>
                    <a:pt x="312" y="1654"/>
                    <a:pt x="0" y="2080"/>
                    <a:pt x="0" y="2080"/>
                  </a:cubicBezTo>
                  <a:lnTo>
                    <a:pt x="1834" y="2080"/>
                  </a:lnTo>
                  <a:cubicBezTo>
                    <a:pt x="1749" y="1295"/>
                    <a:pt x="2212" y="1"/>
                    <a:pt x="2212" y="0"/>
                  </a:cubicBezTo>
                  <a:close/>
                </a:path>
              </a:pathLst>
            </a:custGeom>
            <a:solidFill>
              <a:srgbClr val="C9D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1"/>
            <p:cNvSpPr/>
            <p:nvPr/>
          </p:nvSpPr>
          <p:spPr>
            <a:xfrm>
              <a:off x="2480050" y="3919025"/>
              <a:ext cx="45850" cy="30975"/>
            </a:xfrm>
            <a:custGeom>
              <a:avLst/>
              <a:gdLst/>
              <a:ahLst/>
              <a:cxnLst/>
              <a:rect l="l" t="t" r="r" b="b"/>
              <a:pathLst>
                <a:path w="1834" h="1239" extrusionOk="0">
                  <a:moveTo>
                    <a:pt x="1720" y="1"/>
                  </a:moveTo>
                  <a:lnTo>
                    <a:pt x="1720" y="1"/>
                  </a:lnTo>
                  <a:cubicBezTo>
                    <a:pt x="1531" y="171"/>
                    <a:pt x="1371" y="766"/>
                    <a:pt x="1371" y="766"/>
                  </a:cubicBezTo>
                  <a:cubicBezTo>
                    <a:pt x="1380" y="587"/>
                    <a:pt x="1087" y="256"/>
                    <a:pt x="1087" y="256"/>
                  </a:cubicBezTo>
                  <a:lnTo>
                    <a:pt x="1087" y="256"/>
                  </a:lnTo>
                  <a:cubicBezTo>
                    <a:pt x="1182" y="501"/>
                    <a:pt x="1030" y="870"/>
                    <a:pt x="1030" y="870"/>
                  </a:cubicBezTo>
                  <a:cubicBezTo>
                    <a:pt x="1002" y="520"/>
                    <a:pt x="652" y="48"/>
                    <a:pt x="652" y="48"/>
                  </a:cubicBezTo>
                  <a:lnTo>
                    <a:pt x="652" y="48"/>
                  </a:lnTo>
                  <a:cubicBezTo>
                    <a:pt x="775" y="379"/>
                    <a:pt x="605" y="785"/>
                    <a:pt x="605" y="785"/>
                  </a:cubicBezTo>
                  <a:cubicBezTo>
                    <a:pt x="539" y="502"/>
                    <a:pt x="227" y="284"/>
                    <a:pt x="227" y="284"/>
                  </a:cubicBezTo>
                  <a:lnTo>
                    <a:pt x="227" y="284"/>
                  </a:lnTo>
                  <a:cubicBezTo>
                    <a:pt x="411" y="530"/>
                    <a:pt x="319" y="986"/>
                    <a:pt x="304" y="1051"/>
                  </a:cubicBezTo>
                  <a:lnTo>
                    <a:pt x="304" y="1051"/>
                  </a:lnTo>
                  <a:cubicBezTo>
                    <a:pt x="325" y="943"/>
                    <a:pt x="199" y="691"/>
                    <a:pt x="199" y="690"/>
                  </a:cubicBezTo>
                  <a:lnTo>
                    <a:pt x="199" y="690"/>
                  </a:lnTo>
                  <a:cubicBezTo>
                    <a:pt x="208" y="974"/>
                    <a:pt x="0" y="1239"/>
                    <a:pt x="0" y="1239"/>
                  </a:cubicBezTo>
                  <a:lnTo>
                    <a:pt x="1834" y="1239"/>
                  </a:lnTo>
                  <a:cubicBezTo>
                    <a:pt x="1569" y="766"/>
                    <a:pt x="1720" y="1"/>
                    <a:pt x="1720" y="1"/>
                  </a:cubicBezTo>
                  <a:close/>
                </a:path>
              </a:pathLst>
            </a:custGeom>
            <a:solidFill>
              <a:srgbClr val="C9D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3" name="Google Shape;1543;p41"/>
          <p:cNvGrpSpPr/>
          <p:nvPr/>
        </p:nvGrpSpPr>
        <p:grpSpPr>
          <a:xfrm>
            <a:off x="6283549" y="2412502"/>
            <a:ext cx="2812341" cy="1765655"/>
            <a:chOff x="707800" y="4421025"/>
            <a:chExt cx="426500" cy="267775"/>
          </a:xfrm>
        </p:grpSpPr>
        <p:sp>
          <p:nvSpPr>
            <p:cNvPr id="1544" name="Google Shape;1544;p41"/>
            <p:cNvSpPr/>
            <p:nvPr/>
          </p:nvSpPr>
          <p:spPr>
            <a:xfrm>
              <a:off x="786250" y="4555050"/>
              <a:ext cx="7350" cy="7925"/>
            </a:xfrm>
            <a:custGeom>
              <a:avLst/>
              <a:gdLst/>
              <a:ahLst/>
              <a:cxnLst/>
              <a:rect l="l" t="t" r="r" b="b"/>
              <a:pathLst>
                <a:path w="294" h="317" extrusionOk="0">
                  <a:moveTo>
                    <a:pt x="180" y="1"/>
                  </a:moveTo>
                  <a:cubicBezTo>
                    <a:pt x="152" y="1"/>
                    <a:pt x="161" y="10"/>
                    <a:pt x="152" y="57"/>
                  </a:cubicBezTo>
                  <a:cubicBezTo>
                    <a:pt x="133" y="123"/>
                    <a:pt x="142" y="133"/>
                    <a:pt x="104" y="152"/>
                  </a:cubicBezTo>
                  <a:cubicBezTo>
                    <a:pt x="102" y="153"/>
                    <a:pt x="99" y="154"/>
                    <a:pt x="97" y="154"/>
                  </a:cubicBezTo>
                  <a:cubicBezTo>
                    <a:pt x="72" y="154"/>
                    <a:pt x="81" y="74"/>
                    <a:pt x="56" y="74"/>
                  </a:cubicBezTo>
                  <a:cubicBezTo>
                    <a:pt x="53" y="74"/>
                    <a:pt x="51" y="75"/>
                    <a:pt x="48" y="76"/>
                  </a:cubicBezTo>
                  <a:cubicBezTo>
                    <a:pt x="1" y="86"/>
                    <a:pt x="57" y="294"/>
                    <a:pt x="114" y="312"/>
                  </a:cubicBezTo>
                  <a:cubicBezTo>
                    <a:pt x="122" y="315"/>
                    <a:pt x="130" y="317"/>
                    <a:pt x="138" y="317"/>
                  </a:cubicBezTo>
                  <a:cubicBezTo>
                    <a:pt x="185" y="317"/>
                    <a:pt x="226" y="270"/>
                    <a:pt x="275" y="190"/>
                  </a:cubicBezTo>
                  <a:cubicBezTo>
                    <a:pt x="293" y="152"/>
                    <a:pt x="293" y="123"/>
                    <a:pt x="284" y="105"/>
                  </a:cubicBezTo>
                  <a:cubicBezTo>
                    <a:pt x="283" y="104"/>
                    <a:pt x="282" y="103"/>
                    <a:pt x="281" y="103"/>
                  </a:cubicBezTo>
                  <a:cubicBezTo>
                    <a:pt x="272" y="103"/>
                    <a:pt x="263" y="135"/>
                    <a:pt x="246" y="152"/>
                  </a:cubicBezTo>
                  <a:cubicBezTo>
                    <a:pt x="237" y="180"/>
                    <a:pt x="227" y="180"/>
                    <a:pt x="227" y="180"/>
                  </a:cubicBezTo>
                  <a:cubicBezTo>
                    <a:pt x="227" y="180"/>
                    <a:pt x="237" y="152"/>
                    <a:pt x="246" y="123"/>
                  </a:cubicBezTo>
                  <a:cubicBezTo>
                    <a:pt x="265" y="86"/>
                    <a:pt x="275" y="57"/>
                    <a:pt x="246" y="48"/>
                  </a:cubicBezTo>
                  <a:cubicBezTo>
                    <a:pt x="245" y="47"/>
                    <a:pt x="244" y="46"/>
                    <a:pt x="243" y="46"/>
                  </a:cubicBezTo>
                  <a:cubicBezTo>
                    <a:pt x="235" y="46"/>
                    <a:pt x="225" y="78"/>
                    <a:pt x="208" y="95"/>
                  </a:cubicBezTo>
                  <a:cubicBezTo>
                    <a:pt x="199" y="123"/>
                    <a:pt x="190" y="133"/>
                    <a:pt x="180" y="133"/>
                  </a:cubicBezTo>
                  <a:cubicBezTo>
                    <a:pt x="161" y="133"/>
                    <a:pt x="180" y="105"/>
                    <a:pt x="190" y="76"/>
                  </a:cubicBezTo>
                  <a:cubicBezTo>
                    <a:pt x="199" y="38"/>
                    <a:pt x="190" y="10"/>
                    <a:pt x="180" y="1"/>
                  </a:cubicBezTo>
                  <a:close/>
                </a:path>
              </a:pathLst>
            </a:custGeom>
            <a:solidFill>
              <a:srgbClr val="F7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1"/>
            <p:cNvSpPr/>
            <p:nvPr/>
          </p:nvSpPr>
          <p:spPr>
            <a:xfrm>
              <a:off x="968400" y="4594025"/>
              <a:ext cx="7825" cy="6175"/>
            </a:xfrm>
            <a:custGeom>
              <a:avLst/>
              <a:gdLst/>
              <a:ahLst/>
              <a:cxnLst/>
              <a:rect l="l" t="t" r="r" b="b"/>
              <a:pathLst>
                <a:path w="313" h="247" extrusionOk="0">
                  <a:moveTo>
                    <a:pt x="152" y="1"/>
                  </a:moveTo>
                  <a:cubicBezTo>
                    <a:pt x="1" y="1"/>
                    <a:pt x="1" y="209"/>
                    <a:pt x="1" y="209"/>
                  </a:cubicBezTo>
                  <a:lnTo>
                    <a:pt x="218" y="247"/>
                  </a:lnTo>
                  <a:cubicBezTo>
                    <a:pt x="228" y="247"/>
                    <a:pt x="313" y="29"/>
                    <a:pt x="162" y="1"/>
                  </a:cubicBezTo>
                  <a:cubicBezTo>
                    <a:pt x="158" y="1"/>
                    <a:pt x="155" y="1"/>
                    <a:pt x="152" y="1"/>
                  </a:cubicBezTo>
                  <a:close/>
                </a:path>
              </a:pathLst>
            </a:custGeom>
            <a:solidFill>
              <a:srgbClr val="F7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1"/>
            <p:cNvSpPr/>
            <p:nvPr/>
          </p:nvSpPr>
          <p:spPr>
            <a:xfrm>
              <a:off x="969600" y="4596150"/>
              <a:ext cx="5225" cy="4050"/>
            </a:xfrm>
            <a:custGeom>
              <a:avLst/>
              <a:gdLst/>
              <a:ahLst/>
              <a:cxnLst/>
              <a:rect l="l" t="t" r="r" b="b"/>
              <a:pathLst>
                <a:path w="209" h="162" extrusionOk="0">
                  <a:moveTo>
                    <a:pt x="86" y="1"/>
                  </a:moveTo>
                  <a:cubicBezTo>
                    <a:pt x="0" y="1"/>
                    <a:pt x="0" y="143"/>
                    <a:pt x="0" y="143"/>
                  </a:cubicBezTo>
                  <a:lnTo>
                    <a:pt x="142" y="162"/>
                  </a:lnTo>
                  <a:cubicBezTo>
                    <a:pt x="142" y="152"/>
                    <a:pt x="208" y="1"/>
                    <a:pt x="95" y="1"/>
                  </a:cubicBezTo>
                  <a:cubicBezTo>
                    <a:pt x="92" y="1"/>
                    <a:pt x="89" y="1"/>
                    <a:pt x="86" y="1"/>
                  </a:cubicBezTo>
                  <a:close/>
                </a:path>
              </a:pathLst>
            </a:custGeom>
            <a:solidFill>
              <a:srgbClr val="EA6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1"/>
            <p:cNvSpPr/>
            <p:nvPr/>
          </p:nvSpPr>
          <p:spPr>
            <a:xfrm>
              <a:off x="953775" y="4622850"/>
              <a:ext cx="13000" cy="18225"/>
            </a:xfrm>
            <a:custGeom>
              <a:avLst/>
              <a:gdLst/>
              <a:ahLst/>
              <a:cxnLst/>
              <a:rect l="l" t="t" r="r" b="b"/>
              <a:pathLst>
                <a:path w="520" h="729" extrusionOk="0">
                  <a:moveTo>
                    <a:pt x="208" y="1"/>
                  </a:moveTo>
                  <a:lnTo>
                    <a:pt x="208" y="1"/>
                  </a:lnTo>
                  <a:cubicBezTo>
                    <a:pt x="227" y="266"/>
                    <a:pt x="0" y="729"/>
                    <a:pt x="0" y="729"/>
                  </a:cubicBezTo>
                  <a:lnTo>
                    <a:pt x="463" y="615"/>
                  </a:lnTo>
                  <a:cubicBezTo>
                    <a:pt x="293" y="294"/>
                    <a:pt x="520" y="29"/>
                    <a:pt x="520" y="29"/>
                  </a:cubicBezTo>
                  <a:lnTo>
                    <a:pt x="208" y="1"/>
                  </a:lnTo>
                  <a:close/>
                </a:path>
              </a:pathLst>
            </a:custGeom>
            <a:solidFill>
              <a:srgbClr val="EA6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1"/>
            <p:cNvSpPr/>
            <p:nvPr/>
          </p:nvSpPr>
          <p:spPr>
            <a:xfrm>
              <a:off x="903450" y="4453250"/>
              <a:ext cx="8050" cy="6375"/>
            </a:xfrm>
            <a:custGeom>
              <a:avLst/>
              <a:gdLst/>
              <a:ahLst/>
              <a:cxnLst/>
              <a:rect l="l" t="t" r="r" b="b"/>
              <a:pathLst>
                <a:path w="322" h="255" extrusionOk="0">
                  <a:moveTo>
                    <a:pt x="163" y="0"/>
                  </a:moveTo>
                  <a:cubicBezTo>
                    <a:pt x="123" y="0"/>
                    <a:pt x="86" y="16"/>
                    <a:pt x="66" y="66"/>
                  </a:cubicBezTo>
                  <a:cubicBezTo>
                    <a:pt x="0" y="207"/>
                    <a:pt x="217" y="255"/>
                    <a:pt x="217" y="255"/>
                  </a:cubicBezTo>
                  <a:lnTo>
                    <a:pt x="321" y="56"/>
                  </a:lnTo>
                  <a:cubicBezTo>
                    <a:pt x="321" y="56"/>
                    <a:pt x="237" y="0"/>
                    <a:pt x="163" y="0"/>
                  </a:cubicBezTo>
                  <a:close/>
                </a:path>
              </a:pathLst>
            </a:custGeom>
            <a:solidFill>
              <a:srgbClr val="F7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1"/>
            <p:cNvSpPr/>
            <p:nvPr/>
          </p:nvSpPr>
          <p:spPr>
            <a:xfrm>
              <a:off x="905325" y="4454525"/>
              <a:ext cx="5225" cy="4400"/>
            </a:xfrm>
            <a:custGeom>
              <a:avLst/>
              <a:gdLst/>
              <a:ahLst/>
              <a:cxnLst/>
              <a:rect l="l" t="t" r="r" b="b"/>
              <a:pathLst>
                <a:path w="209" h="176" extrusionOk="0">
                  <a:moveTo>
                    <a:pt x="95" y="1"/>
                  </a:moveTo>
                  <a:cubicBezTo>
                    <a:pt x="70" y="1"/>
                    <a:pt x="48" y="11"/>
                    <a:pt x="38" y="43"/>
                  </a:cubicBezTo>
                  <a:cubicBezTo>
                    <a:pt x="1" y="137"/>
                    <a:pt x="142" y="175"/>
                    <a:pt x="142" y="175"/>
                  </a:cubicBezTo>
                  <a:lnTo>
                    <a:pt x="209" y="43"/>
                  </a:lnTo>
                  <a:cubicBezTo>
                    <a:pt x="209" y="43"/>
                    <a:pt x="146" y="1"/>
                    <a:pt x="95" y="1"/>
                  </a:cubicBezTo>
                  <a:close/>
                </a:path>
              </a:pathLst>
            </a:custGeom>
            <a:solidFill>
              <a:srgbClr val="EA6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1"/>
            <p:cNvSpPr/>
            <p:nvPr/>
          </p:nvSpPr>
          <p:spPr>
            <a:xfrm>
              <a:off x="932725" y="4453975"/>
              <a:ext cx="8300" cy="7300"/>
            </a:xfrm>
            <a:custGeom>
              <a:avLst/>
              <a:gdLst/>
              <a:ahLst/>
              <a:cxnLst/>
              <a:rect l="l" t="t" r="r" b="b"/>
              <a:pathLst>
                <a:path w="332" h="292" extrusionOk="0">
                  <a:moveTo>
                    <a:pt x="155" y="0"/>
                  </a:moveTo>
                  <a:cubicBezTo>
                    <a:pt x="80" y="0"/>
                    <a:pt x="1" y="77"/>
                    <a:pt x="1" y="84"/>
                  </a:cubicBezTo>
                  <a:lnTo>
                    <a:pt x="133" y="292"/>
                  </a:lnTo>
                  <a:cubicBezTo>
                    <a:pt x="133" y="292"/>
                    <a:pt x="332" y="216"/>
                    <a:pt x="247" y="65"/>
                  </a:cubicBezTo>
                  <a:cubicBezTo>
                    <a:pt x="223" y="17"/>
                    <a:pt x="189" y="0"/>
                    <a:pt x="155" y="0"/>
                  </a:cubicBezTo>
                  <a:close/>
                </a:path>
              </a:pathLst>
            </a:custGeom>
            <a:solidFill>
              <a:srgbClr val="F7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1"/>
            <p:cNvSpPr/>
            <p:nvPr/>
          </p:nvSpPr>
          <p:spPr>
            <a:xfrm>
              <a:off x="933675" y="4455125"/>
              <a:ext cx="5700" cy="4975"/>
            </a:xfrm>
            <a:custGeom>
              <a:avLst/>
              <a:gdLst/>
              <a:ahLst/>
              <a:cxnLst/>
              <a:rect l="l" t="t" r="r" b="b"/>
              <a:pathLst>
                <a:path w="228" h="199" extrusionOk="0">
                  <a:moveTo>
                    <a:pt x="103" y="0"/>
                  </a:moveTo>
                  <a:cubicBezTo>
                    <a:pt x="53" y="0"/>
                    <a:pt x="1" y="57"/>
                    <a:pt x="1" y="57"/>
                  </a:cubicBezTo>
                  <a:lnTo>
                    <a:pt x="86" y="198"/>
                  </a:lnTo>
                  <a:cubicBezTo>
                    <a:pt x="86" y="198"/>
                    <a:pt x="228" y="151"/>
                    <a:pt x="161" y="38"/>
                  </a:cubicBezTo>
                  <a:cubicBezTo>
                    <a:pt x="145" y="10"/>
                    <a:pt x="124" y="0"/>
                    <a:pt x="103" y="0"/>
                  </a:cubicBezTo>
                  <a:close/>
                </a:path>
              </a:pathLst>
            </a:custGeom>
            <a:solidFill>
              <a:srgbClr val="EA6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1"/>
            <p:cNvSpPr/>
            <p:nvPr/>
          </p:nvSpPr>
          <p:spPr>
            <a:xfrm>
              <a:off x="812450" y="4421025"/>
              <a:ext cx="80000" cy="77550"/>
            </a:xfrm>
            <a:custGeom>
              <a:avLst/>
              <a:gdLst/>
              <a:ahLst/>
              <a:cxnLst/>
              <a:rect l="l" t="t" r="r" b="b"/>
              <a:pathLst>
                <a:path w="3200" h="3102" extrusionOk="0">
                  <a:moveTo>
                    <a:pt x="2160" y="0"/>
                  </a:moveTo>
                  <a:cubicBezTo>
                    <a:pt x="1944" y="0"/>
                    <a:pt x="1689" y="76"/>
                    <a:pt x="1391" y="258"/>
                  </a:cubicBezTo>
                  <a:cubicBezTo>
                    <a:pt x="1" y="1108"/>
                    <a:pt x="986" y="3102"/>
                    <a:pt x="2290" y="3102"/>
                  </a:cubicBezTo>
                  <a:cubicBezTo>
                    <a:pt x="2422" y="3102"/>
                    <a:pt x="2558" y="3081"/>
                    <a:pt x="2695" y="3037"/>
                  </a:cubicBezTo>
                  <a:lnTo>
                    <a:pt x="2827" y="2914"/>
                  </a:lnTo>
                  <a:lnTo>
                    <a:pt x="2827" y="2914"/>
                  </a:lnTo>
                  <a:cubicBezTo>
                    <a:pt x="2748" y="2942"/>
                    <a:pt x="2654" y="2956"/>
                    <a:pt x="2551" y="2956"/>
                  </a:cubicBezTo>
                  <a:cubicBezTo>
                    <a:pt x="2163" y="2956"/>
                    <a:pt x="1658" y="2756"/>
                    <a:pt x="1419" y="2337"/>
                  </a:cubicBezTo>
                  <a:cubicBezTo>
                    <a:pt x="1202" y="1922"/>
                    <a:pt x="890" y="1052"/>
                    <a:pt x="1674" y="570"/>
                  </a:cubicBezTo>
                  <a:cubicBezTo>
                    <a:pt x="1830" y="475"/>
                    <a:pt x="1966" y="435"/>
                    <a:pt x="2082" y="435"/>
                  </a:cubicBezTo>
                  <a:cubicBezTo>
                    <a:pt x="2540" y="435"/>
                    <a:pt x="2687" y="1068"/>
                    <a:pt x="2582" y="1430"/>
                  </a:cubicBezTo>
                  <a:cubicBezTo>
                    <a:pt x="2531" y="1646"/>
                    <a:pt x="2606" y="1733"/>
                    <a:pt x="2708" y="1733"/>
                  </a:cubicBezTo>
                  <a:cubicBezTo>
                    <a:pt x="2816" y="1733"/>
                    <a:pt x="2954" y="1637"/>
                    <a:pt x="3007" y="1496"/>
                  </a:cubicBezTo>
                  <a:cubicBezTo>
                    <a:pt x="3200" y="1014"/>
                    <a:pt x="2950" y="0"/>
                    <a:pt x="2160" y="0"/>
                  </a:cubicBezTo>
                  <a:close/>
                </a:path>
              </a:pathLst>
            </a:custGeom>
            <a:solidFill>
              <a:srgbClr val="F7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1"/>
            <p:cNvSpPr/>
            <p:nvPr/>
          </p:nvSpPr>
          <p:spPr>
            <a:xfrm>
              <a:off x="823200" y="4443775"/>
              <a:ext cx="60175" cy="54850"/>
            </a:xfrm>
            <a:custGeom>
              <a:avLst/>
              <a:gdLst/>
              <a:ahLst/>
              <a:cxnLst/>
              <a:rect l="l" t="t" r="r" b="b"/>
              <a:pathLst>
                <a:path w="2407" h="2194" extrusionOk="0">
                  <a:moveTo>
                    <a:pt x="394" y="0"/>
                  </a:moveTo>
                  <a:lnTo>
                    <a:pt x="394" y="0"/>
                  </a:lnTo>
                  <a:cubicBezTo>
                    <a:pt x="0" y="938"/>
                    <a:pt x="830" y="2193"/>
                    <a:pt x="1871" y="2193"/>
                  </a:cubicBezTo>
                  <a:cubicBezTo>
                    <a:pt x="2006" y="2193"/>
                    <a:pt x="2144" y="2172"/>
                    <a:pt x="2284" y="2127"/>
                  </a:cubicBezTo>
                  <a:lnTo>
                    <a:pt x="2407" y="2004"/>
                  </a:lnTo>
                  <a:lnTo>
                    <a:pt x="2407" y="2004"/>
                  </a:lnTo>
                  <a:cubicBezTo>
                    <a:pt x="2341" y="2032"/>
                    <a:pt x="2265" y="2042"/>
                    <a:pt x="2189" y="2042"/>
                  </a:cubicBezTo>
                  <a:cubicBezTo>
                    <a:pt x="2095" y="2063"/>
                    <a:pt x="2001" y="2072"/>
                    <a:pt x="1909" y="2072"/>
                  </a:cubicBezTo>
                  <a:cubicBezTo>
                    <a:pt x="916" y="2072"/>
                    <a:pt x="117" y="926"/>
                    <a:pt x="394" y="0"/>
                  </a:cubicBezTo>
                  <a:close/>
                </a:path>
              </a:pathLst>
            </a:custGeom>
            <a:solidFill>
              <a:srgbClr val="F47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1"/>
            <p:cNvSpPr/>
            <p:nvPr/>
          </p:nvSpPr>
          <p:spPr>
            <a:xfrm>
              <a:off x="844125" y="4428800"/>
              <a:ext cx="44225" cy="35550"/>
            </a:xfrm>
            <a:custGeom>
              <a:avLst/>
              <a:gdLst/>
              <a:ahLst/>
              <a:cxnLst/>
              <a:rect l="l" t="t" r="r" b="b"/>
              <a:pathLst>
                <a:path w="1769" h="1422" extrusionOk="0">
                  <a:moveTo>
                    <a:pt x="881" y="1"/>
                  </a:moveTo>
                  <a:cubicBezTo>
                    <a:pt x="759" y="1"/>
                    <a:pt x="620" y="41"/>
                    <a:pt x="464" y="136"/>
                  </a:cubicBezTo>
                  <a:cubicBezTo>
                    <a:pt x="199" y="306"/>
                    <a:pt x="58" y="505"/>
                    <a:pt x="1" y="732"/>
                  </a:cubicBezTo>
                  <a:cubicBezTo>
                    <a:pt x="77" y="552"/>
                    <a:pt x="199" y="401"/>
                    <a:pt x="426" y="259"/>
                  </a:cubicBezTo>
                  <a:cubicBezTo>
                    <a:pt x="582" y="164"/>
                    <a:pt x="718" y="124"/>
                    <a:pt x="833" y="124"/>
                  </a:cubicBezTo>
                  <a:cubicBezTo>
                    <a:pt x="1292" y="124"/>
                    <a:pt x="1439" y="757"/>
                    <a:pt x="1333" y="1119"/>
                  </a:cubicBezTo>
                  <a:cubicBezTo>
                    <a:pt x="1278" y="1335"/>
                    <a:pt x="1351" y="1422"/>
                    <a:pt x="1452" y="1422"/>
                  </a:cubicBezTo>
                  <a:cubicBezTo>
                    <a:pt x="1558" y="1422"/>
                    <a:pt x="1696" y="1326"/>
                    <a:pt x="1749" y="1185"/>
                  </a:cubicBezTo>
                  <a:cubicBezTo>
                    <a:pt x="1759" y="1166"/>
                    <a:pt x="1768" y="1129"/>
                    <a:pt x="1768" y="1091"/>
                  </a:cubicBezTo>
                  <a:lnTo>
                    <a:pt x="1768" y="1091"/>
                  </a:lnTo>
                  <a:cubicBezTo>
                    <a:pt x="1708" y="1220"/>
                    <a:pt x="1608" y="1301"/>
                    <a:pt x="1535" y="1301"/>
                  </a:cubicBezTo>
                  <a:cubicBezTo>
                    <a:pt x="1456" y="1301"/>
                    <a:pt x="1408" y="1210"/>
                    <a:pt x="1466" y="987"/>
                  </a:cubicBezTo>
                  <a:cubicBezTo>
                    <a:pt x="1564" y="632"/>
                    <a:pt x="1361" y="1"/>
                    <a:pt x="881" y="1"/>
                  </a:cubicBezTo>
                  <a:close/>
                </a:path>
              </a:pathLst>
            </a:custGeom>
            <a:solidFill>
              <a:srgbClr val="F47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1"/>
            <p:cNvSpPr/>
            <p:nvPr/>
          </p:nvSpPr>
          <p:spPr>
            <a:xfrm>
              <a:off x="830900" y="4565525"/>
              <a:ext cx="8300" cy="6800"/>
            </a:xfrm>
            <a:custGeom>
              <a:avLst/>
              <a:gdLst/>
              <a:ahLst/>
              <a:cxnLst/>
              <a:rect l="l" t="t" r="r" b="b"/>
              <a:pathLst>
                <a:path w="332" h="272" extrusionOk="0">
                  <a:moveTo>
                    <a:pt x="152" y="0"/>
                  </a:moveTo>
                  <a:cubicBezTo>
                    <a:pt x="39" y="0"/>
                    <a:pt x="1" y="186"/>
                    <a:pt x="1" y="186"/>
                  </a:cubicBezTo>
                  <a:lnTo>
                    <a:pt x="199" y="272"/>
                  </a:lnTo>
                  <a:cubicBezTo>
                    <a:pt x="199" y="272"/>
                    <a:pt x="331" y="54"/>
                    <a:pt x="190" y="7"/>
                  </a:cubicBezTo>
                  <a:cubicBezTo>
                    <a:pt x="176" y="2"/>
                    <a:pt x="164" y="0"/>
                    <a:pt x="152" y="0"/>
                  </a:cubicBezTo>
                  <a:close/>
                </a:path>
              </a:pathLst>
            </a:custGeom>
            <a:solidFill>
              <a:srgbClr val="F7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1"/>
            <p:cNvSpPr/>
            <p:nvPr/>
          </p:nvSpPr>
          <p:spPr>
            <a:xfrm>
              <a:off x="832075" y="4566525"/>
              <a:ext cx="5225" cy="3900"/>
            </a:xfrm>
            <a:custGeom>
              <a:avLst/>
              <a:gdLst/>
              <a:ahLst/>
              <a:cxnLst/>
              <a:rect l="l" t="t" r="r" b="b"/>
              <a:pathLst>
                <a:path w="209" h="156" extrusionOk="0">
                  <a:moveTo>
                    <a:pt x="89" y="1"/>
                  </a:moveTo>
                  <a:cubicBezTo>
                    <a:pt x="16" y="1"/>
                    <a:pt x="1" y="109"/>
                    <a:pt x="1" y="109"/>
                  </a:cubicBezTo>
                  <a:lnTo>
                    <a:pt x="133" y="156"/>
                  </a:lnTo>
                  <a:cubicBezTo>
                    <a:pt x="133" y="156"/>
                    <a:pt x="209" y="33"/>
                    <a:pt x="114" y="5"/>
                  </a:cubicBezTo>
                  <a:cubicBezTo>
                    <a:pt x="105" y="2"/>
                    <a:pt x="97" y="1"/>
                    <a:pt x="89" y="1"/>
                  </a:cubicBezTo>
                  <a:close/>
                </a:path>
              </a:pathLst>
            </a:custGeom>
            <a:solidFill>
              <a:srgbClr val="EA6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1"/>
            <p:cNvSpPr/>
            <p:nvPr/>
          </p:nvSpPr>
          <p:spPr>
            <a:xfrm>
              <a:off x="911475" y="4471175"/>
              <a:ext cx="15350" cy="18475"/>
            </a:xfrm>
            <a:custGeom>
              <a:avLst/>
              <a:gdLst/>
              <a:ahLst/>
              <a:cxnLst/>
              <a:rect l="l" t="t" r="r" b="b"/>
              <a:pathLst>
                <a:path w="614" h="739" extrusionOk="0">
                  <a:moveTo>
                    <a:pt x="293" y="1"/>
                  </a:moveTo>
                  <a:lnTo>
                    <a:pt x="293" y="1"/>
                  </a:lnTo>
                  <a:cubicBezTo>
                    <a:pt x="293" y="1"/>
                    <a:pt x="312" y="284"/>
                    <a:pt x="0" y="360"/>
                  </a:cubicBezTo>
                  <a:lnTo>
                    <a:pt x="293" y="738"/>
                  </a:lnTo>
                  <a:cubicBezTo>
                    <a:pt x="294" y="738"/>
                    <a:pt x="294" y="738"/>
                    <a:pt x="295" y="738"/>
                  </a:cubicBezTo>
                  <a:cubicBezTo>
                    <a:pt x="324" y="738"/>
                    <a:pt x="614" y="502"/>
                    <a:pt x="577" y="38"/>
                  </a:cubicBezTo>
                  <a:lnTo>
                    <a:pt x="293" y="1"/>
                  </a:lnTo>
                  <a:close/>
                </a:path>
              </a:pathLst>
            </a:custGeom>
            <a:solidFill>
              <a:srgbClr val="EA6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1"/>
            <p:cNvSpPr/>
            <p:nvPr/>
          </p:nvSpPr>
          <p:spPr>
            <a:xfrm>
              <a:off x="1073075" y="4583175"/>
              <a:ext cx="33350" cy="62400"/>
            </a:xfrm>
            <a:custGeom>
              <a:avLst/>
              <a:gdLst/>
              <a:ahLst/>
              <a:cxnLst/>
              <a:rect l="l" t="t" r="r" b="b"/>
              <a:pathLst>
                <a:path w="1334" h="2496" extrusionOk="0">
                  <a:moveTo>
                    <a:pt x="275" y="0"/>
                  </a:moveTo>
                  <a:cubicBezTo>
                    <a:pt x="275" y="0"/>
                    <a:pt x="294" y="841"/>
                    <a:pt x="256" y="945"/>
                  </a:cubicBezTo>
                  <a:cubicBezTo>
                    <a:pt x="256" y="945"/>
                    <a:pt x="123" y="577"/>
                    <a:pt x="20" y="416"/>
                  </a:cubicBezTo>
                  <a:lnTo>
                    <a:pt x="20" y="416"/>
                  </a:lnTo>
                  <a:cubicBezTo>
                    <a:pt x="20" y="416"/>
                    <a:pt x="95" y="1078"/>
                    <a:pt x="1" y="1437"/>
                  </a:cubicBezTo>
                  <a:lnTo>
                    <a:pt x="1220" y="2495"/>
                  </a:lnTo>
                  <a:cubicBezTo>
                    <a:pt x="1220" y="2495"/>
                    <a:pt x="1333" y="1248"/>
                    <a:pt x="1286" y="539"/>
                  </a:cubicBezTo>
                  <a:lnTo>
                    <a:pt x="1286" y="539"/>
                  </a:lnTo>
                  <a:cubicBezTo>
                    <a:pt x="1286" y="539"/>
                    <a:pt x="1267" y="1333"/>
                    <a:pt x="1154" y="1560"/>
                  </a:cubicBezTo>
                  <a:cubicBezTo>
                    <a:pt x="1154" y="1560"/>
                    <a:pt x="1125" y="492"/>
                    <a:pt x="1012" y="10"/>
                  </a:cubicBezTo>
                  <a:lnTo>
                    <a:pt x="1012" y="10"/>
                  </a:lnTo>
                  <a:cubicBezTo>
                    <a:pt x="1012" y="10"/>
                    <a:pt x="1059" y="1144"/>
                    <a:pt x="955" y="1437"/>
                  </a:cubicBezTo>
                  <a:cubicBezTo>
                    <a:pt x="955" y="1437"/>
                    <a:pt x="889" y="860"/>
                    <a:pt x="823" y="633"/>
                  </a:cubicBezTo>
                  <a:cubicBezTo>
                    <a:pt x="823" y="633"/>
                    <a:pt x="813" y="1030"/>
                    <a:pt x="766" y="1097"/>
                  </a:cubicBezTo>
                  <a:cubicBezTo>
                    <a:pt x="766" y="1097"/>
                    <a:pt x="709" y="539"/>
                    <a:pt x="634" y="284"/>
                  </a:cubicBezTo>
                  <a:cubicBezTo>
                    <a:pt x="634" y="284"/>
                    <a:pt x="605" y="1030"/>
                    <a:pt x="539" y="1229"/>
                  </a:cubicBezTo>
                  <a:cubicBezTo>
                    <a:pt x="539" y="1229"/>
                    <a:pt x="416" y="350"/>
                    <a:pt x="275" y="0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1"/>
            <p:cNvSpPr/>
            <p:nvPr/>
          </p:nvSpPr>
          <p:spPr>
            <a:xfrm>
              <a:off x="1097175" y="4609400"/>
              <a:ext cx="37125" cy="66875"/>
            </a:xfrm>
            <a:custGeom>
              <a:avLst/>
              <a:gdLst/>
              <a:ahLst/>
              <a:cxnLst/>
              <a:rect l="l" t="t" r="r" b="b"/>
              <a:pathLst>
                <a:path w="1485" h="2675" extrusionOk="0">
                  <a:moveTo>
                    <a:pt x="653" y="0"/>
                  </a:moveTo>
                  <a:cubicBezTo>
                    <a:pt x="653" y="0"/>
                    <a:pt x="454" y="813"/>
                    <a:pt x="379" y="908"/>
                  </a:cubicBezTo>
                  <a:cubicBezTo>
                    <a:pt x="379" y="908"/>
                    <a:pt x="341" y="520"/>
                    <a:pt x="294" y="331"/>
                  </a:cubicBezTo>
                  <a:cubicBezTo>
                    <a:pt x="294" y="331"/>
                    <a:pt x="190" y="983"/>
                    <a:pt x="1" y="1323"/>
                  </a:cubicBezTo>
                  <a:lnTo>
                    <a:pt x="879" y="2675"/>
                  </a:lnTo>
                  <a:cubicBezTo>
                    <a:pt x="879" y="2675"/>
                    <a:pt x="1343" y="1512"/>
                    <a:pt x="1484" y="813"/>
                  </a:cubicBezTo>
                  <a:lnTo>
                    <a:pt x="1484" y="813"/>
                  </a:lnTo>
                  <a:cubicBezTo>
                    <a:pt x="1484" y="813"/>
                    <a:pt x="1220" y="1560"/>
                    <a:pt x="1069" y="1749"/>
                  </a:cubicBezTo>
                  <a:cubicBezTo>
                    <a:pt x="1069" y="1749"/>
                    <a:pt x="1343" y="719"/>
                    <a:pt x="1361" y="227"/>
                  </a:cubicBezTo>
                  <a:lnTo>
                    <a:pt x="1361" y="227"/>
                  </a:lnTo>
                  <a:cubicBezTo>
                    <a:pt x="1361" y="227"/>
                    <a:pt x="1087" y="1333"/>
                    <a:pt x="917" y="1588"/>
                  </a:cubicBezTo>
                  <a:cubicBezTo>
                    <a:pt x="917" y="1588"/>
                    <a:pt x="993" y="1002"/>
                    <a:pt x="1012" y="766"/>
                  </a:cubicBezTo>
                  <a:lnTo>
                    <a:pt x="1012" y="766"/>
                  </a:lnTo>
                  <a:cubicBezTo>
                    <a:pt x="1012" y="766"/>
                    <a:pt x="879" y="1134"/>
                    <a:pt x="823" y="1191"/>
                  </a:cubicBezTo>
                  <a:cubicBezTo>
                    <a:pt x="823" y="1191"/>
                    <a:pt x="927" y="633"/>
                    <a:pt x="927" y="369"/>
                  </a:cubicBezTo>
                  <a:lnTo>
                    <a:pt x="927" y="369"/>
                  </a:lnTo>
                  <a:cubicBezTo>
                    <a:pt x="927" y="369"/>
                    <a:pt x="690" y="1078"/>
                    <a:pt x="568" y="1248"/>
                  </a:cubicBezTo>
                  <a:cubicBezTo>
                    <a:pt x="568" y="1248"/>
                    <a:pt x="690" y="378"/>
                    <a:pt x="653" y="0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1"/>
            <p:cNvSpPr/>
            <p:nvPr/>
          </p:nvSpPr>
          <p:spPr>
            <a:xfrm>
              <a:off x="782700" y="4561425"/>
              <a:ext cx="36900" cy="49650"/>
            </a:xfrm>
            <a:custGeom>
              <a:avLst/>
              <a:gdLst/>
              <a:ahLst/>
              <a:cxnLst/>
              <a:rect l="l" t="t" r="r" b="b"/>
              <a:pathLst>
                <a:path w="1476" h="1986" extrusionOk="0">
                  <a:moveTo>
                    <a:pt x="237" y="1"/>
                  </a:moveTo>
                  <a:cubicBezTo>
                    <a:pt x="1" y="984"/>
                    <a:pt x="851" y="1721"/>
                    <a:pt x="1324" y="1985"/>
                  </a:cubicBezTo>
                  <a:lnTo>
                    <a:pt x="1475" y="1636"/>
                  </a:lnTo>
                  <a:cubicBezTo>
                    <a:pt x="832" y="1551"/>
                    <a:pt x="218" y="728"/>
                    <a:pt x="284" y="29"/>
                  </a:cubicBezTo>
                  <a:lnTo>
                    <a:pt x="237" y="1"/>
                  </a:lnTo>
                  <a:close/>
                </a:path>
              </a:pathLst>
            </a:custGeom>
            <a:solidFill>
              <a:srgbClr val="F7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1"/>
            <p:cNvSpPr/>
            <p:nvPr/>
          </p:nvSpPr>
          <p:spPr>
            <a:xfrm>
              <a:off x="782950" y="4562375"/>
              <a:ext cx="33575" cy="49400"/>
            </a:xfrm>
            <a:custGeom>
              <a:avLst/>
              <a:gdLst/>
              <a:ahLst/>
              <a:cxnLst/>
              <a:rect l="l" t="t" r="r" b="b"/>
              <a:pathLst>
                <a:path w="1343" h="1976" extrusionOk="0">
                  <a:moveTo>
                    <a:pt x="218" y="1"/>
                  </a:moveTo>
                  <a:lnTo>
                    <a:pt x="218" y="1"/>
                  </a:lnTo>
                  <a:cubicBezTo>
                    <a:pt x="0" y="974"/>
                    <a:pt x="832" y="1702"/>
                    <a:pt x="1304" y="1976"/>
                  </a:cubicBezTo>
                  <a:lnTo>
                    <a:pt x="1342" y="1891"/>
                  </a:lnTo>
                  <a:cubicBezTo>
                    <a:pt x="870" y="1617"/>
                    <a:pt x="95" y="927"/>
                    <a:pt x="218" y="1"/>
                  </a:cubicBezTo>
                  <a:close/>
                </a:path>
              </a:pathLst>
            </a:custGeom>
            <a:solidFill>
              <a:srgbClr val="F47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1"/>
            <p:cNvSpPr/>
            <p:nvPr/>
          </p:nvSpPr>
          <p:spPr>
            <a:xfrm>
              <a:off x="747875" y="4653125"/>
              <a:ext cx="19500" cy="7900"/>
            </a:xfrm>
            <a:custGeom>
              <a:avLst/>
              <a:gdLst/>
              <a:ahLst/>
              <a:cxnLst/>
              <a:rect l="l" t="t" r="r" b="b"/>
              <a:pathLst>
                <a:path w="780" h="316" extrusionOk="0">
                  <a:moveTo>
                    <a:pt x="84" y="1"/>
                  </a:moveTo>
                  <a:cubicBezTo>
                    <a:pt x="38" y="1"/>
                    <a:pt x="0" y="46"/>
                    <a:pt x="61" y="122"/>
                  </a:cubicBezTo>
                  <a:cubicBezTo>
                    <a:pt x="23" y="132"/>
                    <a:pt x="33" y="217"/>
                    <a:pt x="127" y="274"/>
                  </a:cubicBezTo>
                  <a:cubicBezTo>
                    <a:pt x="177" y="301"/>
                    <a:pt x="384" y="316"/>
                    <a:pt x="551" y="316"/>
                  </a:cubicBezTo>
                  <a:cubicBezTo>
                    <a:pt x="671" y="316"/>
                    <a:pt x="772" y="308"/>
                    <a:pt x="779" y="293"/>
                  </a:cubicBezTo>
                  <a:lnTo>
                    <a:pt x="779" y="264"/>
                  </a:lnTo>
                  <a:cubicBezTo>
                    <a:pt x="742" y="208"/>
                    <a:pt x="383" y="198"/>
                    <a:pt x="118" y="9"/>
                  </a:cubicBezTo>
                  <a:cubicBezTo>
                    <a:pt x="107" y="4"/>
                    <a:pt x="95" y="1"/>
                    <a:pt x="84" y="1"/>
                  </a:cubicBezTo>
                  <a:close/>
                </a:path>
              </a:pathLst>
            </a:custGeom>
            <a:solidFill>
              <a:srgbClr val="F7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41"/>
            <p:cNvSpPr/>
            <p:nvPr/>
          </p:nvSpPr>
          <p:spPr>
            <a:xfrm>
              <a:off x="764050" y="4626050"/>
              <a:ext cx="42000" cy="36525"/>
            </a:xfrm>
            <a:custGeom>
              <a:avLst/>
              <a:gdLst/>
              <a:ahLst/>
              <a:cxnLst/>
              <a:rect l="l" t="t" r="r" b="b"/>
              <a:pathLst>
                <a:path w="1680" h="1461" extrusionOk="0">
                  <a:moveTo>
                    <a:pt x="907" y="0"/>
                  </a:moveTo>
                  <a:cubicBezTo>
                    <a:pt x="887" y="0"/>
                    <a:pt x="868" y="2"/>
                    <a:pt x="851" y="5"/>
                  </a:cubicBezTo>
                  <a:cubicBezTo>
                    <a:pt x="236" y="119"/>
                    <a:pt x="66" y="998"/>
                    <a:pt x="0" y="1461"/>
                  </a:cubicBezTo>
                  <a:lnTo>
                    <a:pt x="76" y="1432"/>
                  </a:lnTo>
                  <a:cubicBezTo>
                    <a:pt x="182" y="1074"/>
                    <a:pt x="326" y="642"/>
                    <a:pt x="665" y="642"/>
                  </a:cubicBezTo>
                  <a:cubicBezTo>
                    <a:pt x="747" y="642"/>
                    <a:pt x="839" y="667"/>
                    <a:pt x="945" y="724"/>
                  </a:cubicBezTo>
                  <a:cubicBezTo>
                    <a:pt x="1124" y="818"/>
                    <a:pt x="1259" y="860"/>
                    <a:pt x="1359" y="860"/>
                  </a:cubicBezTo>
                  <a:cubicBezTo>
                    <a:pt x="1540" y="860"/>
                    <a:pt x="1611" y="725"/>
                    <a:pt x="1635" y="525"/>
                  </a:cubicBezTo>
                  <a:cubicBezTo>
                    <a:pt x="1679" y="287"/>
                    <a:pt x="1182" y="0"/>
                    <a:pt x="907" y="0"/>
                  </a:cubicBezTo>
                  <a:close/>
                </a:path>
              </a:pathLst>
            </a:custGeom>
            <a:solidFill>
              <a:srgbClr val="F47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41"/>
            <p:cNvSpPr/>
            <p:nvPr/>
          </p:nvSpPr>
          <p:spPr>
            <a:xfrm>
              <a:off x="764525" y="4625575"/>
              <a:ext cx="40650" cy="37000"/>
            </a:xfrm>
            <a:custGeom>
              <a:avLst/>
              <a:gdLst/>
              <a:ahLst/>
              <a:cxnLst/>
              <a:rect l="l" t="t" r="r" b="b"/>
              <a:pathLst>
                <a:path w="1626" h="1480" extrusionOk="0">
                  <a:moveTo>
                    <a:pt x="889" y="0"/>
                  </a:moveTo>
                  <a:cubicBezTo>
                    <a:pt x="868" y="0"/>
                    <a:pt x="849" y="2"/>
                    <a:pt x="832" y="5"/>
                  </a:cubicBezTo>
                  <a:cubicBezTo>
                    <a:pt x="217" y="109"/>
                    <a:pt x="47" y="1017"/>
                    <a:pt x="0" y="1480"/>
                  </a:cubicBezTo>
                  <a:lnTo>
                    <a:pt x="57" y="1470"/>
                  </a:lnTo>
                  <a:cubicBezTo>
                    <a:pt x="113" y="979"/>
                    <a:pt x="312" y="232"/>
                    <a:pt x="879" y="119"/>
                  </a:cubicBezTo>
                  <a:cubicBezTo>
                    <a:pt x="893" y="117"/>
                    <a:pt x="908" y="116"/>
                    <a:pt x="924" y="116"/>
                  </a:cubicBezTo>
                  <a:cubicBezTo>
                    <a:pt x="1133" y="116"/>
                    <a:pt x="1494" y="285"/>
                    <a:pt x="1626" y="487"/>
                  </a:cubicBezTo>
                  <a:cubicBezTo>
                    <a:pt x="1582" y="260"/>
                    <a:pt x="1141" y="0"/>
                    <a:pt x="889" y="0"/>
                  </a:cubicBezTo>
                  <a:close/>
                </a:path>
              </a:pathLst>
            </a:custGeom>
            <a:solidFill>
              <a:srgbClr val="F7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41"/>
            <p:cNvSpPr/>
            <p:nvPr/>
          </p:nvSpPr>
          <p:spPr>
            <a:xfrm>
              <a:off x="978575" y="4583350"/>
              <a:ext cx="61450" cy="104275"/>
            </a:xfrm>
            <a:custGeom>
              <a:avLst/>
              <a:gdLst/>
              <a:ahLst/>
              <a:cxnLst/>
              <a:rect l="l" t="t" r="r" b="b"/>
              <a:pathLst>
                <a:path w="2458" h="4171" extrusionOk="0">
                  <a:moveTo>
                    <a:pt x="1296" y="0"/>
                  </a:moveTo>
                  <a:cubicBezTo>
                    <a:pt x="1286" y="0"/>
                    <a:pt x="1277" y="1"/>
                    <a:pt x="1267" y="3"/>
                  </a:cubicBezTo>
                  <a:cubicBezTo>
                    <a:pt x="936" y="50"/>
                    <a:pt x="662" y="560"/>
                    <a:pt x="1248" y="1241"/>
                  </a:cubicBezTo>
                  <a:cubicBezTo>
                    <a:pt x="2165" y="2309"/>
                    <a:pt x="2042" y="2999"/>
                    <a:pt x="1626" y="3443"/>
                  </a:cubicBezTo>
                  <a:cubicBezTo>
                    <a:pt x="1276" y="3811"/>
                    <a:pt x="719" y="4048"/>
                    <a:pt x="10" y="4057"/>
                  </a:cubicBezTo>
                  <a:lnTo>
                    <a:pt x="0" y="4170"/>
                  </a:lnTo>
                  <a:cubicBezTo>
                    <a:pt x="95" y="4170"/>
                    <a:pt x="189" y="4170"/>
                    <a:pt x="284" y="4161"/>
                  </a:cubicBezTo>
                  <a:cubicBezTo>
                    <a:pt x="898" y="4085"/>
                    <a:pt x="1484" y="3811"/>
                    <a:pt x="1815" y="3462"/>
                  </a:cubicBezTo>
                  <a:cubicBezTo>
                    <a:pt x="2458" y="2800"/>
                    <a:pt x="2240" y="1817"/>
                    <a:pt x="1664" y="1137"/>
                  </a:cubicBezTo>
                  <a:cubicBezTo>
                    <a:pt x="1219" y="608"/>
                    <a:pt x="1182" y="371"/>
                    <a:pt x="1342" y="362"/>
                  </a:cubicBezTo>
                  <a:cubicBezTo>
                    <a:pt x="1558" y="344"/>
                    <a:pt x="1483" y="0"/>
                    <a:pt x="1296" y="0"/>
                  </a:cubicBezTo>
                  <a:close/>
                </a:path>
              </a:pathLst>
            </a:custGeom>
            <a:solidFill>
              <a:srgbClr val="F7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41"/>
            <p:cNvSpPr/>
            <p:nvPr/>
          </p:nvSpPr>
          <p:spPr>
            <a:xfrm>
              <a:off x="978325" y="4583600"/>
              <a:ext cx="61225" cy="104250"/>
            </a:xfrm>
            <a:custGeom>
              <a:avLst/>
              <a:gdLst/>
              <a:ahLst/>
              <a:cxnLst/>
              <a:rect l="l" t="t" r="r" b="b"/>
              <a:pathLst>
                <a:path w="2449" h="4170" extrusionOk="0">
                  <a:moveTo>
                    <a:pt x="1299" y="1"/>
                  </a:moveTo>
                  <a:cubicBezTo>
                    <a:pt x="1292" y="1"/>
                    <a:pt x="1284" y="1"/>
                    <a:pt x="1277" y="2"/>
                  </a:cubicBezTo>
                  <a:cubicBezTo>
                    <a:pt x="1258" y="2"/>
                    <a:pt x="1248" y="2"/>
                    <a:pt x="1239" y="21"/>
                  </a:cubicBezTo>
                  <a:cubicBezTo>
                    <a:pt x="1390" y="68"/>
                    <a:pt x="1447" y="361"/>
                    <a:pt x="1239" y="371"/>
                  </a:cubicBezTo>
                  <a:cubicBezTo>
                    <a:pt x="1069" y="380"/>
                    <a:pt x="1107" y="616"/>
                    <a:pt x="1560" y="1155"/>
                  </a:cubicBezTo>
                  <a:cubicBezTo>
                    <a:pt x="2137" y="1836"/>
                    <a:pt x="2345" y="2818"/>
                    <a:pt x="1711" y="3480"/>
                  </a:cubicBezTo>
                  <a:cubicBezTo>
                    <a:pt x="1390" y="3820"/>
                    <a:pt x="804" y="4104"/>
                    <a:pt x="171" y="4160"/>
                  </a:cubicBezTo>
                  <a:cubicBezTo>
                    <a:pt x="114" y="4160"/>
                    <a:pt x="58" y="4170"/>
                    <a:pt x="1" y="4170"/>
                  </a:cubicBezTo>
                  <a:cubicBezTo>
                    <a:pt x="95" y="4170"/>
                    <a:pt x="190" y="4160"/>
                    <a:pt x="284" y="4160"/>
                  </a:cubicBezTo>
                  <a:cubicBezTo>
                    <a:pt x="899" y="4104"/>
                    <a:pt x="1485" y="3820"/>
                    <a:pt x="1815" y="3480"/>
                  </a:cubicBezTo>
                  <a:cubicBezTo>
                    <a:pt x="2449" y="2790"/>
                    <a:pt x="2250" y="1826"/>
                    <a:pt x="1674" y="1136"/>
                  </a:cubicBezTo>
                  <a:cubicBezTo>
                    <a:pt x="1229" y="607"/>
                    <a:pt x="1201" y="371"/>
                    <a:pt x="1352" y="361"/>
                  </a:cubicBezTo>
                  <a:cubicBezTo>
                    <a:pt x="1580" y="352"/>
                    <a:pt x="1492" y="1"/>
                    <a:pt x="1299" y="1"/>
                  </a:cubicBezTo>
                  <a:close/>
                </a:path>
              </a:pathLst>
            </a:custGeom>
            <a:solidFill>
              <a:srgbClr val="F47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41"/>
            <p:cNvSpPr/>
            <p:nvPr/>
          </p:nvSpPr>
          <p:spPr>
            <a:xfrm>
              <a:off x="905575" y="4482525"/>
              <a:ext cx="15375" cy="37575"/>
            </a:xfrm>
            <a:custGeom>
              <a:avLst/>
              <a:gdLst/>
              <a:ahLst/>
              <a:cxnLst/>
              <a:rect l="l" t="t" r="r" b="b"/>
              <a:pathLst>
                <a:path w="615" h="1503" extrusionOk="0">
                  <a:moveTo>
                    <a:pt x="266" y="1"/>
                  </a:moveTo>
                  <a:cubicBezTo>
                    <a:pt x="121" y="1"/>
                    <a:pt x="0" y="98"/>
                    <a:pt x="104" y="350"/>
                  </a:cubicBezTo>
                  <a:cubicBezTo>
                    <a:pt x="199" y="577"/>
                    <a:pt x="312" y="993"/>
                    <a:pt x="369" y="1493"/>
                  </a:cubicBezTo>
                  <a:cubicBezTo>
                    <a:pt x="371" y="1500"/>
                    <a:pt x="376" y="1503"/>
                    <a:pt x="381" y="1503"/>
                  </a:cubicBezTo>
                  <a:cubicBezTo>
                    <a:pt x="401" y="1503"/>
                    <a:pt x="435" y="1475"/>
                    <a:pt x="435" y="1475"/>
                  </a:cubicBezTo>
                  <a:cubicBezTo>
                    <a:pt x="321" y="993"/>
                    <a:pt x="614" y="501"/>
                    <a:pt x="567" y="199"/>
                  </a:cubicBezTo>
                  <a:cubicBezTo>
                    <a:pt x="549" y="82"/>
                    <a:pt x="398" y="1"/>
                    <a:pt x="266" y="1"/>
                  </a:cubicBezTo>
                  <a:close/>
                </a:path>
              </a:pathLst>
            </a:custGeom>
            <a:solidFill>
              <a:srgbClr val="E869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41"/>
            <p:cNvSpPr/>
            <p:nvPr/>
          </p:nvSpPr>
          <p:spPr>
            <a:xfrm>
              <a:off x="878400" y="4494800"/>
              <a:ext cx="32150" cy="25775"/>
            </a:xfrm>
            <a:custGeom>
              <a:avLst/>
              <a:gdLst/>
              <a:ahLst/>
              <a:cxnLst/>
              <a:rect l="l" t="t" r="r" b="b"/>
              <a:pathLst>
                <a:path w="1286" h="1031" extrusionOk="0">
                  <a:moveTo>
                    <a:pt x="341" y="1"/>
                  </a:moveTo>
                  <a:lnTo>
                    <a:pt x="0" y="776"/>
                  </a:lnTo>
                  <a:cubicBezTo>
                    <a:pt x="168" y="809"/>
                    <a:pt x="288" y="819"/>
                    <a:pt x="378" y="819"/>
                  </a:cubicBezTo>
                  <a:cubicBezTo>
                    <a:pt x="490" y="819"/>
                    <a:pt x="557" y="804"/>
                    <a:pt x="615" y="804"/>
                  </a:cubicBezTo>
                  <a:cubicBezTo>
                    <a:pt x="898" y="813"/>
                    <a:pt x="1153" y="1031"/>
                    <a:pt x="1153" y="1031"/>
                  </a:cubicBezTo>
                  <a:lnTo>
                    <a:pt x="1286" y="1002"/>
                  </a:lnTo>
                  <a:cubicBezTo>
                    <a:pt x="1286" y="1002"/>
                    <a:pt x="936" y="795"/>
                    <a:pt x="804" y="558"/>
                  </a:cubicBezTo>
                  <a:cubicBezTo>
                    <a:pt x="615" y="218"/>
                    <a:pt x="341" y="1"/>
                    <a:pt x="341" y="1"/>
                  </a:cubicBezTo>
                  <a:close/>
                </a:path>
              </a:pathLst>
            </a:custGeom>
            <a:solidFill>
              <a:srgbClr val="E869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41"/>
            <p:cNvSpPr/>
            <p:nvPr/>
          </p:nvSpPr>
          <p:spPr>
            <a:xfrm>
              <a:off x="729075" y="4513475"/>
              <a:ext cx="397200" cy="175325"/>
            </a:xfrm>
            <a:custGeom>
              <a:avLst/>
              <a:gdLst/>
              <a:ahLst/>
              <a:cxnLst/>
              <a:rect l="l" t="t" r="r" b="b"/>
              <a:pathLst>
                <a:path w="15888" h="7013" extrusionOk="0">
                  <a:moveTo>
                    <a:pt x="8090" y="0"/>
                  </a:moveTo>
                  <a:lnTo>
                    <a:pt x="7495" y="246"/>
                  </a:lnTo>
                  <a:lnTo>
                    <a:pt x="6871" y="378"/>
                  </a:lnTo>
                  <a:cubicBezTo>
                    <a:pt x="6871" y="378"/>
                    <a:pt x="6077" y="775"/>
                    <a:pt x="5557" y="1342"/>
                  </a:cubicBezTo>
                  <a:cubicBezTo>
                    <a:pt x="5038" y="1909"/>
                    <a:pt x="4367" y="3941"/>
                    <a:pt x="4367" y="3941"/>
                  </a:cubicBezTo>
                  <a:lnTo>
                    <a:pt x="3573" y="4981"/>
                  </a:lnTo>
                  <a:lnTo>
                    <a:pt x="2599" y="5576"/>
                  </a:lnTo>
                  <a:lnTo>
                    <a:pt x="2599" y="5898"/>
                  </a:lnTo>
                  <a:lnTo>
                    <a:pt x="1654" y="6162"/>
                  </a:lnTo>
                  <a:lnTo>
                    <a:pt x="860" y="6379"/>
                  </a:lnTo>
                  <a:lnTo>
                    <a:pt x="0" y="7013"/>
                  </a:lnTo>
                  <a:lnTo>
                    <a:pt x="7202" y="7013"/>
                  </a:lnTo>
                  <a:lnTo>
                    <a:pt x="6115" y="6635"/>
                  </a:lnTo>
                  <a:lnTo>
                    <a:pt x="5973" y="6323"/>
                  </a:lnTo>
                  <a:cubicBezTo>
                    <a:pt x="5973" y="6323"/>
                    <a:pt x="5728" y="6190"/>
                    <a:pt x="5746" y="6087"/>
                  </a:cubicBezTo>
                  <a:cubicBezTo>
                    <a:pt x="5775" y="5973"/>
                    <a:pt x="5860" y="5661"/>
                    <a:pt x="5860" y="5661"/>
                  </a:cubicBezTo>
                  <a:lnTo>
                    <a:pt x="5539" y="2921"/>
                  </a:lnTo>
                  <a:lnTo>
                    <a:pt x="5888" y="2382"/>
                  </a:lnTo>
                  <a:lnTo>
                    <a:pt x="6295" y="2278"/>
                  </a:lnTo>
                  <a:lnTo>
                    <a:pt x="6710" y="1796"/>
                  </a:lnTo>
                  <a:lnTo>
                    <a:pt x="7249" y="1333"/>
                  </a:lnTo>
                  <a:lnTo>
                    <a:pt x="7854" y="1314"/>
                  </a:lnTo>
                  <a:lnTo>
                    <a:pt x="8421" y="1059"/>
                  </a:lnTo>
                  <a:cubicBezTo>
                    <a:pt x="8421" y="1059"/>
                    <a:pt x="9650" y="813"/>
                    <a:pt x="9716" y="813"/>
                  </a:cubicBezTo>
                  <a:cubicBezTo>
                    <a:pt x="9782" y="813"/>
                    <a:pt x="10236" y="898"/>
                    <a:pt x="10236" y="898"/>
                  </a:cubicBezTo>
                  <a:lnTo>
                    <a:pt x="10992" y="1569"/>
                  </a:lnTo>
                  <a:lnTo>
                    <a:pt x="11322" y="1701"/>
                  </a:lnTo>
                  <a:lnTo>
                    <a:pt x="12390" y="2826"/>
                  </a:lnTo>
                  <a:lnTo>
                    <a:pt x="12995" y="3790"/>
                  </a:lnTo>
                  <a:lnTo>
                    <a:pt x="13430" y="5538"/>
                  </a:lnTo>
                  <a:lnTo>
                    <a:pt x="13288" y="6323"/>
                  </a:lnTo>
                  <a:lnTo>
                    <a:pt x="11681" y="7003"/>
                  </a:lnTo>
                  <a:lnTo>
                    <a:pt x="15887" y="7003"/>
                  </a:lnTo>
                  <a:lnTo>
                    <a:pt x="15263" y="5633"/>
                  </a:lnTo>
                  <a:lnTo>
                    <a:pt x="14743" y="4830"/>
                  </a:lnTo>
                  <a:lnTo>
                    <a:pt x="14035" y="4300"/>
                  </a:lnTo>
                  <a:cubicBezTo>
                    <a:pt x="14035" y="4300"/>
                    <a:pt x="13780" y="3733"/>
                    <a:pt x="13676" y="3516"/>
                  </a:cubicBezTo>
                  <a:cubicBezTo>
                    <a:pt x="13572" y="3308"/>
                    <a:pt x="12787" y="2779"/>
                    <a:pt x="12787" y="2779"/>
                  </a:cubicBezTo>
                  <a:lnTo>
                    <a:pt x="12022" y="1853"/>
                  </a:lnTo>
                  <a:lnTo>
                    <a:pt x="11559" y="1238"/>
                  </a:lnTo>
                  <a:lnTo>
                    <a:pt x="10973" y="756"/>
                  </a:lnTo>
                  <a:cubicBezTo>
                    <a:pt x="10973" y="756"/>
                    <a:pt x="10595" y="331"/>
                    <a:pt x="10283" y="189"/>
                  </a:cubicBezTo>
                  <a:cubicBezTo>
                    <a:pt x="9971" y="38"/>
                    <a:pt x="8090" y="0"/>
                    <a:pt x="8090" y="0"/>
                  </a:cubicBezTo>
                  <a:close/>
                </a:path>
              </a:pathLst>
            </a:custGeom>
            <a:solidFill>
              <a:srgbClr val="723C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1"/>
            <p:cNvSpPr/>
            <p:nvPr/>
          </p:nvSpPr>
          <p:spPr>
            <a:xfrm>
              <a:off x="866350" y="4586475"/>
              <a:ext cx="9475" cy="85800"/>
            </a:xfrm>
            <a:custGeom>
              <a:avLst/>
              <a:gdLst/>
              <a:ahLst/>
              <a:cxnLst/>
              <a:rect l="l" t="t" r="r" b="b"/>
              <a:pathLst>
                <a:path w="379" h="3432" extrusionOk="0">
                  <a:moveTo>
                    <a:pt x="48" y="1"/>
                  </a:moveTo>
                  <a:lnTo>
                    <a:pt x="199" y="2675"/>
                  </a:lnTo>
                  <a:lnTo>
                    <a:pt x="0" y="3091"/>
                  </a:lnTo>
                  <a:lnTo>
                    <a:pt x="161" y="3431"/>
                  </a:lnTo>
                  <a:lnTo>
                    <a:pt x="303" y="3195"/>
                  </a:lnTo>
                  <a:lnTo>
                    <a:pt x="378" y="2722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AD5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1"/>
            <p:cNvSpPr/>
            <p:nvPr/>
          </p:nvSpPr>
          <p:spPr>
            <a:xfrm>
              <a:off x="1021100" y="4672000"/>
              <a:ext cx="37825" cy="16575"/>
            </a:xfrm>
            <a:custGeom>
              <a:avLst/>
              <a:gdLst/>
              <a:ahLst/>
              <a:cxnLst/>
              <a:rect l="l" t="t" r="r" b="b"/>
              <a:pathLst>
                <a:path w="1513" h="663" extrusionOk="0">
                  <a:moveTo>
                    <a:pt x="1513" y="1"/>
                  </a:moveTo>
                  <a:lnTo>
                    <a:pt x="0" y="662"/>
                  </a:lnTo>
                  <a:lnTo>
                    <a:pt x="728" y="662"/>
                  </a:lnTo>
                  <a:lnTo>
                    <a:pt x="1465" y="13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AD5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1"/>
            <p:cNvSpPr/>
            <p:nvPr/>
          </p:nvSpPr>
          <p:spPr>
            <a:xfrm>
              <a:off x="839175" y="4664450"/>
              <a:ext cx="70200" cy="24125"/>
            </a:xfrm>
            <a:custGeom>
              <a:avLst/>
              <a:gdLst/>
              <a:ahLst/>
              <a:cxnLst/>
              <a:rect l="l" t="t" r="r" b="b"/>
              <a:pathLst>
                <a:path w="2808" h="965" extrusionOk="0">
                  <a:moveTo>
                    <a:pt x="1361" y="0"/>
                  </a:moveTo>
                  <a:lnTo>
                    <a:pt x="946" y="482"/>
                  </a:lnTo>
                  <a:lnTo>
                    <a:pt x="0" y="964"/>
                  </a:lnTo>
                  <a:lnTo>
                    <a:pt x="1796" y="955"/>
                  </a:lnTo>
                  <a:lnTo>
                    <a:pt x="1815" y="964"/>
                  </a:lnTo>
                  <a:lnTo>
                    <a:pt x="2807" y="964"/>
                  </a:lnTo>
                  <a:lnTo>
                    <a:pt x="1720" y="577"/>
                  </a:lnTo>
                  <a:lnTo>
                    <a:pt x="1569" y="255"/>
                  </a:lnTo>
                  <a:lnTo>
                    <a:pt x="1361" y="0"/>
                  </a:lnTo>
                  <a:close/>
                </a:path>
              </a:pathLst>
            </a:custGeom>
            <a:solidFill>
              <a:srgbClr val="AD5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41"/>
            <p:cNvSpPr/>
            <p:nvPr/>
          </p:nvSpPr>
          <p:spPr>
            <a:xfrm>
              <a:off x="729075" y="4654050"/>
              <a:ext cx="69250" cy="34525"/>
            </a:xfrm>
            <a:custGeom>
              <a:avLst/>
              <a:gdLst/>
              <a:ahLst/>
              <a:cxnLst/>
              <a:rect l="l" t="t" r="r" b="b"/>
              <a:pathLst>
                <a:path w="2770" h="1381" extrusionOk="0">
                  <a:moveTo>
                    <a:pt x="2599" y="0"/>
                  </a:moveTo>
                  <a:lnTo>
                    <a:pt x="2599" y="246"/>
                  </a:lnTo>
                  <a:lnTo>
                    <a:pt x="1654" y="520"/>
                  </a:lnTo>
                  <a:lnTo>
                    <a:pt x="860" y="728"/>
                  </a:lnTo>
                  <a:lnTo>
                    <a:pt x="0" y="1380"/>
                  </a:lnTo>
                  <a:lnTo>
                    <a:pt x="757" y="1380"/>
                  </a:lnTo>
                  <a:lnTo>
                    <a:pt x="1097" y="1106"/>
                  </a:lnTo>
                  <a:lnTo>
                    <a:pt x="1862" y="889"/>
                  </a:lnTo>
                  <a:lnTo>
                    <a:pt x="2770" y="605"/>
                  </a:lnTo>
                  <a:lnTo>
                    <a:pt x="2647" y="0"/>
                  </a:lnTo>
                  <a:close/>
                </a:path>
              </a:pathLst>
            </a:custGeom>
            <a:solidFill>
              <a:srgbClr val="AD5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41"/>
            <p:cNvSpPr/>
            <p:nvPr/>
          </p:nvSpPr>
          <p:spPr>
            <a:xfrm>
              <a:off x="843675" y="4511575"/>
              <a:ext cx="282350" cy="177225"/>
            </a:xfrm>
            <a:custGeom>
              <a:avLst/>
              <a:gdLst/>
              <a:ahLst/>
              <a:cxnLst/>
              <a:rect l="l" t="t" r="r" b="b"/>
              <a:pathLst>
                <a:path w="11294" h="7089" extrusionOk="0">
                  <a:moveTo>
                    <a:pt x="3506" y="1"/>
                  </a:moveTo>
                  <a:lnTo>
                    <a:pt x="2911" y="265"/>
                  </a:lnTo>
                  <a:lnTo>
                    <a:pt x="2287" y="398"/>
                  </a:lnTo>
                  <a:cubicBezTo>
                    <a:pt x="2287" y="398"/>
                    <a:pt x="1493" y="795"/>
                    <a:pt x="973" y="1371"/>
                  </a:cubicBezTo>
                  <a:cubicBezTo>
                    <a:pt x="614" y="1777"/>
                    <a:pt x="217" y="2798"/>
                    <a:pt x="0" y="3441"/>
                  </a:cubicBezTo>
                  <a:lnTo>
                    <a:pt x="302" y="4102"/>
                  </a:lnTo>
                  <a:lnTo>
                    <a:pt x="529" y="3327"/>
                  </a:lnTo>
                  <a:lnTo>
                    <a:pt x="633" y="2590"/>
                  </a:lnTo>
                  <a:lnTo>
                    <a:pt x="1068" y="1636"/>
                  </a:lnTo>
                  <a:lnTo>
                    <a:pt x="1701" y="1106"/>
                  </a:lnTo>
                  <a:lnTo>
                    <a:pt x="2325" y="870"/>
                  </a:lnTo>
                  <a:lnTo>
                    <a:pt x="3261" y="634"/>
                  </a:lnTo>
                  <a:lnTo>
                    <a:pt x="4224" y="360"/>
                  </a:lnTo>
                  <a:cubicBezTo>
                    <a:pt x="4224" y="360"/>
                    <a:pt x="4429" y="349"/>
                    <a:pt x="4686" y="349"/>
                  </a:cubicBezTo>
                  <a:cubicBezTo>
                    <a:pt x="5029" y="349"/>
                    <a:pt x="5465" y="368"/>
                    <a:pt x="5633" y="454"/>
                  </a:cubicBezTo>
                  <a:cubicBezTo>
                    <a:pt x="5935" y="606"/>
                    <a:pt x="6304" y="1040"/>
                    <a:pt x="6304" y="1040"/>
                  </a:cubicBezTo>
                  <a:lnTo>
                    <a:pt x="6871" y="1541"/>
                  </a:lnTo>
                  <a:lnTo>
                    <a:pt x="7438" y="2004"/>
                  </a:lnTo>
                  <a:lnTo>
                    <a:pt x="8099" y="3015"/>
                  </a:lnTo>
                  <a:cubicBezTo>
                    <a:pt x="8099" y="3015"/>
                    <a:pt x="8808" y="3668"/>
                    <a:pt x="8912" y="3894"/>
                  </a:cubicBezTo>
                  <a:cubicBezTo>
                    <a:pt x="9025" y="4102"/>
                    <a:pt x="9262" y="4698"/>
                    <a:pt x="9262" y="4698"/>
                  </a:cubicBezTo>
                  <a:lnTo>
                    <a:pt x="9942" y="5236"/>
                  </a:lnTo>
                  <a:lnTo>
                    <a:pt x="10452" y="6068"/>
                  </a:lnTo>
                  <a:lnTo>
                    <a:pt x="10887" y="7089"/>
                  </a:lnTo>
                  <a:lnTo>
                    <a:pt x="11294" y="7089"/>
                  </a:lnTo>
                  <a:lnTo>
                    <a:pt x="10670" y="5690"/>
                  </a:lnTo>
                  <a:lnTo>
                    <a:pt x="10159" y="4887"/>
                  </a:lnTo>
                  <a:lnTo>
                    <a:pt x="9451" y="4348"/>
                  </a:lnTo>
                  <a:cubicBezTo>
                    <a:pt x="9451" y="4348"/>
                    <a:pt x="9196" y="3772"/>
                    <a:pt x="9092" y="3564"/>
                  </a:cubicBezTo>
                  <a:cubicBezTo>
                    <a:pt x="8988" y="3346"/>
                    <a:pt x="8232" y="2770"/>
                    <a:pt x="8232" y="2770"/>
                  </a:cubicBezTo>
                  <a:lnTo>
                    <a:pt x="7438" y="1872"/>
                  </a:lnTo>
                  <a:lnTo>
                    <a:pt x="6975" y="1258"/>
                  </a:lnTo>
                  <a:lnTo>
                    <a:pt x="6389" y="776"/>
                  </a:lnTo>
                  <a:cubicBezTo>
                    <a:pt x="6389" y="776"/>
                    <a:pt x="6011" y="350"/>
                    <a:pt x="5699" y="190"/>
                  </a:cubicBezTo>
                  <a:cubicBezTo>
                    <a:pt x="5387" y="39"/>
                    <a:pt x="3506" y="1"/>
                    <a:pt x="3506" y="1"/>
                  </a:cubicBezTo>
                  <a:close/>
                </a:path>
              </a:pathLst>
            </a:custGeom>
            <a:solidFill>
              <a:srgbClr val="AD5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41"/>
            <p:cNvSpPr/>
            <p:nvPr/>
          </p:nvSpPr>
          <p:spPr>
            <a:xfrm>
              <a:off x="852650" y="4662550"/>
              <a:ext cx="121450" cy="26025"/>
            </a:xfrm>
            <a:custGeom>
              <a:avLst/>
              <a:gdLst/>
              <a:ahLst/>
              <a:cxnLst/>
              <a:rect l="l" t="t" r="r" b="b"/>
              <a:pathLst>
                <a:path w="4858" h="1041" extrusionOk="0">
                  <a:moveTo>
                    <a:pt x="3185" y="1"/>
                  </a:moveTo>
                  <a:lnTo>
                    <a:pt x="2051" y="237"/>
                  </a:lnTo>
                  <a:lnTo>
                    <a:pt x="1257" y="700"/>
                  </a:lnTo>
                  <a:lnTo>
                    <a:pt x="0" y="1040"/>
                  </a:lnTo>
                  <a:lnTo>
                    <a:pt x="4858" y="1040"/>
                  </a:lnTo>
                  <a:lnTo>
                    <a:pt x="4442" y="416"/>
                  </a:lnTo>
                  <a:lnTo>
                    <a:pt x="3922" y="15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rgbClr val="9B90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1"/>
            <p:cNvSpPr/>
            <p:nvPr/>
          </p:nvSpPr>
          <p:spPr>
            <a:xfrm>
              <a:off x="852650" y="4663975"/>
              <a:ext cx="121450" cy="24600"/>
            </a:xfrm>
            <a:custGeom>
              <a:avLst/>
              <a:gdLst/>
              <a:ahLst/>
              <a:cxnLst/>
              <a:rect l="l" t="t" r="r" b="b"/>
              <a:pathLst>
                <a:path w="4858" h="984" extrusionOk="0">
                  <a:moveTo>
                    <a:pt x="3487" y="0"/>
                  </a:moveTo>
                  <a:lnTo>
                    <a:pt x="3072" y="331"/>
                  </a:lnTo>
                  <a:lnTo>
                    <a:pt x="1985" y="738"/>
                  </a:lnTo>
                  <a:lnTo>
                    <a:pt x="1229" y="681"/>
                  </a:lnTo>
                  <a:lnTo>
                    <a:pt x="1172" y="662"/>
                  </a:lnTo>
                  <a:lnTo>
                    <a:pt x="0" y="983"/>
                  </a:lnTo>
                  <a:lnTo>
                    <a:pt x="4858" y="983"/>
                  </a:lnTo>
                  <a:lnTo>
                    <a:pt x="4442" y="359"/>
                  </a:lnTo>
                  <a:lnTo>
                    <a:pt x="3922" y="95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7564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1"/>
            <p:cNvSpPr/>
            <p:nvPr/>
          </p:nvSpPr>
          <p:spPr>
            <a:xfrm>
              <a:off x="707800" y="4656400"/>
              <a:ext cx="123375" cy="32175"/>
            </a:xfrm>
            <a:custGeom>
              <a:avLst/>
              <a:gdLst/>
              <a:ahLst/>
              <a:cxnLst/>
              <a:rect l="l" t="t" r="r" b="b"/>
              <a:pathLst>
                <a:path w="4935" h="1287" extrusionOk="0">
                  <a:moveTo>
                    <a:pt x="2704" y="1"/>
                  </a:moveTo>
                  <a:lnTo>
                    <a:pt x="1806" y="199"/>
                  </a:lnTo>
                  <a:lnTo>
                    <a:pt x="1012" y="511"/>
                  </a:lnTo>
                  <a:lnTo>
                    <a:pt x="1" y="1286"/>
                  </a:lnTo>
                  <a:lnTo>
                    <a:pt x="4934" y="1286"/>
                  </a:lnTo>
                  <a:lnTo>
                    <a:pt x="3989" y="861"/>
                  </a:lnTo>
                  <a:lnTo>
                    <a:pt x="3621" y="303"/>
                  </a:lnTo>
                  <a:lnTo>
                    <a:pt x="2704" y="1"/>
                  </a:lnTo>
                  <a:close/>
                </a:path>
              </a:pathLst>
            </a:custGeom>
            <a:solidFill>
              <a:srgbClr val="9B90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1"/>
            <p:cNvSpPr/>
            <p:nvPr/>
          </p:nvSpPr>
          <p:spPr>
            <a:xfrm>
              <a:off x="707800" y="4657600"/>
              <a:ext cx="123375" cy="30975"/>
            </a:xfrm>
            <a:custGeom>
              <a:avLst/>
              <a:gdLst/>
              <a:ahLst/>
              <a:cxnLst/>
              <a:rect l="l" t="t" r="r" b="b"/>
              <a:pathLst>
                <a:path w="4935" h="1239" extrusionOk="0">
                  <a:moveTo>
                    <a:pt x="2846" y="0"/>
                  </a:moveTo>
                  <a:lnTo>
                    <a:pt x="2713" y="161"/>
                  </a:lnTo>
                  <a:lnTo>
                    <a:pt x="2052" y="700"/>
                  </a:lnTo>
                  <a:lnTo>
                    <a:pt x="1239" y="1134"/>
                  </a:lnTo>
                  <a:lnTo>
                    <a:pt x="266" y="1106"/>
                  </a:lnTo>
                  <a:lnTo>
                    <a:pt x="218" y="1059"/>
                  </a:lnTo>
                  <a:lnTo>
                    <a:pt x="1" y="1238"/>
                  </a:lnTo>
                  <a:lnTo>
                    <a:pt x="4934" y="1238"/>
                  </a:lnTo>
                  <a:lnTo>
                    <a:pt x="3989" y="813"/>
                  </a:lnTo>
                  <a:lnTo>
                    <a:pt x="3621" y="255"/>
                  </a:lnTo>
                  <a:lnTo>
                    <a:pt x="2846" y="0"/>
                  </a:lnTo>
                  <a:close/>
                </a:path>
              </a:pathLst>
            </a:custGeom>
            <a:solidFill>
              <a:srgbClr val="7564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1"/>
            <p:cNvSpPr/>
            <p:nvPr/>
          </p:nvSpPr>
          <p:spPr>
            <a:xfrm>
              <a:off x="945725" y="4442825"/>
              <a:ext cx="157850" cy="93350"/>
            </a:xfrm>
            <a:custGeom>
              <a:avLst/>
              <a:gdLst/>
              <a:ahLst/>
              <a:cxnLst/>
              <a:rect l="l" t="t" r="r" b="b"/>
              <a:pathLst>
                <a:path w="6314" h="3734" extrusionOk="0">
                  <a:moveTo>
                    <a:pt x="6314" y="1"/>
                  </a:moveTo>
                  <a:cubicBezTo>
                    <a:pt x="6313" y="1"/>
                    <a:pt x="6312" y="1"/>
                    <a:pt x="6311" y="1"/>
                  </a:cubicBezTo>
                  <a:lnTo>
                    <a:pt x="6311" y="1"/>
                  </a:lnTo>
                  <a:cubicBezTo>
                    <a:pt x="6312" y="1"/>
                    <a:pt x="6313" y="1"/>
                    <a:pt x="6314" y="1"/>
                  </a:cubicBezTo>
                  <a:close/>
                  <a:moveTo>
                    <a:pt x="6311" y="1"/>
                  </a:moveTo>
                  <a:cubicBezTo>
                    <a:pt x="6262" y="11"/>
                    <a:pt x="5753" y="40"/>
                    <a:pt x="5340" y="690"/>
                  </a:cubicBezTo>
                  <a:cubicBezTo>
                    <a:pt x="5340" y="690"/>
                    <a:pt x="4622" y="1172"/>
                    <a:pt x="4244" y="1853"/>
                  </a:cubicBezTo>
                  <a:lnTo>
                    <a:pt x="3724" y="2221"/>
                  </a:lnTo>
                  <a:cubicBezTo>
                    <a:pt x="3724" y="2221"/>
                    <a:pt x="2023" y="2656"/>
                    <a:pt x="1740" y="2694"/>
                  </a:cubicBezTo>
                  <a:cubicBezTo>
                    <a:pt x="1712" y="2698"/>
                    <a:pt x="1676" y="2699"/>
                    <a:pt x="1633" y="2699"/>
                  </a:cubicBezTo>
                  <a:cubicBezTo>
                    <a:pt x="1462" y="2699"/>
                    <a:pt x="1179" y="2675"/>
                    <a:pt x="891" y="2675"/>
                  </a:cubicBezTo>
                  <a:cubicBezTo>
                    <a:pt x="532" y="2675"/>
                    <a:pt x="166" y="2713"/>
                    <a:pt x="1" y="2883"/>
                  </a:cubicBezTo>
                  <a:lnTo>
                    <a:pt x="1475" y="2949"/>
                  </a:lnTo>
                  <a:lnTo>
                    <a:pt x="2231" y="3734"/>
                  </a:lnTo>
                  <a:cubicBezTo>
                    <a:pt x="2184" y="3630"/>
                    <a:pt x="2259" y="2883"/>
                    <a:pt x="2505" y="2751"/>
                  </a:cubicBezTo>
                  <a:cubicBezTo>
                    <a:pt x="2751" y="2618"/>
                    <a:pt x="3838" y="2429"/>
                    <a:pt x="3838" y="2429"/>
                  </a:cubicBezTo>
                  <a:lnTo>
                    <a:pt x="4282" y="1995"/>
                  </a:lnTo>
                  <a:cubicBezTo>
                    <a:pt x="4310" y="1957"/>
                    <a:pt x="4773" y="1135"/>
                    <a:pt x="5397" y="757"/>
                  </a:cubicBezTo>
                  <a:cubicBezTo>
                    <a:pt x="5397" y="757"/>
                    <a:pt x="5670" y="182"/>
                    <a:pt x="6311" y="1"/>
                  </a:cubicBezTo>
                  <a:close/>
                </a:path>
              </a:pathLst>
            </a:custGeom>
            <a:solidFill>
              <a:srgbClr val="AD5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1"/>
            <p:cNvSpPr/>
            <p:nvPr/>
          </p:nvSpPr>
          <p:spPr>
            <a:xfrm>
              <a:off x="1034575" y="4495750"/>
              <a:ext cx="50825" cy="8975"/>
            </a:xfrm>
            <a:custGeom>
              <a:avLst/>
              <a:gdLst/>
              <a:ahLst/>
              <a:cxnLst/>
              <a:rect l="l" t="t" r="r" b="b"/>
              <a:pathLst>
                <a:path w="2033" h="359" extrusionOk="0">
                  <a:moveTo>
                    <a:pt x="2032" y="152"/>
                  </a:moveTo>
                  <a:lnTo>
                    <a:pt x="2032" y="152"/>
                  </a:lnTo>
                  <a:cubicBezTo>
                    <a:pt x="2032" y="152"/>
                    <a:pt x="2032" y="152"/>
                    <a:pt x="2032" y="152"/>
                  </a:cubicBezTo>
                  <a:cubicBezTo>
                    <a:pt x="2032" y="152"/>
                    <a:pt x="2032" y="152"/>
                    <a:pt x="2032" y="152"/>
                  </a:cubicBezTo>
                  <a:cubicBezTo>
                    <a:pt x="2032" y="152"/>
                    <a:pt x="2032" y="152"/>
                    <a:pt x="2032" y="152"/>
                  </a:cubicBezTo>
                  <a:close/>
                  <a:moveTo>
                    <a:pt x="1626" y="1"/>
                  </a:moveTo>
                  <a:cubicBezTo>
                    <a:pt x="1435" y="1"/>
                    <a:pt x="1155" y="47"/>
                    <a:pt x="747" y="190"/>
                  </a:cubicBezTo>
                  <a:cubicBezTo>
                    <a:pt x="705" y="203"/>
                    <a:pt x="661" y="208"/>
                    <a:pt x="617" y="208"/>
                  </a:cubicBezTo>
                  <a:cubicBezTo>
                    <a:pt x="471" y="208"/>
                    <a:pt x="331" y="152"/>
                    <a:pt x="331" y="152"/>
                  </a:cubicBezTo>
                  <a:lnTo>
                    <a:pt x="0" y="322"/>
                  </a:lnTo>
                  <a:cubicBezTo>
                    <a:pt x="0" y="322"/>
                    <a:pt x="197" y="359"/>
                    <a:pt x="397" y="359"/>
                  </a:cubicBezTo>
                  <a:cubicBezTo>
                    <a:pt x="533" y="359"/>
                    <a:pt x="670" y="342"/>
                    <a:pt x="747" y="284"/>
                  </a:cubicBezTo>
                  <a:cubicBezTo>
                    <a:pt x="943" y="147"/>
                    <a:pt x="1290" y="74"/>
                    <a:pt x="1590" y="74"/>
                  </a:cubicBezTo>
                  <a:cubicBezTo>
                    <a:pt x="1766" y="74"/>
                    <a:pt x="1927" y="99"/>
                    <a:pt x="2032" y="152"/>
                  </a:cubicBezTo>
                  <a:lnTo>
                    <a:pt x="2032" y="152"/>
                  </a:lnTo>
                  <a:cubicBezTo>
                    <a:pt x="2027" y="143"/>
                    <a:pt x="1964" y="1"/>
                    <a:pt x="1626" y="1"/>
                  </a:cubicBezTo>
                  <a:close/>
                </a:path>
              </a:pathLst>
            </a:custGeom>
            <a:solidFill>
              <a:srgbClr val="AD5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1"/>
            <p:cNvSpPr/>
            <p:nvPr/>
          </p:nvSpPr>
          <p:spPr>
            <a:xfrm>
              <a:off x="879100" y="4479625"/>
              <a:ext cx="42075" cy="37425"/>
            </a:xfrm>
            <a:custGeom>
              <a:avLst/>
              <a:gdLst/>
              <a:ahLst/>
              <a:cxnLst/>
              <a:rect l="l" t="t" r="r" b="b"/>
              <a:pathLst>
                <a:path w="1683" h="1497" extrusionOk="0">
                  <a:moveTo>
                    <a:pt x="1154" y="1"/>
                  </a:moveTo>
                  <a:cubicBezTo>
                    <a:pt x="825" y="1"/>
                    <a:pt x="351" y="129"/>
                    <a:pt x="1" y="664"/>
                  </a:cubicBezTo>
                  <a:lnTo>
                    <a:pt x="199" y="1496"/>
                  </a:lnTo>
                  <a:cubicBezTo>
                    <a:pt x="473" y="1080"/>
                    <a:pt x="502" y="976"/>
                    <a:pt x="813" y="778"/>
                  </a:cubicBezTo>
                  <a:cubicBezTo>
                    <a:pt x="1116" y="570"/>
                    <a:pt x="1636" y="731"/>
                    <a:pt x="1664" y="570"/>
                  </a:cubicBezTo>
                  <a:cubicBezTo>
                    <a:pt x="1673" y="494"/>
                    <a:pt x="1683" y="126"/>
                    <a:pt x="1475" y="50"/>
                  </a:cubicBezTo>
                  <a:cubicBezTo>
                    <a:pt x="1409" y="25"/>
                    <a:pt x="1295" y="1"/>
                    <a:pt x="1154" y="1"/>
                  </a:cubicBezTo>
                  <a:close/>
                </a:path>
              </a:pathLst>
            </a:custGeom>
            <a:solidFill>
              <a:srgbClr val="F7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41"/>
            <p:cNvSpPr/>
            <p:nvPr/>
          </p:nvSpPr>
          <p:spPr>
            <a:xfrm>
              <a:off x="879800" y="4480875"/>
              <a:ext cx="41375" cy="35700"/>
            </a:xfrm>
            <a:custGeom>
              <a:avLst/>
              <a:gdLst/>
              <a:ahLst/>
              <a:cxnLst/>
              <a:rect l="l" t="t" r="r" b="b"/>
              <a:pathLst>
                <a:path w="1655" h="1428" extrusionOk="0">
                  <a:moveTo>
                    <a:pt x="1447" y="0"/>
                  </a:moveTo>
                  <a:cubicBezTo>
                    <a:pt x="1362" y="123"/>
                    <a:pt x="1041" y="378"/>
                    <a:pt x="691" y="548"/>
                  </a:cubicBezTo>
                  <a:cubicBezTo>
                    <a:pt x="437" y="658"/>
                    <a:pt x="236" y="761"/>
                    <a:pt x="62" y="761"/>
                  </a:cubicBezTo>
                  <a:cubicBezTo>
                    <a:pt x="41" y="761"/>
                    <a:pt x="21" y="759"/>
                    <a:pt x="1" y="756"/>
                  </a:cubicBezTo>
                  <a:lnTo>
                    <a:pt x="1" y="756"/>
                  </a:lnTo>
                  <a:lnTo>
                    <a:pt x="171" y="1427"/>
                  </a:lnTo>
                  <a:cubicBezTo>
                    <a:pt x="445" y="1021"/>
                    <a:pt x="474" y="907"/>
                    <a:pt x="785" y="709"/>
                  </a:cubicBezTo>
                  <a:cubicBezTo>
                    <a:pt x="1088" y="510"/>
                    <a:pt x="1608" y="662"/>
                    <a:pt x="1636" y="510"/>
                  </a:cubicBezTo>
                  <a:cubicBezTo>
                    <a:pt x="1645" y="444"/>
                    <a:pt x="1655" y="76"/>
                    <a:pt x="1447" y="0"/>
                  </a:cubicBezTo>
                  <a:close/>
                </a:path>
              </a:pathLst>
            </a:custGeom>
            <a:solidFill>
              <a:srgbClr val="F47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41"/>
            <p:cNvSpPr/>
            <p:nvPr/>
          </p:nvSpPr>
          <p:spPr>
            <a:xfrm>
              <a:off x="871075" y="4495750"/>
              <a:ext cx="19875" cy="43500"/>
            </a:xfrm>
            <a:custGeom>
              <a:avLst/>
              <a:gdLst/>
              <a:ahLst/>
              <a:cxnLst/>
              <a:rect l="l" t="t" r="r" b="b"/>
              <a:pathLst>
                <a:path w="795" h="1740" extrusionOk="0">
                  <a:moveTo>
                    <a:pt x="334" y="0"/>
                  </a:moveTo>
                  <a:cubicBezTo>
                    <a:pt x="150" y="0"/>
                    <a:pt x="67" y="420"/>
                    <a:pt x="114" y="709"/>
                  </a:cubicBezTo>
                  <a:cubicBezTo>
                    <a:pt x="161" y="1002"/>
                    <a:pt x="57" y="1428"/>
                    <a:pt x="0" y="1739"/>
                  </a:cubicBezTo>
                  <a:lnTo>
                    <a:pt x="95" y="1721"/>
                  </a:lnTo>
                  <a:cubicBezTo>
                    <a:pt x="133" y="1182"/>
                    <a:pt x="567" y="889"/>
                    <a:pt x="662" y="653"/>
                  </a:cubicBezTo>
                  <a:cubicBezTo>
                    <a:pt x="794" y="331"/>
                    <a:pt x="530" y="10"/>
                    <a:pt x="341" y="1"/>
                  </a:cubicBezTo>
                  <a:cubicBezTo>
                    <a:pt x="338" y="0"/>
                    <a:pt x="336" y="0"/>
                    <a:pt x="334" y="0"/>
                  </a:cubicBezTo>
                  <a:close/>
                </a:path>
              </a:pathLst>
            </a:custGeom>
            <a:solidFill>
              <a:srgbClr val="F7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41"/>
            <p:cNvSpPr/>
            <p:nvPr/>
          </p:nvSpPr>
          <p:spPr>
            <a:xfrm>
              <a:off x="871300" y="4501425"/>
              <a:ext cx="18450" cy="37825"/>
            </a:xfrm>
            <a:custGeom>
              <a:avLst/>
              <a:gdLst/>
              <a:ahLst/>
              <a:cxnLst/>
              <a:rect l="l" t="t" r="r" b="b"/>
              <a:pathLst>
                <a:path w="738" h="1513" extrusionOk="0">
                  <a:moveTo>
                    <a:pt x="615" y="0"/>
                  </a:moveTo>
                  <a:lnTo>
                    <a:pt x="615" y="0"/>
                  </a:lnTo>
                  <a:cubicBezTo>
                    <a:pt x="625" y="76"/>
                    <a:pt x="615" y="161"/>
                    <a:pt x="606" y="246"/>
                  </a:cubicBezTo>
                  <a:cubicBezTo>
                    <a:pt x="553" y="526"/>
                    <a:pt x="371" y="742"/>
                    <a:pt x="194" y="742"/>
                  </a:cubicBezTo>
                  <a:cubicBezTo>
                    <a:pt x="180" y="742"/>
                    <a:pt x="166" y="740"/>
                    <a:pt x="152" y="737"/>
                  </a:cubicBezTo>
                  <a:cubicBezTo>
                    <a:pt x="143" y="737"/>
                    <a:pt x="133" y="728"/>
                    <a:pt x="114" y="728"/>
                  </a:cubicBezTo>
                  <a:cubicBezTo>
                    <a:pt x="105" y="993"/>
                    <a:pt x="39" y="1276"/>
                    <a:pt x="1" y="1512"/>
                  </a:cubicBezTo>
                  <a:lnTo>
                    <a:pt x="95" y="1494"/>
                  </a:lnTo>
                  <a:cubicBezTo>
                    <a:pt x="133" y="955"/>
                    <a:pt x="587" y="662"/>
                    <a:pt x="691" y="426"/>
                  </a:cubicBezTo>
                  <a:cubicBezTo>
                    <a:pt x="738" y="265"/>
                    <a:pt x="691" y="114"/>
                    <a:pt x="615" y="0"/>
                  </a:cubicBezTo>
                  <a:close/>
                </a:path>
              </a:pathLst>
            </a:custGeom>
            <a:solidFill>
              <a:srgbClr val="F47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41"/>
            <p:cNvSpPr/>
            <p:nvPr/>
          </p:nvSpPr>
          <p:spPr>
            <a:xfrm>
              <a:off x="906275" y="4479900"/>
              <a:ext cx="45725" cy="21525"/>
            </a:xfrm>
            <a:custGeom>
              <a:avLst/>
              <a:gdLst/>
              <a:ahLst/>
              <a:cxnLst/>
              <a:rect l="l" t="t" r="r" b="b"/>
              <a:pathLst>
                <a:path w="1829" h="861" extrusionOk="0">
                  <a:moveTo>
                    <a:pt x="323" y="0"/>
                  </a:moveTo>
                  <a:cubicBezTo>
                    <a:pt x="1" y="0"/>
                    <a:pt x="3" y="502"/>
                    <a:pt x="95" y="502"/>
                  </a:cubicBezTo>
                  <a:cubicBezTo>
                    <a:pt x="360" y="512"/>
                    <a:pt x="879" y="663"/>
                    <a:pt x="1002" y="757"/>
                  </a:cubicBezTo>
                  <a:cubicBezTo>
                    <a:pt x="1116" y="852"/>
                    <a:pt x="1475" y="786"/>
                    <a:pt x="1635" y="842"/>
                  </a:cubicBezTo>
                  <a:cubicBezTo>
                    <a:pt x="1665" y="856"/>
                    <a:pt x="1691" y="861"/>
                    <a:pt x="1712" y="861"/>
                  </a:cubicBezTo>
                  <a:cubicBezTo>
                    <a:pt x="1816" y="861"/>
                    <a:pt x="1828" y="737"/>
                    <a:pt x="1711" y="729"/>
                  </a:cubicBezTo>
                  <a:cubicBezTo>
                    <a:pt x="1702" y="728"/>
                    <a:pt x="1693" y="728"/>
                    <a:pt x="1683" y="728"/>
                  </a:cubicBezTo>
                  <a:cubicBezTo>
                    <a:pt x="1593" y="728"/>
                    <a:pt x="1452" y="749"/>
                    <a:pt x="1321" y="749"/>
                  </a:cubicBezTo>
                  <a:cubicBezTo>
                    <a:pt x="1227" y="749"/>
                    <a:pt x="1137" y="738"/>
                    <a:pt x="1078" y="701"/>
                  </a:cubicBezTo>
                  <a:cubicBezTo>
                    <a:pt x="946" y="606"/>
                    <a:pt x="662" y="39"/>
                    <a:pt x="350" y="1"/>
                  </a:cubicBezTo>
                  <a:cubicBezTo>
                    <a:pt x="341" y="1"/>
                    <a:pt x="332" y="0"/>
                    <a:pt x="323" y="0"/>
                  </a:cubicBezTo>
                  <a:close/>
                </a:path>
              </a:pathLst>
            </a:custGeom>
            <a:solidFill>
              <a:srgbClr val="F7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1"/>
            <p:cNvSpPr/>
            <p:nvPr/>
          </p:nvSpPr>
          <p:spPr>
            <a:xfrm>
              <a:off x="906750" y="4485825"/>
              <a:ext cx="45300" cy="15750"/>
            </a:xfrm>
            <a:custGeom>
              <a:avLst/>
              <a:gdLst/>
              <a:ahLst/>
              <a:cxnLst/>
              <a:rect l="l" t="t" r="r" b="b"/>
              <a:pathLst>
                <a:path w="1812" h="630" extrusionOk="0">
                  <a:moveTo>
                    <a:pt x="671" y="1"/>
                  </a:moveTo>
                  <a:cubicBezTo>
                    <a:pt x="709" y="67"/>
                    <a:pt x="719" y="123"/>
                    <a:pt x="700" y="171"/>
                  </a:cubicBezTo>
                  <a:cubicBezTo>
                    <a:pt x="666" y="238"/>
                    <a:pt x="583" y="271"/>
                    <a:pt x="473" y="271"/>
                  </a:cubicBezTo>
                  <a:cubicBezTo>
                    <a:pt x="366" y="271"/>
                    <a:pt x="234" y="240"/>
                    <a:pt x="95" y="180"/>
                  </a:cubicBezTo>
                  <a:cubicBezTo>
                    <a:pt x="57" y="171"/>
                    <a:pt x="38" y="142"/>
                    <a:pt x="0" y="133"/>
                  </a:cubicBezTo>
                  <a:lnTo>
                    <a:pt x="0" y="133"/>
                  </a:lnTo>
                  <a:cubicBezTo>
                    <a:pt x="0" y="218"/>
                    <a:pt x="0" y="303"/>
                    <a:pt x="19" y="303"/>
                  </a:cubicBezTo>
                  <a:cubicBezTo>
                    <a:pt x="293" y="312"/>
                    <a:pt x="841" y="445"/>
                    <a:pt x="955" y="539"/>
                  </a:cubicBezTo>
                  <a:cubicBezTo>
                    <a:pt x="1016" y="587"/>
                    <a:pt x="1134" y="591"/>
                    <a:pt x="1258" y="591"/>
                  </a:cubicBezTo>
                  <a:cubicBezTo>
                    <a:pt x="1289" y="591"/>
                    <a:pt x="1321" y="591"/>
                    <a:pt x="1352" y="591"/>
                  </a:cubicBezTo>
                  <a:cubicBezTo>
                    <a:pt x="1445" y="591"/>
                    <a:pt x="1534" y="594"/>
                    <a:pt x="1598" y="615"/>
                  </a:cubicBezTo>
                  <a:cubicBezTo>
                    <a:pt x="1627" y="625"/>
                    <a:pt x="1653" y="629"/>
                    <a:pt x="1675" y="629"/>
                  </a:cubicBezTo>
                  <a:cubicBezTo>
                    <a:pt x="1797" y="629"/>
                    <a:pt x="1812" y="500"/>
                    <a:pt x="1692" y="492"/>
                  </a:cubicBezTo>
                  <a:cubicBezTo>
                    <a:pt x="1683" y="491"/>
                    <a:pt x="1674" y="491"/>
                    <a:pt x="1664" y="491"/>
                  </a:cubicBezTo>
                  <a:cubicBezTo>
                    <a:pt x="1574" y="491"/>
                    <a:pt x="1433" y="512"/>
                    <a:pt x="1302" y="512"/>
                  </a:cubicBezTo>
                  <a:cubicBezTo>
                    <a:pt x="1208" y="512"/>
                    <a:pt x="1118" y="501"/>
                    <a:pt x="1059" y="464"/>
                  </a:cubicBezTo>
                  <a:cubicBezTo>
                    <a:pt x="983" y="407"/>
                    <a:pt x="841" y="180"/>
                    <a:pt x="671" y="1"/>
                  </a:cubicBezTo>
                  <a:close/>
                </a:path>
              </a:pathLst>
            </a:custGeom>
            <a:solidFill>
              <a:srgbClr val="F47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41"/>
            <p:cNvSpPr/>
            <p:nvPr/>
          </p:nvSpPr>
          <p:spPr>
            <a:xfrm>
              <a:off x="977400" y="4685275"/>
              <a:ext cx="20800" cy="3300"/>
            </a:xfrm>
            <a:custGeom>
              <a:avLst/>
              <a:gdLst/>
              <a:ahLst/>
              <a:cxnLst/>
              <a:rect l="l" t="t" r="r" b="b"/>
              <a:pathLst>
                <a:path w="832" h="132" extrusionOk="0">
                  <a:moveTo>
                    <a:pt x="609" y="0"/>
                  </a:moveTo>
                  <a:cubicBezTo>
                    <a:pt x="461" y="0"/>
                    <a:pt x="231" y="22"/>
                    <a:pt x="0" y="131"/>
                  </a:cubicBezTo>
                  <a:lnTo>
                    <a:pt x="794" y="131"/>
                  </a:lnTo>
                  <a:cubicBezTo>
                    <a:pt x="794" y="131"/>
                    <a:pt x="832" y="27"/>
                    <a:pt x="756" y="8"/>
                  </a:cubicBezTo>
                  <a:cubicBezTo>
                    <a:pt x="732" y="5"/>
                    <a:pt x="680" y="0"/>
                    <a:pt x="609" y="0"/>
                  </a:cubicBezTo>
                  <a:close/>
                </a:path>
              </a:pathLst>
            </a:custGeom>
            <a:solidFill>
              <a:srgbClr val="F47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41"/>
            <p:cNvSpPr/>
            <p:nvPr/>
          </p:nvSpPr>
          <p:spPr>
            <a:xfrm>
              <a:off x="942900" y="4685275"/>
              <a:ext cx="21275" cy="3300"/>
            </a:xfrm>
            <a:custGeom>
              <a:avLst/>
              <a:gdLst/>
              <a:ahLst/>
              <a:cxnLst/>
              <a:rect l="l" t="t" r="r" b="b"/>
              <a:pathLst>
                <a:path w="851" h="132" extrusionOk="0">
                  <a:moveTo>
                    <a:pt x="230" y="0"/>
                  </a:moveTo>
                  <a:cubicBezTo>
                    <a:pt x="157" y="0"/>
                    <a:pt x="103" y="5"/>
                    <a:pt x="76" y="8"/>
                  </a:cubicBezTo>
                  <a:cubicBezTo>
                    <a:pt x="0" y="27"/>
                    <a:pt x="48" y="131"/>
                    <a:pt x="48" y="131"/>
                  </a:cubicBezTo>
                  <a:lnTo>
                    <a:pt x="851" y="131"/>
                  </a:lnTo>
                  <a:cubicBezTo>
                    <a:pt x="614" y="22"/>
                    <a:pt x="382" y="0"/>
                    <a:pt x="230" y="0"/>
                  </a:cubicBezTo>
                  <a:close/>
                </a:path>
              </a:pathLst>
            </a:custGeom>
            <a:solidFill>
              <a:srgbClr val="F47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41"/>
            <p:cNvSpPr/>
            <p:nvPr/>
          </p:nvSpPr>
          <p:spPr>
            <a:xfrm>
              <a:off x="943125" y="4662775"/>
              <a:ext cx="29575" cy="25800"/>
            </a:xfrm>
            <a:custGeom>
              <a:avLst/>
              <a:gdLst/>
              <a:ahLst/>
              <a:cxnLst/>
              <a:rect l="l" t="t" r="r" b="b"/>
              <a:pathLst>
                <a:path w="1183" h="1032" extrusionOk="0">
                  <a:moveTo>
                    <a:pt x="292" y="1"/>
                  </a:moveTo>
                  <a:cubicBezTo>
                    <a:pt x="290" y="1"/>
                    <a:pt x="287" y="1"/>
                    <a:pt x="284" y="1"/>
                  </a:cubicBezTo>
                  <a:cubicBezTo>
                    <a:pt x="1" y="29"/>
                    <a:pt x="577" y="1031"/>
                    <a:pt x="577" y="1031"/>
                  </a:cubicBezTo>
                  <a:lnTo>
                    <a:pt x="1182" y="1031"/>
                  </a:lnTo>
                  <a:cubicBezTo>
                    <a:pt x="1154" y="1022"/>
                    <a:pt x="588" y="1"/>
                    <a:pt x="292" y="1"/>
                  </a:cubicBezTo>
                  <a:close/>
                </a:path>
              </a:pathLst>
            </a:custGeom>
            <a:solidFill>
              <a:srgbClr val="F47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41"/>
            <p:cNvSpPr/>
            <p:nvPr/>
          </p:nvSpPr>
          <p:spPr>
            <a:xfrm>
              <a:off x="970550" y="4661475"/>
              <a:ext cx="24350" cy="27100"/>
            </a:xfrm>
            <a:custGeom>
              <a:avLst/>
              <a:gdLst/>
              <a:ahLst/>
              <a:cxnLst/>
              <a:rect l="l" t="t" r="r" b="b"/>
              <a:pathLst>
                <a:path w="974" h="1084" extrusionOk="0">
                  <a:moveTo>
                    <a:pt x="637" y="0"/>
                  </a:moveTo>
                  <a:cubicBezTo>
                    <a:pt x="349" y="0"/>
                    <a:pt x="0" y="1083"/>
                    <a:pt x="0" y="1083"/>
                  </a:cubicBezTo>
                  <a:lnTo>
                    <a:pt x="510" y="1083"/>
                  </a:lnTo>
                  <a:cubicBezTo>
                    <a:pt x="510" y="1083"/>
                    <a:pt x="973" y="100"/>
                    <a:pt x="671" y="6"/>
                  </a:cubicBezTo>
                  <a:cubicBezTo>
                    <a:pt x="660" y="2"/>
                    <a:pt x="648" y="0"/>
                    <a:pt x="637" y="0"/>
                  </a:cubicBezTo>
                  <a:close/>
                </a:path>
              </a:pathLst>
            </a:custGeom>
            <a:solidFill>
              <a:srgbClr val="F47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41"/>
            <p:cNvSpPr/>
            <p:nvPr/>
          </p:nvSpPr>
          <p:spPr>
            <a:xfrm>
              <a:off x="952575" y="4635150"/>
              <a:ext cx="30750" cy="53425"/>
            </a:xfrm>
            <a:custGeom>
              <a:avLst/>
              <a:gdLst/>
              <a:ahLst/>
              <a:cxnLst/>
              <a:rect l="l" t="t" r="r" b="b"/>
              <a:pathLst>
                <a:path w="1230" h="2137" extrusionOk="0">
                  <a:moveTo>
                    <a:pt x="128" y="0"/>
                  </a:moveTo>
                  <a:cubicBezTo>
                    <a:pt x="112" y="0"/>
                    <a:pt x="100" y="6"/>
                    <a:pt x="95" y="19"/>
                  </a:cubicBezTo>
                  <a:cubicBezTo>
                    <a:pt x="1" y="284"/>
                    <a:pt x="105" y="1097"/>
                    <a:pt x="199" y="1673"/>
                  </a:cubicBezTo>
                  <a:cubicBezTo>
                    <a:pt x="246" y="1938"/>
                    <a:pt x="473" y="2136"/>
                    <a:pt x="747" y="2136"/>
                  </a:cubicBezTo>
                  <a:cubicBezTo>
                    <a:pt x="899" y="2136"/>
                    <a:pt x="1040" y="2051"/>
                    <a:pt x="1135" y="1928"/>
                  </a:cubicBezTo>
                  <a:cubicBezTo>
                    <a:pt x="1220" y="1796"/>
                    <a:pt x="1229" y="1626"/>
                    <a:pt x="1173" y="1484"/>
                  </a:cubicBezTo>
                  <a:cubicBezTo>
                    <a:pt x="984" y="1068"/>
                    <a:pt x="728" y="596"/>
                    <a:pt x="672" y="473"/>
                  </a:cubicBezTo>
                  <a:cubicBezTo>
                    <a:pt x="598" y="283"/>
                    <a:pt x="243" y="0"/>
                    <a:pt x="128" y="0"/>
                  </a:cubicBezTo>
                  <a:close/>
                </a:path>
              </a:pathLst>
            </a:custGeom>
            <a:solidFill>
              <a:srgbClr val="F47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41"/>
            <p:cNvSpPr/>
            <p:nvPr/>
          </p:nvSpPr>
          <p:spPr>
            <a:xfrm>
              <a:off x="952825" y="4636775"/>
              <a:ext cx="27900" cy="50150"/>
            </a:xfrm>
            <a:custGeom>
              <a:avLst/>
              <a:gdLst/>
              <a:ahLst/>
              <a:cxnLst/>
              <a:rect l="l" t="t" r="r" b="b"/>
              <a:pathLst>
                <a:path w="1116" h="2006" extrusionOk="0">
                  <a:moveTo>
                    <a:pt x="126" y="1"/>
                  </a:moveTo>
                  <a:cubicBezTo>
                    <a:pt x="90" y="1"/>
                    <a:pt x="65" y="10"/>
                    <a:pt x="57" y="30"/>
                  </a:cubicBezTo>
                  <a:cubicBezTo>
                    <a:pt x="0" y="181"/>
                    <a:pt x="170" y="1098"/>
                    <a:pt x="274" y="1646"/>
                  </a:cubicBezTo>
                  <a:cubicBezTo>
                    <a:pt x="312" y="1844"/>
                    <a:pt x="482" y="2005"/>
                    <a:pt x="700" y="2005"/>
                  </a:cubicBezTo>
                  <a:lnTo>
                    <a:pt x="737" y="2005"/>
                  </a:lnTo>
                  <a:cubicBezTo>
                    <a:pt x="851" y="2005"/>
                    <a:pt x="955" y="1939"/>
                    <a:pt x="1030" y="1844"/>
                  </a:cubicBezTo>
                  <a:cubicBezTo>
                    <a:pt x="1097" y="1750"/>
                    <a:pt x="1115" y="1636"/>
                    <a:pt x="1078" y="1514"/>
                  </a:cubicBezTo>
                  <a:cubicBezTo>
                    <a:pt x="898" y="1003"/>
                    <a:pt x="615" y="323"/>
                    <a:pt x="577" y="257"/>
                  </a:cubicBezTo>
                  <a:cubicBezTo>
                    <a:pt x="525" y="123"/>
                    <a:pt x="256" y="1"/>
                    <a:pt x="126" y="1"/>
                  </a:cubicBezTo>
                  <a:close/>
                </a:path>
              </a:pathLst>
            </a:custGeom>
            <a:solidFill>
              <a:srgbClr val="F7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41"/>
            <p:cNvSpPr/>
            <p:nvPr/>
          </p:nvSpPr>
          <p:spPr>
            <a:xfrm>
              <a:off x="906650" y="4450525"/>
              <a:ext cx="30825" cy="30125"/>
            </a:xfrm>
            <a:custGeom>
              <a:avLst/>
              <a:gdLst/>
              <a:ahLst/>
              <a:cxnLst/>
              <a:rect l="l" t="t" r="r" b="b"/>
              <a:pathLst>
                <a:path w="1233" h="1205" extrusionOk="0">
                  <a:moveTo>
                    <a:pt x="567" y="1"/>
                  </a:moveTo>
                  <a:cubicBezTo>
                    <a:pt x="280" y="1"/>
                    <a:pt x="1" y="153"/>
                    <a:pt x="61" y="732"/>
                  </a:cubicBezTo>
                  <a:cubicBezTo>
                    <a:pt x="108" y="1139"/>
                    <a:pt x="373" y="1205"/>
                    <a:pt x="675" y="1205"/>
                  </a:cubicBezTo>
                  <a:cubicBezTo>
                    <a:pt x="1034" y="1205"/>
                    <a:pt x="1233" y="978"/>
                    <a:pt x="1186" y="590"/>
                  </a:cubicBezTo>
                  <a:cubicBezTo>
                    <a:pt x="1186" y="118"/>
                    <a:pt x="1034" y="23"/>
                    <a:pt x="647" y="4"/>
                  </a:cubicBezTo>
                  <a:cubicBezTo>
                    <a:pt x="620" y="2"/>
                    <a:pt x="594" y="1"/>
                    <a:pt x="567" y="1"/>
                  </a:cubicBezTo>
                  <a:close/>
                </a:path>
              </a:pathLst>
            </a:custGeom>
            <a:solidFill>
              <a:srgbClr val="F7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41"/>
            <p:cNvSpPr/>
            <p:nvPr/>
          </p:nvSpPr>
          <p:spPr>
            <a:xfrm>
              <a:off x="908175" y="4462900"/>
              <a:ext cx="29300" cy="17525"/>
            </a:xfrm>
            <a:custGeom>
              <a:avLst/>
              <a:gdLst/>
              <a:ahLst/>
              <a:cxnLst/>
              <a:rect l="l" t="t" r="r" b="b"/>
              <a:pathLst>
                <a:path w="1172" h="701" extrusionOk="0">
                  <a:moveTo>
                    <a:pt x="1125" y="1"/>
                  </a:moveTo>
                  <a:cubicBezTo>
                    <a:pt x="998" y="191"/>
                    <a:pt x="690" y="268"/>
                    <a:pt x="419" y="268"/>
                  </a:cubicBezTo>
                  <a:cubicBezTo>
                    <a:pt x="244" y="268"/>
                    <a:pt x="85" y="236"/>
                    <a:pt x="0" y="180"/>
                  </a:cubicBezTo>
                  <a:lnTo>
                    <a:pt x="0" y="228"/>
                  </a:lnTo>
                  <a:cubicBezTo>
                    <a:pt x="47" y="625"/>
                    <a:pt x="312" y="700"/>
                    <a:pt x="614" y="700"/>
                  </a:cubicBezTo>
                  <a:cubicBezTo>
                    <a:pt x="973" y="700"/>
                    <a:pt x="1172" y="483"/>
                    <a:pt x="1115" y="86"/>
                  </a:cubicBezTo>
                  <a:cubicBezTo>
                    <a:pt x="1125" y="58"/>
                    <a:pt x="1125" y="39"/>
                    <a:pt x="1125" y="1"/>
                  </a:cubicBezTo>
                  <a:close/>
                </a:path>
              </a:pathLst>
            </a:custGeom>
            <a:solidFill>
              <a:srgbClr val="F47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41"/>
            <p:cNvSpPr/>
            <p:nvPr/>
          </p:nvSpPr>
          <p:spPr>
            <a:xfrm>
              <a:off x="911000" y="4457475"/>
              <a:ext cx="13025" cy="12300"/>
            </a:xfrm>
            <a:custGeom>
              <a:avLst/>
              <a:gdLst/>
              <a:ahLst/>
              <a:cxnLst/>
              <a:rect l="l" t="t" r="r" b="b"/>
              <a:pathLst>
                <a:path w="521" h="492" extrusionOk="0">
                  <a:moveTo>
                    <a:pt x="208" y="1"/>
                  </a:moveTo>
                  <a:cubicBezTo>
                    <a:pt x="67" y="1"/>
                    <a:pt x="0" y="86"/>
                    <a:pt x="0" y="227"/>
                  </a:cubicBezTo>
                  <a:cubicBezTo>
                    <a:pt x="0" y="369"/>
                    <a:pt x="114" y="492"/>
                    <a:pt x="256" y="492"/>
                  </a:cubicBezTo>
                  <a:cubicBezTo>
                    <a:pt x="397" y="492"/>
                    <a:pt x="520" y="369"/>
                    <a:pt x="520" y="227"/>
                  </a:cubicBezTo>
                  <a:cubicBezTo>
                    <a:pt x="520" y="86"/>
                    <a:pt x="350" y="1"/>
                    <a:pt x="208" y="1"/>
                  </a:cubicBezTo>
                  <a:close/>
                </a:path>
              </a:pathLst>
            </a:custGeom>
            <a:solidFill>
              <a:srgbClr val="FFE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41"/>
            <p:cNvSpPr/>
            <p:nvPr/>
          </p:nvSpPr>
          <p:spPr>
            <a:xfrm>
              <a:off x="912425" y="4460750"/>
              <a:ext cx="8525" cy="6200"/>
            </a:xfrm>
            <a:custGeom>
              <a:avLst/>
              <a:gdLst/>
              <a:ahLst/>
              <a:cxnLst/>
              <a:rect l="l" t="t" r="r" b="b"/>
              <a:pathLst>
                <a:path w="341" h="248" extrusionOk="0">
                  <a:moveTo>
                    <a:pt x="99" y="0"/>
                  </a:moveTo>
                  <a:cubicBezTo>
                    <a:pt x="39" y="0"/>
                    <a:pt x="0" y="10"/>
                    <a:pt x="0" y="77"/>
                  </a:cubicBezTo>
                  <a:cubicBezTo>
                    <a:pt x="0" y="172"/>
                    <a:pt x="76" y="248"/>
                    <a:pt x="180" y="248"/>
                  </a:cubicBezTo>
                  <a:cubicBezTo>
                    <a:pt x="255" y="248"/>
                    <a:pt x="340" y="172"/>
                    <a:pt x="340" y="77"/>
                  </a:cubicBezTo>
                  <a:cubicBezTo>
                    <a:pt x="340" y="10"/>
                    <a:pt x="307" y="0"/>
                    <a:pt x="253" y="0"/>
                  </a:cubicBezTo>
                  <a:cubicBezTo>
                    <a:pt x="231" y="0"/>
                    <a:pt x="207" y="2"/>
                    <a:pt x="180" y="2"/>
                  </a:cubicBezTo>
                  <a:cubicBezTo>
                    <a:pt x="150" y="2"/>
                    <a:pt x="123" y="0"/>
                    <a:pt x="99" y="0"/>
                  </a:cubicBezTo>
                  <a:close/>
                </a:path>
              </a:pathLst>
            </a:custGeom>
            <a:solidFill>
              <a:srgbClr val="FFD6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41"/>
            <p:cNvSpPr/>
            <p:nvPr/>
          </p:nvSpPr>
          <p:spPr>
            <a:xfrm>
              <a:off x="922100" y="4458175"/>
              <a:ext cx="13025" cy="11600"/>
            </a:xfrm>
            <a:custGeom>
              <a:avLst/>
              <a:gdLst/>
              <a:ahLst/>
              <a:cxnLst/>
              <a:rect l="l" t="t" r="r" b="b"/>
              <a:pathLst>
                <a:path w="521" h="464" extrusionOk="0">
                  <a:moveTo>
                    <a:pt x="313" y="1"/>
                  </a:moveTo>
                  <a:cubicBezTo>
                    <a:pt x="171" y="1"/>
                    <a:pt x="1" y="48"/>
                    <a:pt x="1" y="199"/>
                  </a:cubicBezTo>
                  <a:cubicBezTo>
                    <a:pt x="1" y="341"/>
                    <a:pt x="124" y="464"/>
                    <a:pt x="265" y="464"/>
                  </a:cubicBezTo>
                  <a:cubicBezTo>
                    <a:pt x="407" y="464"/>
                    <a:pt x="520" y="341"/>
                    <a:pt x="520" y="199"/>
                  </a:cubicBezTo>
                  <a:cubicBezTo>
                    <a:pt x="520" y="58"/>
                    <a:pt x="454" y="1"/>
                    <a:pt x="313" y="1"/>
                  </a:cubicBezTo>
                  <a:close/>
                </a:path>
              </a:pathLst>
            </a:custGeom>
            <a:solidFill>
              <a:srgbClr val="FFE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41"/>
            <p:cNvSpPr/>
            <p:nvPr/>
          </p:nvSpPr>
          <p:spPr>
            <a:xfrm>
              <a:off x="925175" y="4460750"/>
              <a:ext cx="8525" cy="6200"/>
            </a:xfrm>
            <a:custGeom>
              <a:avLst/>
              <a:gdLst/>
              <a:ahLst/>
              <a:cxnLst/>
              <a:rect l="l" t="t" r="r" b="b"/>
              <a:pathLst>
                <a:path w="341" h="248" extrusionOk="0">
                  <a:moveTo>
                    <a:pt x="96" y="0"/>
                  </a:moveTo>
                  <a:cubicBezTo>
                    <a:pt x="39" y="0"/>
                    <a:pt x="1" y="10"/>
                    <a:pt x="1" y="77"/>
                  </a:cubicBezTo>
                  <a:cubicBezTo>
                    <a:pt x="1" y="172"/>
                    <a:pt x="76" y="248"/>
                    <a:pt x="171" y="248"/>
                  </a:cubicBezTo>
                  <a:cubicBezTo>
                    <a:pt x="265" y="248"/>
                    <a:pt x="341" y="172"/>
                    <a:pt x="341" y="77"/>
                  </a:cubicBezTo>
                  <a:cubicBezTo>
                    <a:pt x="341" y="10"/>
                    <a:pt x="302" y="0"/>
                    <a:pt x="246" y="0"/>
                  </a:cubicBezTo>
                  <a:cubicBezTo>
                    <a:pt x="223" y="0"/>
                    <a:pt x="198" y="2"/>
                    <a:pt x="171" y="2"/>
                  </a:cubicBezTo>
                  <a:cubicBezTo>
                    <a:pt x="144" y="2"/>
                    <a:pt x="118" y="0"/>
                    <a:pt x="96" y="0"/>
                  </a:cubicBezTo>
                  <a:close/>
                </a:path>
              </a:pathLst>
            </a:custGeom>
            <a:solidFill>
              <a:srgbClr val="FFD6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41"/>
            <p:cNvSpPr/>
            <p:nvPr/>
          </p:nvSpPr>
          <p:spPr>
            <a:xfrm>
              <a:off x="917150" y="4466225"/>
              <a:ext cx="12300" cy="13000"/>
            </a:xfrm>
            <a:custGeom>
              <a:avLst/>
              <a:gdLst/>
              <a:ahLst/>
              <a:cxnLst/>
              <a:rect l="l" t="t" r="r" b="b"/>
              <a:pathLst>
                <a:path w="492" h="520" extrusionOk="0">
                  <a:moveTo>
                    <a:pt x="246" y="0"/>
                  </a:moveTo>
                  <a:cubicBezTo>
                    <a:pt x="114" y="0"/>
                    <a:pt x="0" y="114"/>
                    <a:pt x="0" y="255"/>
                  </a:cubicBezTo>
                  <a:cubicBezTo>
                    <a:pt x="0" y="397"/>
                    <a:pt x="104" y="520"/>
                    <a:pt x="246" y="520"/>
                  </a:cubicBezTo>
                  <a:cubicBezTo>
                    <a:pt x="378" y="520"/>
                    <a:pt x="492" y="397"/>
                    <a:pt x="492" y="255"/>
                  </a:cubicBezTo>
                  <a:cubicBezTo>
                    <a:pt x="492" y="114"/>
                    <a:pt x="388" y="0"/>
                    <a:pt x="246" y="0"/>
                  </a:cubicBezTo>
                  <a:close/>
                </a:path>
              </a:pathLst>
            </a:custGeom>
            <a:solidFill>
              <a:srgbClr val="FFE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41"/>
            <p:cNvSpPr/>
            <p:nvPr/>
          </p:nvSpPr>
          <p:spPr>
            <a:xfrm>
              <a:off x="920450" y="4466700"/>
              <a:ext cx="5450" cy="4025"/>
            </a:xfrm>
            <a:custGeom>
              <a:avLst/>
              <a:gdLst/>
              <a:ahLst/>
              <a:cxnLst/>
              <a:rect l="l" t="t" r="r" b="b"/>
              <a:pathLst>
                <a:path w="218" h="161" extrusionOk="0">
                  <a:moveTo>
                    <a:pt x="113" y="0"/>
                  </a:moveTo>
                  <a:cubicBezTo>
                    <a:pt x="71" y="0"/>
                    <a:pt x="29" y="10"/>
                    <a:pt x="19" y="28"/>
                  </a:cubicBezTo>
                  <a:cubicBezTo>
                    <a:pt x="0" y="66"/>
                    <a:pt x="114" y="161"/>
                    <a:pt x="114" y="161"/>
                  </a:cubicBezTo>
                  <a:cubicBezTo>
                    <a:pt x="114" y="161"/>
                    <a:pt x="218" y="66"/>
                    <a:pt x="199" y="28"/>
                  </a:cubicBezTo>
                  <a:cubicBezTo>
                    <a:pt x="194" y="10"/>
                    <a:pt x="154" y="0"/>
                    <a:pt x="113" y="0"/>
                  </a:cubicBezTo>
                  <a:close/>
                </a:path>
              </a:pathLst>
            </a:custGeom>
            <a:solidFill>
              <a:srgbClr val="724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41"/>
            <p:cNvSpPr/>
            <p:nvPr/>
          </p:nvSpPr>
          <p:spPr>
            <a:xfrm>
              <a:off x="816500" y="4586000"/>
              <a:ext cx="14425" cy="24600"/>
            </a:xfrm>
            <a:custGeom>
              <a:avLst/>
              <a:gdLst/>
              <a:ahLst/>
              <a:cxnLst/>
              <a:rect l="l" t="t" r="r" b="b"/>
              <a:pathLst>
                <a:path w="577" h="984" extrusionOk="0">
                  <a:moveTo>
                    <a:pt x="123" y="1"/>
                  </a:moveTo>
                  <a:lnTo>
                    <a:pt x="123" y="1"/>
                  </a:lnTo>
                  <a:cubicBezTo>
                    <a:pt x="123" y="1"/>
                    <a:pt x="397" y="218"/>
                    <a:pt x="0" y="757"/>
                  </a:cubicBezTo>
                  <a:lnTo>
                    <a:pt x="454" y="984"/>
                  </a:lnTo>
                  <a:cubicBezTo>
                    <a:pt x="454" y="984"/>
                    <a:pt x="577" y="227"/>
                    <a:pt x="397" y="10"/>
                  </a:cubicBezTo>
                  <a:lnTo>
                    <a:pt x="123" y="1"/>
                  </a:lnTo>
                  <a:close/>
                </a:path>
              </a:pathLst>
            </a:custGeom>
            <a:solidFill>
              <a:srgbClr val="F47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41"/>
            <p:cNvSpPr/>
            <p:nvPr/>
          </p:nvSpPr>
          <p:spPr>
            <a:xfrm>
              <a:off x="956600" y="4649275"/>
              <a:ext cx="22475" cy="35275"/>
            </a:xfrm>
            <a:custGeom>
              <a:avLst/>
              <a:gdLst/>
              <a:ahLst/>
              <a:cxnLst/>
              <a:rect l="l" t="t" r="r" b="b"/>
              <a:pathLst>
                <a:path w="899" h="1411" extrusionOk="0">
                  <a:moveTo>
                    <a:pt x="205" y="1"/>
                  </a:moveTo>
                  <a:cubicBezTo>
                    <a:pt x="196" y="1"/>
                    <a:pt x="188" y="1"/>
                    <a:pt x="180" y="2"/>
                  </a:cubicBezTo>
                  <a:cubicBezTo>
                    <a:pt x="0" y="21"/>
                    <a:pt x="76" y="588"/>
                    <a:pt x="142" y="995"/>
                  </a:cubicBezTo>
                  <a:cubicBezTo>
                    <a:pt x="189" y="1231"/>
                    <a:pt x="397" y="1392"/>
                    <a:pt x="634" y="1411"/>
                  </a:cubicBezTo>
                  <a:cubicBezTo>
                    <a:pt x="709" y="1411"/>
                    <a:pt x="785" y="1373"/>
                    <a:pt x="842" y="1297"/>
                  </a:cubicBezTo>
                  <a:cubicBezTo>
                    <a:pt x="889" y="1231"/>
                    <a:pt x="898" y="1146"/>
                    <a:pt x="879" y="1070"/>
                  </a:cubicBezTo>
                  <a:cubicBezTo>
                    <a:pt x="751" y="666"/>
                    <a:pt x="505" y="1"/>
                    <a:pt x="205" y="1"/>
                  </a:cubicBezTo>
                  <a:close/>
                </a:path>
              </a:pathLst>
            </a:custGeom>
            <a:solidFill>
              <a:srgbClr val="FFE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1"/>
            <p:cNvSpPr/>
            <p:nvPr/>
          </p:nvSpPr>
          <p:spPr>
            <a:xfrm>
              <a:off x="924225" y="4574675"/>
              <a:ext cx="32400" cy="72075"/>
            </a:xfrm>
            <a:custGeom>
              <a:avLst/>
              <a:gdLst/>
              <a:ahLst/>
              <a:cxnLst/>
              <a:rect l="l" t="t" r="r" b="b"/>
              <a:pathLst>
                <a:path w="1296" h="2883" extrusionOk="0">
                  <a:moveTo>
                    <a:pt x="719" y="0"/>
                  </a:moveTo>
                  <a:cubicBezTo>
                    <a:pt x="1" y="378"/>
                    <a:pt x="681" y="2221"/>
                    <a:pt x="1239" y="2882"/>
                  </a:cubicBezTo>
                  <a:lnTo>
                    <a:pt x="1295" y="2457"/>
                  </a:lnTo>
                  <a:cubicBezTo>
                    <a:pt x="473" y="1540"/>
                    <a:pt x="388" y="151"/>
                    <a:pt x="728" y="76"/>
                  </a:cubicBezTo>
                  <a:lnTo>
                    <a:pt x="719" y="0"/>
                  </a:lnTo>
                  <a:close/>
                </a:path>
              </a:pathLst>
            </a:custGeom>
            <a:solidFill>
              <a:srgbClr val="F7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1"/>
            <p:cNvSpPr/>
            <p:nvPr/>
          </p:nvSpPr>
          <p:spPr>
            <a:xfrm>
              <a:off x="928000" y="4579150"/>
              <a:ext cx="26250" cy="67350"/>
            </a:xfrm>
            <a:custGeom>
              <a:avLst/>
              <a:gdLst/>
              <a:ahLst/>
              <a:cxnLst/>
              <a:rect l="l" t="t" r="r" b="b"/>
              <a:pathLst>
                <a:path w="1050" h="2694" extrusionOk="0">
                  <a:moveTo>
                    <a:pt x="369" y="1"/>
                  </a:moveTo>
                  <a:lnTo>
                    <a:pt x="369" y="1"/>
                  </a:lnTo>
                  <a:cubicBezTo>
                    <a:pt x="1" y="624"/>
                    <a:pt x="577" y="2127"/>
                    <a:pt x="1040" y="2694"/>
                  </a:cubicBezTo>
                  <a:lnTo>
                    <a:pt x="1050" y="2590"/>
                  </a:lnTo>
                  <a:cubicBezTo>
                    <a:pt x="625" y="2023"/>
                    <a:pt x="95" y="653"/>
                    <a:pt x="369" y="1"/>
                  </a:cubicBezTo>
                  <a:close/>
                </a:path>
              </a:pathLst>
            </a:custGeom>
            <a:solidFill>
              <a:srgbClr val="F47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41"/>
            <p:cNvSpPr/>
            <p:nvPr/>
          </p:nvSpPr>
          <p:spPr>
            <a:xfrm>
              <a:off x="940050" y="4575125"/>
              <a:ext cx="2400" cy="3350"/>
            </a:xfrm>
            <a:custGeom>
              <a:avLst/>
              <a:gdLst/>
              <a:ahLst/>
              <a:cxnLst/>
              <a:rect l="l" t="t" r="r" b="b"/>
              <a:pathLst>
                <a:path w="96" h="134" extrusionOk="0">
                  <a:moveTo>
                    <a:pt x="86" y="1"/>
                  </a:moveTo>
                  <a:cubicBezTo>
                    <a:pt x="48" y="29"/>
                    <a:pt x="29" y="77"/>
                    <a:pt x="1" y="133"/>
                  </a:cubicBezTo>
                  <a:cubicBezTo>
                    <a:pt x="29" y="95"/>
                    <a:pt x="67" y="77"/>
                    <a:pt x="95" y="58"/>
                  </a:cubicBezTo>
                  <a:lnTo>
                    <a:pt x="86" y="1"/>
                  </a:lnTo>
                  <a:close/>
                </a:path>
              </a:pathLst>
            </a:custGeom>
            <a:solidFill>
              <a:srgbClr val="F47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41"/>
            <p:cNvSpPr/>
            <p:nvPr/>
          </p:nvSpPr>
          <p:spPr>
            <a:xfrm>
              <a:off x="955900" y="4635375"/>
              <a:ext cx="43725" cy="38075"/>
            </a:xfrm>
            <a:custGeom>
              <a:avLst/>
              <a:gdLst/>
              <a:ahLst/>
              <a:cxnLst/>
              <a:rect l="l" t="t" r="r" b="b"/>
              <a:pathLst>
                <a:path w="1749" h="1523" extrusionOk="0">
                  <a:moveTo>
                    <a:pt x="0" y="1"/>
                  </a:moveTo>
                  <a:lnTo>
                    <a:pt x="331" y="483"/>
                  </a:lnTo>
                  <a:cubicBezTo>
                    <a:pt x="372" y="476"/>
                    <a:pt x="422" y="474"/>
                    <a:pt x="477" y="474"/>
                  </a:cubicBezTo>
                  <a:cubicBezTo>
                    <a:pt x="745" y="474"/>
                    <a:pt x="1135" y="543"/>
                    <a:pt x="1276" y="606"/>
                  </a:cubicBezTo>
                  <a:cubicBezTo>
                    <a:pt x="1437" y="672"/>
                    <a:pt x="1427" y="870"/>
                    <a:pt x="1701" y="1522"/>
                  </a:cubicBezTo>
                  <a:lnTo>
                    <a:pt x="1748" y="1513"/>
                  </a:lnTo>
                  <a:cubicBezTo>
                    <a:pt x="1682" y="1371"/>
                    <a:pt x="1559" y="795"/>
                    <a:pt x="1465" y="577"/>
                  </a:cubicBezTo>
                  <a:cubicBezTo>
                    <a:pt x="1370" y="369"/>
                    <a:pt x="406" y="105"/>
                    <a:pt x="0" y="1"/>
                  </a:cubicBezTo>
                  <a:close/>
                </a:path>
              </a:pathLst>
            </a:custGeom>
            <a:solidFill>
              <a:srgbClr val="F7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1"/>
            <p:cNvSpPr/>
            <p:nvPr/>
          </p:nvSpPr>
          <p:spPr>
            <a:xfrm>
              <a:off x="949500" y="4597550"/>
              <a:ext cx="37125" cy="32850"/>
            </a:xfrm>
            <a:custGeom>
              <a:avLst/>
              <a:gdLst/>
              <a:ahLst/>
              <a:cxnLst/>
              <a:rect l="l" t="t" r="r" b="b"/>
              <a:pathLst>
                <a:path w="1485" h="1314" extrusionOk="0">
                  <a:moveTo>
                    <a:pt x="877" y="1"/>
                  </a:moveTo>
                  <a:cubicBezTo>
                    <a:pt x="682" y="1"/>
                    <a:pt x="468" y="129"/>
                    <a:pt x="313" y="323"/>
                  </a:cubicBezTo>
                  <a:cubicBezTo>
                    <a:pt x="180" y="503"/>
                    <a:pt x="1" y="512"/>
                    <a:pt x="48" y="805"/>
                  </a:cubicBezTo>
                  <a:cubicBezTo>
                    <a:pt x="67" y="909"/>
                    <a:pt x="114" y="1051"/>
                    <a:pt x="284" y="1211"/>
                  </a:cubicBezTo>
                  <a:cubicBezTo>
                    <a:pt x="365" y="1282"/>
                    <a:pt x="464" y="1314"/>
                    <a:pt x="568" y="1314"/>
                  </a:cubicBezTo>
                  <a:cubicBezTo>
                    <a:pt x="760" y="1314"/>
                    <a:pt x="969" y="1206"/>
                    <a:pt x="1116" y="1022"/>
                  </a:cubicBezTo>
                  <a:cubicBezTo>
                    <a:pt x="1343" y="739"/>
                    <a:pt x="1485" y="370"/>
                    <a:pt x="1126" y="87"/>
                  </a:cubicBezTo>
                  <a:cubicBezTo>
                    <a:pt x="1051" y="27"/>
                    <a:pt x="966" y="1"/>
                    <a:pt x="877" y="1"/>
                  </a:cubicBezTo>
                  <a:close/>
                </a:path>
              </a:pathLst>
            </a:custGeom>
            <a:solidFill>
              <a:srgbClr val="F7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41"/>
            <p:cNvSpPr/>
            <p:nvPr/>
          </p:nvSpPr>
          <p:spPr>
            <a:xfrm>
              <a:off x="950925" y="4604200"/>
              <a:ext cx="34050" cy="27025"/>
            </a:xfrm>
            <a:custGeom>
              <a:avLst/>
              <a:gdLst/>
              <a:ahLst/>
              <a:cxnLst/>
              <a:rect l="l" t="t" r="r" b="b"/>
              <a:pathLst>
                <a:path w="1362" h="1081" extrusionOk="0">
                  <a:moveTo>
                    <a:pt x="1220" y="0"/>
                  </a:moveTo>
                  <a:cubicBezTo>
                    <a:pt x="1248" y="199"/>
                    <a:pt x="1154" y="407"/>
                    <a:pt x="1012" y="586"/>
                  </a:cubicBezTo>
                  <a:cubicBezTo>
                    <a:pt x="863" y="772"/>
                    <a:pt x="646" y="880"/>
                    <a:pt x="450" y="880"/>
                  </a:cubicBezTo>
                  <a:cubicBezTo>
                    <a:pt x="347" y="880"/>
                    <a:pt x="249" y="850"/>
                    <a:pt x="171" y="785"/>
                  </a:cubicBezTo>
                  <a:cubicBezTo>
                    <a:pt x="86" y="719"/>
                    <a:pt x="38" y="643"/>
                    <a:pt x="1" y="577"/>
                  </a:cubicBezTo>
                  <a:lnTo>
                    <a:pt x="1" y="577"/>
                  </a:lnTo>
                  <a:cubicBezTo>
                    <a:pt x="29" y="681"/>
                    <a:pt x="76" y="832"/>
                    <a:pt x="227" y="974"/>
                  </a:cubicBezTo>
                  <a:cubicBezTo>
                    <a:pt x="307" y="1047"/>
                    <a:pt x="407" y="1080"/>
                    <a:pt x="513" y="1080"/>
                  </a:cubicBezTo>
                  <a:cubicBezTo>
                    <a:pt x="708" y="1080"/>
                    <a:pt x="922" y="968"/>
                    <a:pt x="1069" y="785"/>
                  </a:cubicBezTo>
                  <a:cubicBezTo>
                    <a:pt x="1258" y="548"/>
                    <a:pt x="1362" y="246"/>
                    <a:pt x="1220" y="0"/>
                  </a:cubicBezTo>
                  <a:close/>
                </a:path>
              </a:pathLst>
            </a:custGeom>
            <a:solidFill>
              <a:srgbClr val="F47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41"/>
            <p:cNvSpPr/>
            <p:nvPr/>
          </p:nvSpPr>
          <p:spPr>
            <a:xfrm>
              <a:off x="980000" y="4612250"/>
              <a:ext cx="8175" cy="6600"/>
            </a:xfrm>
            <a:custGeom>
              <a:avLst/>
              <a:gdLst/>
              <a:ahLst/>
              <a:cxnLst/>
              <a:rect l="l" t="t" r="r" b="b"/>
              <a:pathLst>
                <a:path w="327" h="264" extrusionOk="0">
                  <a:moveTo>
                    <a:pt x="116" y="1"/>
                  </a:moveTo>
                  <a:cubicBezTo>
                    <a:pt x="92" y="1"/>
                    <a:pt x="76" y="4"/>
                    <a:pt x="76" y="9"/>
                  </a:cubicBezTo>
                  <a:lnTo>
                    <a:pt x="0" y="245"/>
                  </a:lnTo>
                  <a:cubicBezTo>
                    <a:pt x="0" y="245"/>
                    <a:pt x="53" y="263"/>
                    <a:pt x="115" y="263"/>
                  </a:cubicBezTo>
                  <a:cubicBezTo>
                    <a:pt x="180" y="263"/>
                    <a:pt x="254" y="243"/>
                    <a:pt x="284" y="160"/>
                  </a:cubicBezTo>
                  <a:cubicBezTo>
                    <a:pt x="326" y="33"/>
                    <a:pt x="188" y="1"/>
                    <a:pt x="116" y="1"/>
                  </a:cubicBezTo>
                  <a:close/>
                </a:path>
              </a:pathLst>
            </a:custGeom>
            <a:solidFill>
              <a:srgbClr val="F47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41"/>
            <p:cNvSpPr/>
            <p:nvPr/>
          </p:nvSpPr>
          <p:spPr>
            <a:xfrm>
              <a:off x="981175" y="4613175"/>
              <a:ext cx="4975" cy="4525"/>
            </a:xfrm>
            <a:custGeom>
              <a:avLst/>
              <a:gdLst/>
              <a:ahLst/>
              <a:cxnLst/>
              <a:rect l="l" t="t" r="r" b="b"/>
              <a:pathLst>
                <a:path w="199" h="181" extrusionOk="0">
                  <a:moveTo>
                    <a:pt x="95" y="0"/>
                  </a:moveTo>
                  <a:cubicBezTo>
                    <a:pt x="76" y="0"/>
                    <a:pt x="38" y="19"/>
                    <a:pt x="29" y="48"/>
                  </a:cubicBezTo>
                  <a:lnTo>
                    <a:pt x="10" y="86"/>
                  </a:lnTo>
                  <a:cubicBezTo>
                    <a:pt x="0" y="104"/>
                    <a:pt x="10" y="133"/>
                    <a:pt x="29" y="152"/>
                  </a:cubicBezTo>
                  <a:cubicBezTo>
                    <a:pt x="48" y="180"/>
                    <a:pt x="76" y="180"/>
                    <a:pt x="95" y="180"/>
                  </a:cubicBezTo>
                  <a:cubicBezTo>
                    <a:pt x="133" y="171"/>
                    <a:pt x="170" y="161"/>
                    <a:pt x="180" y="114"/>
                  </a:cubicBezTo>
                  <a:cubicBezTo>
                    <a:pt x="199" y="38"/>
                    <a:pt x="142" y="19"/>
                    <a:pt x="95" y="0"/>
                  </a:cubicBezTo>
                  <a:close/>
                </a:path>
              </a:pathLst>
            </a:custGeom>
            <a:solidFill>
              <a:srgbClr val="DD5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41"/>
            <p:cNvSpPr/>
            <p:nvPr/>
          </p:nvSpPr>
          <p:spPr>
            <a:xfrm>
              <a:off x="956125" y="4600000"/>
              <a:ext cx="14200" cy="12375"/>
            </a:xfrm>
            <a:custGeom>
              <a:avLst/>
              <a:gdLst/>
              <a:ahLst/>
              <a:cxnLst/>
              <a:rect l="l" t="t" r="r" b="b"/>
              <a:pathLst>
                <a:path w="568" h="495" extrusionOk="0">
                  <a:moveTo>
                    <a:pt x="440" y="0"/>
                  </a:moveTo>
                  <a:cubicBezTo>
                    <a:pt x="365" y="0"/>
                    <a:pt x="262" y="58"/>
                    <a:pt x="180" y="140"/>
                  </a:cubicBezTo>
                  <a:cubicBezTo>
                    <a:pt x="48" y="272"/>
                    <a:pt x="1" y="414"/>
                    <a:pt x="57" y="471"/>
                  </a:cubicBezTo>
                  <a:cubicBezTo>
                    <a:pt x="73" y="487"/>
                    <a:pt x="97" y="494"/>
                    <a:pt x="126" y="494"/>
                  </a:cubicBezTo>
                  <a:cubicBezTo>
                    <a:pt x="200" y="494"/>
                    <a:pt x="306" y="443"/>
                    <a:pt x="388" y="348"/>
                  </a:cubicBezTo>
                  <a:cubicBezTo>
                    <a:pt x="520" y="225"/>
                    <a:pt x="568" y="83"/>
                    <a:pt x="511" y="27"/>
                  </a:cubicBezTo>
                  <a:cubicBezTo>
                    <a:pt x="493" y="8"/>
                    <a:pt x="468" y="0"/>
                    <a:pt x="440" y="0"/>
                  </a:cubicBezTo>
                  <a:close/>
                </a:path>
              </a:pathLst>
            </a:custGeom>
            <a:solidFill>
              <a:srgbClr val="FFE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41"/>
            <p:cNvSpPr/>
            <p:nvPr/>
          </p:nvSpPr>
          <p:spPr>
            <a:xfrm>
              <a:off x="961100" y="4605150"/>
              <a:ext cx="16075" cy="14025"/>
            </a:xfrm>
            <a:custGeom>
              <a:avLst/>
              <a:gdLst/>
              <a:ahLst/>
              <a:cxnLst/>
              <a:rect l="l" t="t" r="r" b="b"/>
              <a:pathLst>
                <a:path w="643" h="561" extrusionOk="0">
                  <a:moveTo>
                    <a:pt x="402" y="1"/>
                  </a:moveTo>
                  <a:cubicBezTo>
                    <a:pt x="318" y="1"/>
                    <a:pt x="225" y="40"/>
                    <a:pt x="151" y="114"/>
                  </a:cubicBezTo>
                  <a:cubicBezTo>
                    <a:pt x="28" y="236"/>
                    <a:pt x="0" y="407"/>
                    <a:pt x="95" y="501"/>
                  </a:cubicBezTo>
                  <a:cubicBezTo>
                    <a:pt x="130" y="540"/>
                    <a:pt x="182" y="560"/>
                    <a:pt x="239" y="560"/>
                  </a:cubicBezTo>
                  <a:cubicBezTo>
                    <a:pt x="319" y="560"/>
                    <a:pt x="410" y="522"/>
                    <a:pt x="482" y="444"/>
                  </a:cubicBezTo>
                  <a:cubicBezTo>
                    <a:pt x="614" y="312"/>
                    <a:pt x="643" y="142"/>
                    <a:pt x="548" y="57"/>
                  </a:cubicBezTo>
                  <a:cubicBezTo>
                    <a:pt x="510" y="19"/>
                    <a:pt x="458" y="1"/>
                    <a:pt x="402" y="1"/>
                  </a:cubicBezTo>
                  <a:close/>
                </a:path>
              </a:pathLst>
            </a:custGeom>
            <a:solidFill>
              <a:srgbClr val="FFE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41"/>
            <p:cNvSpPr/>
            <p:nvPr/>
          </p:nvSpPr>
          <p:spPr>
            <a:xfrm>
              <a:off x="952575" y="4610350"/>
              <a:ext cx="13500" cy="13525"/>
            </a:xfrm>
            <a:custGeom>
              <a:avLst/>
              <a:gdLst/>
              <a:ahLst/>
              <a:cxnLst/>
              <a:rect l="l" t="t" r="r" b="b"/>
              <a:pathLst>
                <a:path w="540" h="541" extrusionOk="0">
                  <a:moveTo>
                    <a:pt x="369" y="1"/>
                  </a:moveTo>
                  <a:cubicBezTo>
                    <a:pt x="276" y="1"/>
                    <a:pt x="163" y="74"/>
                    <a:pt x="95" y="142"/>
                  </a:cubicBezTo>
                  <a:cubicBezTo>
                    <a:pt x="1" y="236"/>
                    <a:pt x="1" y="388"/>
                    <a:pt x="86" y="482"/>
                  </a:cubicBezTo>
                  <a:cubicBezTo>
                    <a:pt x="129" y="521"/>
                    <a:pt x="185" y="540"/>
                    <a:pt x="241" y="540"/>
                  </a:cubicBezTo>
                  <a:cubicBezTo>
                    <a:pt x="308" y="540"/>
                    <a:pt x="375" y="514"/>
                    <a:pt x="426" y="463"/>
                  </a:cubicBezTo>
                  <a:cubicBezTo>
                    <a:pt x="521" y="369"/>
                    <a:pt x="539" y="113"/>
                    <a:pt x="464" y="38"/>
                  </a:cubicBezTo>
                  <a:cubicBezTo>
                    <a:pt x="438" y="12"/>
                    <a:pt x="405" y="1"/>
                    <a:pt x="369" y="1"/>
                  </a:cubicBezTo>
                  <a:close/>
                </a:path>
              </a:pathLst>
            </a:custGeom>
            <a:solidFill>
              <a:srgbClr val="FFE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41"/>
            <p:cNvSpPr/>
            <p:nvPr/>
          </p:nvSpPr>
          <p:spPr>
            <a:xfrm>
              <a:off x="794750" y="4601850"/>
              <a:ext cx="37350" cy="50100"/>
            </a:xfrm>
            <a:custGeom>
              <a:avLst/>
              <a:gdLst/>
              <a:ahLst/>
              <a:cxnLst/>
              <a:rect l="l" t="t" r="r" b="b"/>
              <a:pathLst>
                <a:path w="1494" h="2004" extrusionOk="0">
                  <a:moveTo>
                    <a:pt x="1010" y="0"/>
                  </a:moveTo>
                  <a:cubicBezTo>
                    <a:pt x="895" y="0"/>
                    <a:pt x="799" y="46"/>
                    <a:pt x="804" y="132"/>
                  </a:cubicBezTo>
                  <a:cubicBezTo>
                    <a:pt x="823" y="302"/>
                    <a:pt x="256" y="983"/>
                    <a:pt x="1" y="1153"/>
                  </a:cubicBezTo>
                  <a:lnTo>
                    <a:pt x="275" y="2003"/>
                  </a:lnTo>
                  <a:cubicBezTo>
                    <a:pt x="681" y="1928"/>
                    <a:pt x="1494" y="1153"/>
                    <a:pt x="1295" y="104"/>
                  </a:cubicBezTo>
                  <a:cubicBezTo>
                    <a:pt x="1221" y="34"/>
                    <a:pt x="1109" y="0"/>
                    <a:pt x="1010" y="0"/>
                  </a:cubicBezTo>
                  <a:close/>
                </a:path>
              </a:pathLst>
            </a:custGeom>
            <a:solidFill>
              <a:srgbClr val="F7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41"/>
            <p:cNvSpPr/>
            <p:nvPr/>
          </p:nvSpPr>
          <p:spPr>
            <a:xfrm>
              <a:off x="792400" y="4610875"/>
              <a:ext cx="33100" cy="25250"/>
            </a:xfrm>
            <a:custGeom>
              <a:avLst/>
              <a:gdLst/>
              <a:ahLst/>
              <a:cxnLst/>
              <a:rect l="l" t="t" r="r" b="b"/>
              <a:pathLst>
                <a:path w="1324" h="1010" extrusionOk="0">
                  <a:moveTo>
                    <a:pt x="1029" y="0"/>
                  </a:moveTo>
                  <a:cubicBezTo>
                    <a:pt x="858" y="0"/>
                    <a:pt x="692" y="263"/>
                    <a:pt x="511" y="471"/>
                  </a:cubicBezTo>
                  <a:cubicBezTo>
                    <a:pt x="237" y="754"/>
                    <a:pt x="0" y="981"/>
                    <a:pt x="265" y="1009"/>
                  </a:cubicBezTo>
                  <a:cubicBezTo>
                    <a:pt x="273" y="1010"/>
                    <a:pt x="281" y="1010"/>
                    <a:pt x="290" y="1010"/>
                  </a:cubicBezTo>
                  <a:cubicBezTo>
                    <a:pt x="439" y="1010"/>
                    <a:pt x="711" y="934"/>
                    <a:pt x="898" y="773"/>
                  </a:cubicBezTo>
                  <a:cubicBezTo>
                    <a:pt x="1163" y="537"/>
                    <a:pt x="1323" y="92"/>
                    <a:pt x="1078" y="7"/>
                  </a:cubicBezTo>
                  <a:cubicBezTo>
                    <a:pt x="1061" y="3"/>
                    <a:pt x="1045" y="0"/>
                    <a:pt x="1029" y="0"/>
                  </a:cubicBezTo>
                  <a:close/>
                </a:path>
              </a:pathLst>
            </a:custGeom>
            <a:solidFill>
              <a:srgbClr val="FFCC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41"/>
            <p:cNvSpPr/>
            <p:nvPr/>
          </p:nvSpPr>
          <p:spPr>
            <a:xfrm>
              <a:off x="797825" y="4607000"/>
              <a:ext cx="35475" cy="45175"/>
            </a:xfrm>
            <a:custGeom>
              <a:avLst/>
              <a:gdLst/>
              <a:ahLst/>
              <a:cxnLst/>
              <a:rect l="l" t="t" r="r" b="b"/>
              <a:pathLst>
                <a:path w="1419" h="1807" extrusionOk="0">
                  <a:moveTo>
                    <a:pt x="1170" y="1"/>
                  </a:moveTo>
                  <a:cubicBezTo>
                    <a:pt x="1127" y="1"/>
                    <a:pt x="1161" y="1278"/>
                    <a:pt x="1" y="1315"/>
                  </a:cubicBezTo>
                  <a:lnTo>
                    <a:pt x="152" y="1807"/>
                  </a:lnTo>
                  <a:cubicBezTo>
                    <a:pt x="558" y="1722"/>
                    <a:pt x="1418" y="1136"/>
                    <a:pt x="1172" y="2"/>
                  </a:cubicBezTo>
                  <a:cubicBezTo>
                    <a:pt x="1172" y="1"/>
                    <a:pt x="1171" y="1"/>
                    <a:pt x="1170" y="1"/>
                  </a:cubicBezTo>
                  <a:close/>
                </a:path>
              </a:pathLst>
            </a:custGeom>
            <a:solidFill>
              <a:srgbClr val="F47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1"/>
            <p:cNvSpPr/>
            <p:nvPr/>
          </p:nvSpPr>
          <p:spPr>
            <a:xfrm>
              <a:off x="775700" y="4662325"/>
              <a:ext cx="10800" cy="18025"/>
            </a:xfrm>
            <a:custGeom>
              <a:avLst/>
              <a:gdLst/>
              <a:ahLst/>
              <a:cxnLst/>
              <a:rect l="l" t="t" r="r" b="b"/>
              <a:pathLst>
                <a:path w="432" h="721" extrusionOk="0">
                  <a:moveTo>
                    <a:pt x="309" y="0"/>
                  </a:moveTo>
                  <a:cubicBezTo>
                    <a:pt x="243" y="19"/>
                    <a:pt x="44" y="473"/>
                    <a:pt x="26" y="586"/>
                  </a:cubicBezTo>
                  <a:cubicBezTo>
                    <a:pt x="1" y="686"/>
                    <a:pt x="71" y="720"/>
                    <a:pt x="160" y="720"/>
                  </a:cubicBezTo>
                  <a:cubicBezTo>
                    <a:pt x="172" y="720"/>
                    <a:pt x="184" y="720"/>
                    <a:pt x="196" y="718"/>
                  </a:cubicBezTo>
                  <a:cubicBezTo>
                    <a:pt x="309" y="690"/>
                    <a:pt x="432" y="57"/>
                    <a:pt x="404" y="38"/>
                  </a:cubicBezTo>
                  <a:lnTo>
                    <a:pt x="309" y="0"/>
                  </a:lnTo>
                  <a:close/>
                </a:path>
              </a:pathLst>
            </a:custGeom>
            <a:solidFill>
              <a:srgbClr val="F7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1"/>
            <p:cNvSpPr/>
            <p:nvPr/>
          </p:nvSpPr>
          <p:spPr>
            <a:xfrm>
              <a:off x="779875" y="4661850"/>
              <a:ext cx="6625" cy="18200"/>
            </a:xfrm>
            <a:custGeom>
              <a:avLst/>
              <a:gdLst/>
              <a:ahLst/>
              <a:cxnLst/>
              <a:rect l="l" t="t" r="r" b="b"/>
              <a:pathLst>
                <a:path w="265" h="728" extrusionOk="0">
                  <a:moveTo>
                    <a:pt x="189" y="0"/>
                  </a:moveTo>
                  <a:cubicBezTo>
                    <a:pt x="189" y="133"/>
                    <a:pt x="95" y="662"/>
                    <a:pt x="0" y="728"/>
                  </a:cubicBezTo>
                  <a:lnTo>
                    <a:pt x="19" y="728"/>
                  </a:lnTo>
                  <a:cubicBezTo>
                    <a:pt x="142" y="709"/>
                    <a:pt x="265" y="76"/>
                    <a:pt x="237" y="57"/>
                  </a:cubicBezTo>
                  <a:lnTo>
                    <a:pt x="189" y="0"/>
                  </a:lnTo>
                  <a:close/>
                </a:path>
              </a:pathLst>
            </a:custGeom>
            <a:solidFill>
              <a:srgbClr val="F47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41"/>
            <p:cNvSpPr/>
            <p:nvPr/>
          </p:nvSpPr>
          <p:spPr>
            <a:xfrm>
              <a:off x="791650" y="4624575"/>
              <a:ext cx="111025" cy="50250"/>
            </a:xfrm>
            <a:custGeom>
              <a:avLst/>
              <a:gdLst/>
              <a:ahLst/>
              <a:cxnLst/>
              <a:rect l="l" t="t" r="r" b="b"/>
              <a:pathLst>
                <a:path w="4441" h="2010" extrusionOk="0">
                  <a:moveTo>
                    <a:pt x="3630" y="0"/>
                  </a:moveTo>
                  <a:cubicBezTo>
                    <a:pt x="2461" y="0"/>
                    <a:pt x="2230" y="1450"/>
                    <a:pt x="1467" y="1765"/>
                  </a:cubicBezTo>
                  <a:cubicBezTo>
                    <a:pt x="1351" y="1813"/>
                    <a:pt x="1240" y="1834"/>
                    <a:pt x="1137" y="1834"/>
                  </a:cubicBezTo>
                  <a:cubicBezTo>
                    <a:pt x="525" y="1834"/>
                    <a:pt x="175" y="1106"/>
                    <a:pt x="531" y="953"/>
                  </a:cubicBezTo>
                  <a:lnTo>
                    <a:pt x="474" y="905"/>
                  </a:lnTo>
                  <a:lnTo>
                    <a:pt x="474" y="905"/>
                  </a:lnTo>
                  <a:cubicBezTo>
                    <a:pt x="1" y="1101"/>
                    <a:pt x="437" y="2010"/>
                    <a:pt x="1174" y="2010"/>
                  </a:cubicBezTo>
                  <a:cubicBezTo>
                    <a:pt x="1290" y="2010"/>
                    <a:pt x="1414" y="1987"/>
                    <a:pt x="1542" y="1935"/>
                  </a:cubicBezTo>
                  <a:cubicBezTo>
                    <a:pt x="2343" y="1604"/>
                    <a:pt x="2486" y="427"/>
                    <a:pt x="3483" y="427"/>
                  </a:cubicBezTo>
                  <a:cubicBezTo>
                    <a:pt x="3651" y="427"/>
                    <a:pt x="3842" y="461"/>
                    <a:pt x="4066" y="537"/>
                  </a:cubicBezTo>
                  <a:cubicBezTo>
                    <a:pt x="4098" y="549"/>
                    <a:pt x="4129" y="555"/>
                    <a:pt x="4156" y="555"/>
                  </a:cubicBezTo>
                  <a:cubicBezTo>
                    <a:pt x="4386" y="555"/>
                    <a:pt x="4440" y="177"/>
                    <a:pt x="4179" y="93"/>
                  </a:cubicBezTo>
                  <a:cubicBezTo>
                    <a:pt x="3975" y="29"/>
                    <a:pt x="3793" y="0"/>
                    <a:pt x="3630" y="0"/>
                  </a:cubicBezTo>
                  <a:close/>
                </a:path>
              </a:pathLst>
            </a:custGeom>
            <a:solidFill>
              <a:srgbClr val="F7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1"/>
            <p:cNvSpPr/>
            <p:nvPr/>
          </p:nvSpPr>
          <p:spPr>
            <a:xfrm>
              <a:off x="801125" y="4647200"/>
              <a:ext cx="3575" cy="5700"/>
            </a:xfrm>
            <a:custGeom>
              <a:avLst/>
              <a:gdLst/>
              <a:ahLst/>
              <a:cxnLst/>
              <a:rect l="l" t="t" r="r" b="b"/>
              <a:pathLst>
                <a:path w="143" h="228" extrusionOk="0">
                  <a:moveTo>
                    <a:pt x="77" y="0"/>
                  </a:moveTo>
                  <a:cubicBezTo>
                    <a:pt x="67" y="0"/>
                    <a:pt x="58" y="10"/>
                    <a:pt x="39" y="10"/>
                  </a:cubicBezTo>
                  <a:cubicBezTo>
                    <a:pt x="20" y="76"/>
                    <a:pt x="1" y="142"/>
                    <a:pt x="10" y="227"/>
                  </a:cubicBezTo>
                  <a:cubicBezTo>
                    <a:pt x="20" y="142"/>
                    <a:pt x="67" y="85"/>
                    <a:pt x="143" y="48"/>
                  </a:cubicBezTo>
                  <a:lnTo>
                    <a:pt x="77" y="0"/>
                  </a:lnTo>
                  <a:close/>
                </a:path>
              </a:pathLst>
            </a:custGeom>
            <a:solidFill>
              <a:srgbClr val="F47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1"/>
            <p:cNvSpPr/>
            <p:nvPr/>
          </p:nvSpPr>
          <p:spPr>
            <a:xfrm>
              <a:off x="797800" y="4631375"/>
              <a:ext cx="103200" cy="43525"/>
            </a:xfrm>
            <a:custGeom>
              <a:avLst/>
              <a:gdLst/>
              <a:ahLst/>
              <a:cxnLst/>
              <a:rect l="l" t="t" r="r" b="b"/>
              <a:pathLst>
                <a:path w="4128" h="1741" extrusionOk="0">
                  <a:moveTo>
                    <a:pt x="4103" y="0"/>
                  </a:moveTo>
                  <a:lnTo>
                    <a:pt x="4103" y="0"/>
                  </a:lnTo>
                  <a:cubicBezTo>
                    <a:pt x="4080" y="93"/>
                    <a:pt x="4006" y="173"/>
                    <a:pt x="3897" y="173"/>
                  </a:cubicBezTo>
                  <a:cubicBezTo>
                    <a:pt x="3873" y="173"/>
                    <a:pt x="3847" y="169"/>
                    <a:pt x="3820" y="161"/>
                  </a:cubicBezTo>
                  <a:cubicBezTo>
                    <a:pt x="3595" y="84"/>
                    <a:pt x="3403" y="51"/>
                    <a:pt x="3234" y="51"/>
                  </a:cubicBezTo>
                  <a:cubicBezTo>
                    <a:pt x="2240" y="51"/>
                    <a:pt x="2097" y="1219"/>
                    <a:pt x="1296" y="1550"/>
                  </a:cubicBezTo>
                  <a:cubicBezTo>
                    <a:pt x="1164" y="1608"/>
                    <a:pt x="1037" y="1633"/>
                    <a:pt x="918" y="1633"/>
                  </a:cubicBezTo>
                  <a:cubicBezTo>
                    <a:pt x="432" y="1633"/>
                    <a:pt x="77" y="1217"/>
                    <a:pt x="39" y="898"/>
                  </a:cubicBezTo>
                  <a:lnTo>
                    <a:pt x="39" y="898"/>
                  </a:lnTo>
                  <a:cubicBezTo>
                    <a:pt x="0" y="1233"/>
                    <a:pt x="378" y="1740"/>
                    <a:pt x="924" y="1740"/>
                  </a:cubicBezTo>
                  <a:cubicBezTo>
                    <a:pt x="1041" y="1740"/>
                    <a:pt x="1166" y="1717"/>
                    <a:pt x="1296" y="1663"/>
                  </a:cubicBezTo>
                  <a:cubicBezTo>
                    <a:pt x="2099" y="1331"/>
                    <a:pt x="2248" y="158"/>
                    <a:pt x="3245" y="158"/>
                  </a:cubicBezTo>
                  <a:cubicBezTo>
                    <a:pt x="3411" y="158"/>
                    <a:pt x="3600" y="191"/>
                    <a:pt x="3820" y="265"/>
                  </a:cubicBezTo>
                  <a:cubicBezTo>
                    <a:pt x="3851" y="277"/>
                    <a:pt x="3880" y="282"/>
                    <a:pt x="3907" y="282"/>
                  </a:cubicBezTo>
                  <a:cubicBezTo>
                    <a:pt x="4050" y="282"/>
                    <a:pt x="4127" y="128"/>
                    <a:pt x="4103" y="0"/>
                  </a:cubicBezTo>
                  <a:close/>
                </a:path>
              </a:pathLst>
            </a:custGeom>
            <a:solidFill>
              <a:srgbClr val="F47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1"/>
            <p:cNvSpPr/>
            <p:nvPr/>
          </p:nvSpPr>
          <p:spPr>
            <a:xfrm>
              <a:off x="797125" y="4648375"/>
              <a:ext cx="7100" cy="15150"/>
            </a:xfrm>
            <a:custGeom>
              <a:avLst/>
              <a:gdLst/>
              <a:ahLst/>
              <a:cxnLst/>
              <a:rect l="l" t="t" r="r" b="b"/>
              <a:pathLst>
                <a:path w="284" h="606" extrusionOk="0">
                  <a:moveTo>
                    <a:pt x="161" y="1"/>
                  </a:moveTo>
                  <a:cubicBezTo>
                    <a:pt x="0" y="133"/>
                    <a:pt x="29" y="379"/>
                    <a:pt x="161" y="605"/>
                  </a:cubicBezTo>
                  <a:lnTo>
                    <a:pt x="284" y="568"/>
                  </a:lnTo>
                  <a:cubicBezTo>
                    <a:pt x="142" y="360"/>
                    <a:pt x="123" y="95"/>
                    <a:pt x="284" y="10"/>
                  </a:cubicBezTo>
                  <a:lnTo>
                    <a:pt x="161" y="1"/>
                  </a:lnTo>
                  <a:close/>
                </a:path>
              </a:pathLst>
            </a:custGeom>
            <a:solidFill>
              <a:srgbClr val="DD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1"/>
            <p:cNvSpPr/>
            <p:nvPr/>
          </p:nvSpPr>
          <p:spPr>
            <a:xfrm>
              <a:off x="808450" y="4667750"/>
              <a:ext cx="10900" cy="6650"/>
            </a:xfrm>
            <a:custGeom>
              <a:avLst/>
              <a:gdLst/>
              <a:ahLst/>
              <a:cxnLst/>
              <a:rect l="l" t="t" r="r" b="b"/>
              <a:pathLst>
                <a:path w="436" h="266" extrusionOk="0">
                  <a:moveTo>
                    <a:pt x="95" y="1"/>
                  </a:moveTo>
                  <a:lnTo>
                    <a:pt x="1" y="123"/>
                  </a:lnTo>
                  <a:cubicBezTo>
                    <a:pt x="105" y="190"/>
                    <a:pt x="237" y="237"/>
                    <a:pt x="369" y="265"/>
                  </a:cubicBezTo>
                  <a:lnTo>
                    <a:pt x="436" y="95"/>
                  </a:lnTo>
                  <a:lnTo>
                    <a:pt x="436" y="95"/>
                  </a:lnTo>
                  <a:cubicBezTo>
                    <a:pt x="424" y="96"/>
                    <a:pt x="412" y="97"/>
                    <a:pt x="401" y="97"/>
                  </a:cubicBezTo>
                  <a:cubicBezTo>
                    <a:pt x="297" y="97"/>
                    <a:pt x="189" y="60"/>
                    <a:pt x="95" y="1"/>
                  </a:cubicBezTo>
                  <a:close/>
                </a:path>
              </a:pathLst>
            </a:custGeom>
            <a:solidFill>
              <a:srgbClr val="DD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41"/>
            <p:cNvSpPr/>
            <p:nvPr/>
          </p:nvSpPr>
          <p:spPr>
            <a:xfrm>
              <a:off x="833500" y="4654275"/>
              <a:ext cx="12775" cy="15625"/>
            </a:xfrm>
            <a:custGeom>
              <a:avLst/>
              <a:gdLst/>
              <a:ahLst/>
              <a:cxnLst/>
              <a:rect l="l" t="t" r="r" b="b"/>
              <a:pathLst>
                <a:path w="511" h="625" extrusionOk="0">
                  <a:moveTo>
                    <a:pt x="407" y="1"/>
                  </a:moveTo>
                  <a:cubicBezTo>
                    <a:pt x="275" y="180"/>
                    <a:pt x="142" y="332"/>
                    <a:pt x="1" y="436"/>
                  </a:cubicBezTo>
                  <a:lnTo>
                    <a:pt x="57" y="625"/>
                  </a:lnTo>
                  <a:cubicBezTo>
                    <a:pt x="237" y="511"/>
                    <a:pt x="379" y="360"/>
                    <a:pt x="511" y="190"/>
                  </a:cubicBezTo>
                  <a:lnTo>
                    <a:pt x="407" y="1"/>
                  </a:lnTo>
                  <a:close/>
                </a:path>
              </a:pathLst>
            </a:custGeom>
            <a:solidFill>
              <a:srgbClr val="DD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1"/>
            <p:cNvSpPr/>
            <p:nvPr/>
          </p:nvSpPr>
          <p:spPr>
            <a:xfrm>
              <a:off x="852400" y="4631600"/>
              <a:ext cx="13975" cy="17050"/>
            </a:xfrm>
            <a:custGeom>
              <a:avLst/>
              <a:gdLst/>
              <a:ahLst/>
              <a:cxnLst/>
              <a:rect l="l" t="t" r="r" b="b"/>
              <a:pathLst>
                <a:path w="559" h="682" extrusionOk="0">
                  <a:moveTo>
                    <a:pt x="398" y="1"/>
                  </a:moveTo>
                  <a:cubicBezTo>
                    <a:pt x="246" y="114"/>
                    <a:pt x="124" y="256"/>
                    <a:pt x="1" y="426"/>
                  </a:cubicBezTo>
                  <a:lnTo>
                    <a:pt x="86" y="681"/>
                  </a:lnTo>
                  <a:cubicBezTo>
                    <a:pt x="228" y="520"/>
                    <a:pt x="369" y="369"/>
                    <a:pt x="558" y="275"/>
                  </a:cubicBezTo>
                  <a:lnTo>
                    <a:pt x="398" y="1"/>
                  </a:lnTo>
                  <a:close/>
                </a:path>
              </a:pathLst>
            </a:custGeom>
            <a:solidFill>
              <a:srgbClr val="DD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1"/>
            <p:cNvSpPr/>
            <p:nvPr/>
          </p:nvSpPr>
          <p:spPr>
            <a:xfrm>
              <a:off x="879575" y="4624525"/>
              <a:ext cx="13250" cy="12775"/>
            </a:xfrm>
            <a:custGeom>
              <a:avLst/>
              <a:gdLst/>
              <a:ahLst/>
              <a:cxnLst/>
              <a:rect l="l" t="t" r="r" b="b"/>
              <a:pathLst>
                <a:path w="530" h="511" extrusionOk="0">
                  <a:moveTo>
                    <a:pt x="152" y="0"/>
                  </a:moveTo>
                  <a:lnTo>
                    <a:pt x="1" y="435"/>
                  </a:lnTo>
                  <a:cubicBezTo>
                    <a:pt x="133" y="435"/>
                    <a:pt x="275" y="463"/>
                    <a:pt x="435" y="510"/>
                  </a:cubicBezTo>
                  <a:lnTo>
                    <a:pt x="530" y="47"/>
                  </a:lnTo>
                  <a:cubicBezTo>
                    <a:pt x="388" y="19"/>
                    <a:pt x="275" y="0"/>
                    <a:pt x="152" y="0"/>
                  </a:cubicBezTo>
                  <a:close/>
                </a:path>
              </a:pathLst>
            </a:custGeom>
            <a:solidFill>
              <a:srgbClr val="DD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41"/>
            <p:cNvSpPr/>
            <p:nvPr/>
          </p:nvSpPr>
          <p:spPr>
            <a:xfrm>
              <a:off x="779875" y="4630625"/>
              <a:ext cx="30850" cy="32900"/>
            </a:xfrm>
            <a:custGeom>
              <a:avLst/>
              <a:gdLst/>
              <a:ahLst/>
              <a:cxnLst/>
              <a:rect l="l" t="t" r="r" b="b"/>
              <a:pathLst>
                <a:path w="1234" h="1316" extrusionOk="0">
                  <a:moveTo>
                    <a:pt x="636" y="1"/>
                  </a:moveTo>
                  <a:cubicBezTo>
                    <a:pt x="606" y="1"/>
                    <a:pt x="576" y="4"/>
                    <a:pt x="548" y="11"/>
                  </a:cubicBezTo>
                  <a:cubicBezTo>
                    <a:pt x="0" y="181"/>
                    <a:pt x="104" y="890"/>
                    <a:pt x="142" y="1287"/>
                  </a:cubicBezTo>
                  <a:lnTo>
                    <a:pt x="218" y="1315"/>
                  </a:lnTo>
                  <a:cubicBezTo>
                    <a:pt x="203" y="1070"/>
                    <a:pt x="205" y="660"/>
                    <a:pt x="426" y="660"/>
                  </a:cubicBezTo>
                  <a:cubicBezTo>
                    <a:pt x="494" y="660"/>
                    <a:pt x="583" y="699"/>
                    <a:pt x="700" y="796"/>
                  </a:cubicBezTo>
                  <a:cubicBezTo>
                    <a:pt x="738" y="827"/>
                    <a:pt x="790" y="842"/>
                    <a:pt x="845" y="842"/>
                  </a:cubicBezTo>
                  <a:cubicBezTo>
                    <a:pt x="991" y="842"/>
                    <a:pt x="1164" y="732"/>
                    <a:pt x="1191" y="512"/>
                  </a:cubicBezTo>
                  <a:cubicBezTo>
                    <a:pt x="1233" y="234"/>
                    <a:pt x="892" y="1"/>
                    <a:pt x="636" y="1"/>
                  </a:cubicBezTo>
                  <a:close/>
                </a:path>
              </a:pathLst>
            </a:custGeom>
            <a:solidFill>
              <a:srgbClr val="F47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41"/>
            <p:cNvSpPr/>
            <p:nvPr/>
          </p:nvSpPr>
          <p:spPr>
            <a:xfrm>
              <a:off x="778925" y="4629925"/>
              <a:ext cx="28850" cy="33600"/>
            </a:xfrm>
            <a:custGeom>
              <a:avLst/>
              <a:gdLst/>
              <a:ahLst/>
              <a:cxnLst/>
              <a:rect l="l" t="t" r="r" b="b"/>
              <a:pathLst>
                <a:path w="1154" h="1344" extrusionOk="0">
                  <a:moveTo>
                    <a:pt x="636" y="1"/>
                  </a:moveTo>
                  <a:cubicBezTo>
                    <a:pt x="608" y="1"/>
                    <a:pt x="582" y="4"/>
                    <a:pt x="558" y="11"/>
                  </a:cubicBezTo>
                  <a:cubicBezTo>
                    <a:pt x="1" y="172"/>
                    <a:pt x="86" y="984"/>
                    <a:pt x="180" y="1334"/>
                  </a:cubicBezTo>
                  <a:lnTo>
                    <a:pt x="227" y="1343"/>
                  </a:lnTo>
                  <a:cubicBezTo>
                    <a:pt x="142" y="965"/>
                    <a:pt x="114" y="266"/>
                    <a:pt x="624" y="115"/>
                  </a:cubicBezTo>
                  <a:cubicBezTo>
                    <a:pt x="646" y="109"/>
                    <a:pt x="670" y="106"/>
                    <a:pt x="696" y="106"/>
                  </a:cubicBezTo>
                  <a:cubicBezTo>
                    <a:pt x="831" y="106"/>
                    <a:pt x="1017" y="184"/>
                    <a:pt x="1144" y="294"/>
                  </a:cubicBezTo>
                  <a:cubicBezTo>
                    <a:pt x="1154" y="266"/>
                    <a:pt x="1154" y="257"/>
                    <a:pt x="1154" y="257"/>
                  </a:cubicBezTo>
                  <a:cubicBezTo>
                    <a:pt x="1024" y="111"/>
                    <a:pt x="799" y="1"/>
                    <a:pt x="636" y="1"/>
                  </a:cubicBezTo>
                  <a:close/>
                </a:path>
              </a:pathLst>
            </a:custGeom>
            <a:solidFill>
              <a:srgbClr val="F7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1"/>
            <p:cNvSpPr/>
            <p:nvPr/>
          </p:nvSpPr>
          <p:spPr>
            <a:xfrm>
              <a:off x="807525" y="4604000"/>
              <a:ext cx="34025" cy="32425"/>
            </a:xfrm>
            <a:custGeom>
              <a:avLst/>
              <a:gdLst/>
              <a:ahLst/>
              <a:cxnLst/>
              <a:rect l="l" t="t" r="r" b="b"/>
              <a:pathLst>
                <a:path w="1361" h="1297" extrusionOk="0">
                  <a:moveTo>
                    <a:pt x="718" y="1"/>
                  </a:moveTo>
                  <a:cubicBezTo>
                    <a:pt x="707" y="1"/>
                    <a:pt x="698" y="3"/>
                    <a:pt x="690" y="8"/>
                  </a:cubicBezTo>
                  <a:cubicBezTo>
                    <a:pt x="643" y="18"/>
                    <a:pt x="614" y="65"/>
                    <a:pt x="614" y="103"/>
                  </a:cubicBezTo>
                  <a:lnTo>
                    <a:pt x="605" y="254"/>
                  </a:lnTo>
                  <a:cubicBezTo>
                    <a:pt x="605" y="254"/>
                    <a:pt x="1172" y="613"/>
                    <a:pt x="983" y="1020"/>
                  </a:cubicBezTo>
                  <a:cubicBezTo>
                    <a:pt x="930" y="1126"/>
                    <a:pt x="799" y="1167"/>
                    <a:pt x="643" y="1167"/>
                  </a:cubicBezTo>
                  <a:cubicBezTo>
                    <a:pt x="437" y="1167"/>
                    <a:pt x="187" y="1096"/>
                    <a:pt x="10" y="1010"/>
                  </a:cubicBezTo>
                  <a:cubicBezTo>
                    <a:pt x="10" y="1029"/>
                    <a:pt x="0" y="1067"/>
                    <a:pt x="0" y="1095"/>
                  </a:cubicBezTo>
                  <a:cubicBezTo>
                    <a:pt x="221" y="1220"/>
                    <a:pt x="456" y="1296"/>
                    <a:pt x="662" y="1296"/>
                  </a:cubicBezTo>
                  <a:cubicBezTo>
                    <a:pt x="861" y="1296"/>
                    <a:pt x="1032" y="1225"/>
                    <a:pt x="1134" y="1057"/>
                  </a:cubicBezTo>
                  <a:cubicBezTo>
                    <a:pt x="1361" y="727"/>
                    <a:pt x="1068" y="339"/>
                    <a:pt x="803" y="37"/>
                  </a:cubicBezTo>
                  <a:cubicBezTo>
                    <a:pt x="776" y="16"/>
                    <a:pt x="744" y="1"/>
                    <a:pt x="718" y="1"/>
                  </a:cubicBezTo>
                  <a:close/>
                </a:path>
              </a:pathLst>
            </a:custGeom>
            <a:solidFill>
              <a:srgbClr val="F7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1"/>
            <p:cNvSpPr/>
            <p:nvPr/>
          </p:nvSpPr>
          <p:spPr>
            <a:xfrm>
              <a:off x="809650" y="4568575"/>
              <a:ext cx="37100" cy="31550"/>
            </a:xfrm>
            <a:custGeom>
              <a:avLst/>
              <a:gdLst/>
              <a:ahLst/>
              <a:cxnLst/>
              <a:rect l="l" t="t" r="r" b="b"/>
              <a:pathLst>
                <a:path w="1484" h="1262" extrusionOk="0">
                  <a:moveTo>
                    <a:pt x="867" y="0"/>
                  </a:moveTo>
                  <a:cubicBezTo>
                    <a:pt x="698" y="0"/>
                    <a:pt x="509" y="73"/>
                    <a:pt x="350" y="206"/>
                  </a:cubicBezTo>
                  <a:cubicBezTo>
                    <a:pt x="189" y="348"/>
                    <a:pt x="19" y="320"/>
                    <a:pt x="0" y="613"/>
                  </a:cubicBezTo>
                  <a:cubicBezTo>
                    <a:pt x="0" y="726"/>
                    <a:pt x="0" y="896"/>
                    <a:pt x="142" y="1085"/>
                  </a:cubicBezTo>
                  <a:cubicBezTo>
                    <a:pt x="229" y="1204"/>
                    <a:pt x="367" y="1261"/>
                    <a:pt x="519" y="1261"/>
                  </a:cubicBezTo>
                  <a:cubicBezTo>
                    <a:pt x="680" y="1261"/>
                    <a:pt x="856" y="1197"/>
                    <a:pt x="1002" y="1076"/>
                  </a:cubicBezTo>
                  <a:cubicBezTo>
                    <a:pt x="1285" y="839"/>
                    <a:pt x="1484" y="490"/>
                    <a:pt x="1200" y="140"/>
                  </a:cubicBezTo>
                  <a:cubicBezTo>
                    <a:pt x="1118" y="45"/>
                    <a:pt x="998" y="0"/>
                    <a:pt x="867" y="0"/>
                  </a:cubicBezTo>
                  <a:close/>
                </a:path>
              </a:pathLst>
            </a:custGeom>
            <a:solidFill>
              <a:srgbClr val="F7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41"/>
            <p:cNvSpPr/>
            <p:nvPr/>
          </p:nvSpPr>
          <p:spPr>
            <a:xfrm>
              <a:off x="813175" y="4569700"/>
              <a:ext cx="33575" cy="31150"/>
            </a:xfrm>
            <a:custGeom>
              <a:avLst/>
              <a:gdLst/>
              <a:ahLst/>
              <a:cxnLst/>
              <a:rect l="l" t="t" r="r" b="b"/>
              <a:pathLst>
                <a:path w="1343" h="1246" extrusionOk="0">
                  <a:moveTo>
                    <a:pt x="918" y="1"/>
                  </a:moveTo>
                  <a:lnTo>
                    <a:pt x="918" y="1"/>
                  </a:lnTo>
                  <a:cubicBezTo>
                    <a:pt x="1182" y="350"/>
                    <a:pt x="993" y="700"/>
                    <a:pt x="710" y="927"/>
                  </a:cubicBezTo>
                  <a:cubicBezTo>
                    <a:pt x="562" y="1049"/>
                    <a:pt x="380" y="1109"/>
                    <a:pt x="216" y="1109"/>
                  </a:cubicBezTo>
                  <a:cubicBezTo>
                    <a:pt x="138" y="1109"/>
                    <a:pt x="65" y="1096"/>
                    <a:pt x="1" y="1068"/>
                  </a:cubicBezTo>
                  <a:lnTo>
                    <a:pt x="1" y="1068"/>
                  </a:lnTo>
                  <a:cubicBezTo>
                    <a:pt x="91" y="1187"/>
                    <a:pt x="237" y="1246"/>
                    <a:pt x="397" y="1246"/>
                  </a:cubicBezTo>
                  <a:cubicBezTo>
                    <a:pt x="556" y="1246"/>
                    <a:pt x="729" y="1187"/>
                    <a:pt x="870" y="1068"/>
                  </a:cubicBezTo>
                  <a:cubicBezTo>
                    <a:pt x="1154" y="832"/>
                    <a:pt x="1343" y="454"/>
                    <a:pt x="1059" y="114"/>
                  </a:cubicBezTo>
                  <a:cubicBezTo>
                    <a:pt x="1022" y="67"/>
                    <a:pt x="965" y="29"/>
                    <a:pt x="918" y="1"/>
                  </a:cubicBezTo>
                  <a:close/>
                </a:path>
              </a:pathLst>
            </a:custGeom>
            <a:solidFill>
              <a:srgbClr val="F47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41"/>
            <p:cNvSpPr/>
            <p:nvPr/>
          </p:nvSpPr>
          <p:spPr>
            <a:xfrm>
              <a:off x="838000" y="4585050"/>
              <a:ext cx="8750" cy="6875"/>
            </a:xfrm>
            <a:custGeom>
              <a:avLst/>
              <a:gdLst/>
              <a:ahLst/>
              <a:cxnLst/>
              <a:rect l="l" t="t" r="r" b="b"/>
              <a:pathLst>
                <a:path w="350" h="275" extrusionOk="0">
                  <a:moveTo>
                    <a:pt x="85" y="1"/>
                  </a:moveTo>
                  <a:lnTo>
                    <a:pt x="0" y="237"/>
                  </a:lnTo>
                  <a:cubicBezTo>
                    <a:pt x="0" y="237"/>
                    <a:pt x="68" y="274"/>
                    <a:pt x="140" y="274"/>
                  </a:cubicBezTo>
                  <a:cubicBezTo>
                    <a:pt x="195" y="274"/>
                    <a:pt x="251" y="253"/>
                    <a:pt x="284" y="180"/>
                  </a:cubicBezTo>
                  <a:cubicBezTo>
                    <a:pt x="350" y="29"/>
                    <a:pt x="85" y="1"/>
                    <a:pt x="85" y="1"/>
                  </a:cubicBezTo>
                  <a:close/>
                </a:path>
              </a:pathLst>
            </a:custGeom>
            <a:solidFill>
              <a:srgbClr val="F47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1"/>
            <p:cNvSpPr/>
            <p:nvPr/>
          </p:nvSpPr>
          <p:spPr>
            <a:xfrm>
              <a:off x="838950" y="4586275"/>
              <a:ext cx="5200" cy="4950"/>
            </a:xfrm>
            <a:custGeom>
              <a:avLst/>
              <a:gdLst/>
              <a:ahLst/>
              <a:cxnLst/>
              <a:rect l="l" t="t" r="r" b="b"/>
              <a:pathLst>
                <a:path w="208" h="198" extrusionOk="0">
                  <a:moveTo>
                    <a:pt x="90" y="0"/>
                  </a:moveTo>
                  <a:cubicBezTo>
                    <a:pt x="83" y="0"/>
                    <a:pt x="75" y="3"/>
                    <a:pt x="66" y="9"/>
                  </a:cubicBezTo>
                  <a:cubicBezTo>
                    <a:pt x="47" y="18"/>
                    <a:pt x="19" y="27"/>
                    <a:pt x="9" y="56"/>
                  </a:cubicBezTo>
                  <a:cubicBezTo>
                    <a:pt x="0" y="75"/>
                    <a:pt x="0" y="113"/>
                    <a:pt x="9" y="150"/>
                  </a:cubicBezTo>
                  <a:cubicBezTo>
                    <a:pt x="19" y="169"/>
                    <a:pt x="57" y="198"/>
                    <a:pt x="76" y="198"/>
                  </a:cubicBezTo>
                  <a:cubicBezTo>
                    <a:pt x="113" y="198"/>
                    <a:pt x="151" y="179"/>
                    <a:pt x="170" y="131"/>
                  </a:cubicBezTo>
                  <a:cubicBezTo>
                    <a:pt x="208" y="84"/>
                    <a:pt x="170" y="37"/>
                    <a:pt x="142" y="18"/>
                  </a:cubicBezTo>
                  <a:cubicBezTo>
                    <a:pt x="122" y="11"/>
                    <a:pt x="107" y="0"/>
                    <a:pt x="90" y="0"/>
                  </a:cubicBezTo>
                  <a:close/>
                </a:path>
              </a:pathLst>
            </a:custGeom>
            <a:solidFill>
              <a:srgbClr val="DD5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41"/>
            <p:cNvSpPr/>
            <p:nvPr/>
          </p:nvSpPr>
          <p:spPr>
            <a:xfrm>
              <a:off x="816725" y="4570625"/>
              <a:ext cx="15625" cy="10475"/>
            </a:xfrm>
            <a:custGeom>
              <a:avLst/>
              <a:gdLst/>
              <a:ahLst/>
              <a:cxnLst/>
              <a:rect l="l" t="t" r="r" b="b"/>
              <a:pathLst>
                <a:path w="625" h="419" extrusionOk="0">
                  <a:moveTo>
                    <a:pt x="478" y="0"/>
                  </a:moveTo>
                  <a:cubicBezTo>
                    <a:pt x="410" y="0"/>
                    <a:pt x="319" y="30"/>
                    <a:pt x="227" y="86"/>
                  </a:cubicBezTo>
                  <a:cubicBezTo>
                    <a:pt x="67" y="181"/>
                    <a:pt x="1" y="313"/>
                    <a:pt x="38" y="379"/>
                  </a:cubicBezTo>
                  <a:cubicBezTo>
                    <a:pt x="57" y="406"/>
                    <a:pt x="92" y="419"/>
                    <a:pt x="138" y="419"/>
                  </a:cubicBezTo>
                  <a:cubicBezTo>
                    <a:pt x="206" y="419"/>
                    <a:pt x="297" y="389"/>
                    <a:pt x="388" y="332"/>
                  </a:cubicBezTo>
                  <a:cubicBezTo>
                    <a:pt x="539" y="238"/>
                    <a:pt x="624" y="105"/>
                    <a:pt x="577" y="39"/>
                  </a:cubicBezTo>
                  <a:cubicBezTo>
                    <a:pt x="558" y="13"/>
                    <a:pt x="523" y="0"/>
                    <a:pt x="478" y="0"/>
                  </a:cubicBezTo>
                  <a:close/>
                </a:path>
              </a:pathLst>
            </a:custGeom>
            <a:solidFill>
              <a:srgbClr val="FFE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41"/>
            <p:cNvSpPr/>
            <p:nvPr/>
          </p:nvSpPr>
          <p:spPr>
            <a:xfrm>
              <a:off x="819800" y="4576200"/>
              <a:ext cx="17275" cy="13175"/>
            </a:xfrm>
            <a:custGeom>
              <a:avLst/>
              <a:gdLst/>
              <a:ahLst/>
              <a:cxnLst/>
              <a:rect l="l" t="t" r="r" b="b"/>
              <a:pathLst>
                <a:path w="691" h="527" extrusionOk="0">
                  <a:moveTo>
                    <a:pt x="423" y="1"/>
                  </a:moveTo>
                  <a:cubicBezTo>
                    <a:pt x="357" y="1"/>
                    <a:pt x="285" y="20"/>
                    <a:pt x="218" y="62"/>
                  </a:cubicBezTo>
                  <a:cubicBezTo>
                    <a:pt x="67" y="156"/>
                    <a:pt x="1" y="327"/>
                    <a:pt x="76" y="430"/>
                  </a:cubicBezTo>
                  <a:cubicBezTo>
                    <a:pt x="121" y="496"/>
                    <a:pt x="194" y="526"/>
                    <a:pt x="273" y="526"/>
                  </a:cubicBezTo>
                  <a:cubicBezTo>
                    <a:pt x="342" y="526"/>
                    <a:pt x="416" y="503"/>
                    <a:pt x="482" y="459"/>
                  </a:cubicBezTo>
                  <a:cubicBezTo>
                    <a:pt x="634" y="364"/>
                    <a:pt x="690" y="194"/>
                    <a:pt x="624" y="90"/>
                  </a:cubicBezTo>
                  <a:cubicBezTo>
                    <a:pt x="582" y="32"/>
                    <a:pt x="507" y="1"/>
                    <a:pt x="423" y="1"/>
                  </a:cubicBezTo>
                  <a:close/>
                </a:path>
              </a:pathLst>
            </a:custGeom>
            <a:solidFill>
              <a:srgbClr val="FFE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41"/>
            <p:cNvSpPr/>
            <p:nvPr/>
          </p:nvSpPr>
          <p:spPr>
            <a:xfrm>
              <a:off x="810575" y="4579275"/>
              <a:ext cx="14925" cy="12850"/>
            </a:xfrm>
            <a:custGeom>
              <a:avLst/>
              <a:gdLst/>
              <a:ahLst/>
              <a:cxnLst/>
              <a:rect l="l" t="t" r="r" b="b"/>
              <a:pathLst>
                <a:path w="597" h="514" extrusionOk="0">
                  <a:moveTo>
                    <a:pt x="400" y="0"/>
                  </a:moveTo>
                  <a:cubicBezTo>
                    <a:pt x="318" y="0"/>
                    <a:pt x="221" y="40"/>
                    <a:pt x="152" y="81"/>
                  </a:cubicBezTo>
                  <a:cubicBezTo>
                    <a:pt x="29" y="156"/>
                    <a:pt x="1" y="307"/>
                    <a:pt x="67" y="411"/>
                  </a:cubicBezTo>
                  <a:cubicBezTo>
                    <a:pt x="118" y="479"/>
                    <a:pt x="193" y="513"/>
                    <a:pt x="267" y="513"/>
                  </a:cubicBezTo>
                  <a:cubicBezTo>
                    <a:pt x="317" y="513"/>
                    <a:pt x="366" y="498"/>
                    <a:pt x="407" y="468"/>
                  </a:cubicBezTo>
                  <a:cubicBezTo>
                    <a:pt x="530" y="402"/>
                    <a:pt x="596" y="166"/>
                    <a:pt x="530" y="62"/>
                  </a:cubicBezTo>
                  <a:cubicBezTo>
                    <a:pt x="500" y="17"/>
                    <a:pt x="453" y="0"/>
                    <a:pt x="400" y="0"/>
                  </a:cubicBezTo>
                  <a:close/>
                </a:path>
              </a:pathLst>
            </a:custGeom>
            <a:solidFill>
              <a:srgbClr val="FFE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41"/>
            <p:cNvSpPr/>
            <p:nvPr/>
          </p:nvSpPr>
          <p:spPr>
            <a:xfrm>
              <a:off x="960625" y="4609400"/>
              <a:ext cx="4275" cy="3575"/>
            </a:xfrm>
            <a:custGeom>
              <a:avLst/>
              <a:gdLst/>
              <a:ahLst/>
              <a:cxnLst/>
              <a:rect l="l" t="t" r="r" b="b"/>
              <a:pathLst>
                <a:path w="171" h="143" extrusionOk="0">
                  <a:moveTo>
                    <a:pt x="47" y="0"/>
                  </a:moveTo>
                  <a:cubicBezTo>
                    <a:pt x="10" y="10"/>
                    <a:pt x="0" y="57"/>
                    <a:pt x="0" y="95"/>
                  </a:cubicBezTo>
                  <a:cubicBezTo>
                    <a:pt x="0" y="104"/>
                    <a:pt x="0" y="123"/>
                    <a:pt x="10" y="133"/>
                  </a:cubicBezTo>
                  <a:cubicBezTo>
                    <a:pt x="19" y="133"/>
                    <a:pt x="28" y="142"/>
                    <a:pt x="47" y="142"/>
                  </a:cubicBezTo>
                  <a:cubicBezTo>
                    <a:pt x="95" y="142"/>
                    <a:pt x="142" y="142"/>
                    <a:pt x="161" y="123"/>
                  </a:cubicBezTo>
                  <a:cubicBezTo>
                    <a:pt x="170" y="85"/>
                    <a:pt x="95" y="0"/>
                    <a:pt x="47" y="0"/>
                  </a:cubicBezTo>
                  <a:close/>
                </a:path>
              </a:pathLst>
            </a:custGeom>
            <a:solidFill>
              <a:srgbClr val="8E4C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41"/>
            <p:cNvSpPr/>
            <p:nvPr/>
          </p:nvSpPr>
          <p:spPr>
            <a:xfrm>
              <a:off x="967000" y="4610500"/>
              <a:ext cx="4500" cy="3725"/>
            </a:xfrm>
            <a:custGeom>
              <a:avLst/>
              <a:gdLst/>
              <a:ahLst/>
              <a:cxnLst/>
              <a:rect l="l" t="t" r="r" b="b"/>
              <a:pathLst>
                <a:path w="180" h="149" extrusionOk="0">
                  <a:moveTo>
                    <a:pt x="97" y="1"/>
                  </a:moveTo>
                  <a:cubicBezTo>
                    <a:pt x="80" y="1"/>
                    <a:pt x="63" y="5"/>
                    <a:pt x="48" y="13"/>
                  </a:cubicBezTo>
                  <a:cubicBezTo>
                    <a:pt x="10" y="41"/>
                    <a:pt x="0" y="89"/>
                    <a:pt x="29" y="126"/>
                  </a:cubicBezTo>
                  <a:cubicBezTo>
                    <a:pt x="39" y="142"/>
                    <a:pt x="58" y="149"/>
                    <a:pt x="79" y="149"/>
                  </a:cubicBezTo>
                  <a:cubicBezTo>
                    <a:pt x="97" y="149"/>
                    <a:pt x="116" y="144"/>
                    <a:pt x="133" y="136"/>
                  </a:cubicBezTo>
                  <a:cubicBezTo>
                    <a:pt x="170" y="98"/>
                    <a:pt x="180" y="51"/>
                    <a:pt x="151" y="32"/>
                  </a:cubicBezTo>
                  <a:cubicBezTo>
                    <a:pt x="140" y="10"/>
                    <a:pt x="120" y="1"/>
                    <a:pt x="97" y="1"/>
                  </a:cubicBezTo>
                  <a:close/>
                </a:path>
              </a:pathLst>
            </a:custGeom>
            <a:solidFill>
              <a:srgbClr val="4C4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41"/>
            <p:cNvSpPr/>
            <p:nvPr/>
          </p:nvSpPr>
          <p:spPr>
            <a:xfrm>
              <a:off x="968400" y="4610150"/>
              <a:ext cx="975" cy="1275"/>
            </a:xfrm>
            <a:custGeom>
              <a:avLst/>
              <a:gdLst/>
              <a:ahLst/>
              <a:cxnLst/>
              <a:rect l="l" t="t" r="r" b="b"/>
              <a:pathLst>
                <a:path w="39" h="51" extrusionOk="0">
                  <a:moveTo>
                    <a:pt x="26" y="1"/>
                  </a:moveTo>
                  <a:cubicBezTo>
                    <a:pt x="22" y="1"/>
                    <a:pt x="20" y="3"/>
                    <a:pt x="20" y="8"/>
                  </a:cubicBezTo>
                  <a:cubicBezTo>
                    <a:pt x="1" y="18"/>
                    <a:pt x="1" y="27"/>
                    <a:pt x="20" y="36"/>
                  </a:cubicBezTo>
                  <a:cubicBezTo>
                    <a:pt x="25" y="46"/>
                    <a:pt x="29" y="51"/>
                    <a:pt x="33" y="51"/>
                  </a:cubicBezTo>
                  <a:cubicBezTo>
                    <a:pt x="36" y="51"/>
                    <a:pt x="39" y="46"/>
                    <a:pt x="39" y="36"/>
                  </a:cubicBezTo>
                  <a:lnTo>
                    <a:pt x="39" y="8"/>
                  </a:lnTo>
                  <a:cubicBezTo>
                    <a:pt x="34" y="3"/>
                    <a:pt x="29" y="1"/>
                    <a:pt x="26" y="1"/>
                  </a:cubicBezTo>
                  <a:close/>
                </a:path>
              </a:pathLst>
            </a:custGeom>
            <a:solidFill>
              <a:srgbClr val="FFE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41"/>
            <p:cNvSpPr/>
            <p:nvPr/>
          </p:nvSpPr>
          <p:spPr>
            <a:xfrm>
              <a:off x="962275" y="4604075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91" y="0"/>
                  </a:moveTo>
                  <a:cubicBezTo>
                    <a:pt x="77" y="0"/>
                    <a:pt x="61" y="4"/>
                    <a:pt x="48" y="15"/>
                  </a:cubicBezTo>
                  <a:cubicBezTo>
                    <a:pt x="10" y="34"/>
                    <a:pt x="0" y="81"/>
                    <a:pt x="10" y="109"/>
                  </a:cubicBezTo>
                  <a:cubicBezTo>
                    <a:pt x="16" y="121"/>
                    <a:pt x="41" y="133"/>
                    <a:pt x="65" y="133"/>
                  </a:cubicBezTo>
                  <a:cubicBezTo>
                    <a:pt x="80" y="133"/>
                    <a:pt x="94" y="129"/>
                    <a:pt x="104" y="119"/>
                  </a:cubicBezTo>
                  <a:cubicBezTo>
                    <a:pt x="142" y="81"/>
                    <a:pt x="151" y="53"/>
                    <a:pt x="142" y="24"/>
                  </a:cubicBezTo>
                  <a:cubicBezTo>
                    <a:pt x="136" y="12"/>
                    <a:pt x="115" y="0"/>
                    <a:pt x="91" y="0"/>
                  </a:cubicBezTo>
                  <a:close/>
                </a:path>
              </a:pathLst>
            </a:custGeom>
            <a:solidFill>
              <a:srgbClr val="4C4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1"/>
            <p:cNvSpPr/>
            <p:nvPr/>
          </p:nvSpPr>
          <p:spPr>
            <a:xfrm>
              <a:off x="963450" y="4604250"/>
              <a:ext cx="1200" cy="1275"/>
            </a:xfrm>
            <a:custGeom>
              <a:avLst/>
              <a:gdLst/>
              <a:ahLst/>
              <a:cxnLst/>
              <a:rect l="l" t="t" r="r" b="b"/>
              <a:pathLst>
                <a:path w="48" h="51" extrusionOk="0">
                  <a:moveTo>
                    <a:pt x="21" y="1"/>
                  </a:moveTo>
                  <a:cubicBezTo>
                    <a:pt x="15" y="1"/>
                    <a:pt x="10" y="3"/>
                    <a:pt x="10" y="8"/>
                  </a:cubicBezTo>
                  <a:cubicBezTo>
                    <a:pt x="1" y="17"/>
                    <a:pt x="1" y="27"/>
                    <a:pt x="10" y="36"/>
                  </a:cubicBezTo>
                  <a:cubicBezTo>
                    <a:pt x="19" y="46"/>
                    <a:pt x="27" y="50"/>
                    <a:pt x="31" y="50"/>
                  </a:cubicBezTo>
                  <a:cubicBezTo>
                    <a:pt x="36" y="50"/>
                    <a:pt x="38" y="46"/>
                    <a:pt x="38" y="36"/>
                  </a:cubicBezTo>
                  <a:cubicBezTo>
                    <a:pt x="38" y="27"/>
                    <a:pt x="48" y="17"/>
                    <a:pt x="38" y="8"/>
                  </a:cubicBezTo>
                  <a:cubicBezTo>
                    <a:pt x="34" y="3"/>
                    <a:pt x="27" y="1"/>
                    <a:pt x="21" y="1"/>
                  </a:cubicBezTo>
                  <a:close/>
                </a:path>
              </a:pathLst>
            </a:custGeom>
            <a:solidFill>
              <a:srgbClr val="FFE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41"/>
            <p:cNvSpPr/>
            <p:nvPr/>
          </p:nvSpPr>
          <p:spPr>
            <a:xfrm>
              <a:off x="954000" y="4613400"/>
              <a:ext cx="7825" cy="7125"/>
            </a:xfrm>
            <a:custGeom>
              <a:avLst/>
              <a:gdLst/>
              <a:ahLst/>
              <a:cxnLst/>
              <a:rect l="l" t="t" r="r" b="b"/>
              <a:pathLst>
                <a:path w="313" h="285" extrusionOk="0">
                  <a:moveTo>
                    <a:pt x="194" y="0"/>
                  </a:moveTo>
                  <a:cubicBezTo>
                    <a:pt x="152" y="0"/>
                    <a:pt x="109" y="31"/>
                    <a:pt x="76" y="58"/>
                  </a:cubicBezTo>
                  <a:cubicBezTo>
                    <a:pt x="29" y="105"/>
                    <a:pt x="0" y="218"/>
                    <a:pt x="57" y="266"/>
                  </a:cubicBezTo>
                  <a:cubicBezTo>
                    <a:pt x="79" y="279"/>
                    <a:pt x="102" y="285"/>
                    <a:pt x="125" y="285"/>
                  </a:cubicBezTo>
                  <a:cubicBezTo>
                    <a:pt x="182" y="285"/>
                    <a:pt x="238" y="249"/>
                    <a:pt x="265" y="209"/>
                  </a:cubicBezTo>
                  <a:cubicBezTo>
                    <a:pt x="284" y="171"/>
                    <a:pt x="312" y="67"/>
                    <a:pt x="246" y="20"/>
                  </a:cubicBezTo>
                  <a:cubicBezTo>
                    <a:pt x="229" y="6"/>
                    <a:pt x="211" y="0"/>
                    <a:pt x="194" y="0"/>
                  </a:cubicBezTo>
                  <a:close/>
                </a:path>
              </a:pathLst>
            </a:custGeom>
            <a:solidFill>
              <a:srgbClr val="4C3B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41"/>
            <p:cNvSpPr/>
            <p:nvPr/>
          </p:nvSpPr>
          <p:spPr>
            <a:xfrm>
              <a:off x="817200" y="4578675"/>
              <a:ext cx="4525" cy="3825"/>
            </a:xfrm>
            <a:custGeom>
              <a:avLst/>
              <a:gdLst/>
              <a:ahLst/>
              <a:cxnLst/>
              <a:rect l="l" t="t" r="r" b="b"/>
              <a:pathLst>
                <a:path w="181" h="153" extrusionOk="0">
                  <a:moveTo>
                    <a:pt x="67" y="1"/>
                  </a:moveTo>
                  <a:cubicBezTo>
                    <a:pt x="19" y="1"/>
                    <a:pt x="1" y="142"/>
                    <a:pt x="1" y="142"/>
                  </a:cubicBezTo>
                  <a:cubicBezTo>
                    <a:pt x="1" y="142"/>
                    <a:pt x="52" y="153"/>
                    <a:pt x="97" y="153"/>
                  </a:cubicBezTo>
                  <a:cubicBezTo>
                    <a:pt x="126" y="153"/>
                    <a:pt x="154" y="148"/>
                    <a:pt x="161" y="133"/>
                  </a:cubicBezTo>
                  <a:cubicBezTo>
                    <a:pt x="180" y="95"/>
                    <a:pt x="114" y="1"/>
                    <a:pt x="67" y="1"/>
                  </a:cubicBezTo>
                  <a:close/>
                </a:path>
              </a:pathLst>
            </a:custGeom>
            <a:solidFill>
              <a:srgbClr val="8E4C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1"/>
            <p:cNvSpPr/>
            <p:nvPr/>
          </p:nvSpPr>
          <p:spPr>
            <a:xfrm>
              <a:off x="775625" y="4545850"/>
              <a:ext cx="28600" cy="13325"/>
            </a:xfrm>
            <a:custGeom>
              <a:avLst/>
              <a:gdLst/>
              <a:ahLst/>
              <a:cxnLst/>
              <a:rect l="l" t="t" r="r" b="b"/>
              <a:pathLst>
                <a:path w="1144" h="533" extrusionOk="0">
                  <a:moveTo>
                    <a:pt x="57" y="0"/>
                  </a:moveTo>
                  <a:lnTo>
                    <a:pt x="0" y="28"/>
                  </a:lnTo>
                  <a:cubicBezTo>
                    <a:pt x="0" y="28"/>
                    <a:pt x="105" y="533"/>
                    <a:pt x="713" y="533"/>
                  </a:cubicBezTo>
                  <a:cubicBezTo>
                    <a:pt x="835" y="533"/>
                    <a:pt x="977" y="512"/>
                    <a:pt x="1144" y="463"/>
                  </a:cubicBezTo>
                  <a:lnTo>
                    <a:pt x="1144" y="416"/>
                  </a:lnTo>
                  <a:cubicBezTo>
                    <a:pt x="1144" y="416"/>
                    <a:pt x="218" y="255"/>
                    <a:pt x="57" y="0"/>
                  </a:cubicBezTo>
                  <a:close/>
                </a:path>
              </a:pathLst>
            </a:custGeom>
            <a:solidFill>
              <a:srgbClr val="FFB7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1"/>
            <p:cNvSpPr/>
            <p:nvPr/>
          </p:nvSpPr>
          <p:spPr>
            <a:xfrm>
              <a:off x="1071900" y="4500100"/>
              <a:ext cx="16800" cy="12450"/>
            </a:xfrm>
            <a:custGeom>
              <a:avLst/>
              <a:gdLst/>
              <a:ahLst/>
              <a:cxnLst/>
              <a:rect l="l" t="t" r="r" b="b"/>
              <a:pathLst>
                <a:path w="672" h="498" extrusionOk="0">
                  <a:moveTo>
                    <a:pt x="216" y="0"/>
                  </a:moveTo>
                  <a:cubicBezTo>
                    <a:pt x="184" y="0"/>
                    <a:pt x="153" y="11"/>
                    <a:pt x="123" y="34"/>
                  </a:cubicBezTo>
                  <a:cubicBezTo>
                    <a:pt x="0" y="129"/>
                    <a:pt x="170" y="479"/>
                    <a:pt x="671" y="498"/>
                  </a:cubicBezTo>
                  <a:cubicBezTo>
                    <a:pt x="671" y="498"/>
                    <a:pt x="433" y="0"/>
                    <a:pt x="216" y="0"/>
                  </a:cubicBezTo>
                  <a:close/>
                </a:path>
              </a:pathLst>
            </a:custGeom>
            <a:solidFill>
              <a:srgbClr val="C9D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1"/>
            <p:cNvSpPr/>
            <p:nvPr/>
          </p:nvSpPr>
          <p:spPr>
            <a:xfrm>
              <a:off x="1085525" y="4493225"/>
              <a:ext cx="17100" cy="7175"/>
            </a:xfrm>
            <a:custGeom>
              <a:avLst/>
              <a:gdLst/>
              <a:ahLst/>
              <a:cxnLst/>
              <a:rect l="l" t="t" r="r" b="b"/>
              <a:pathLst>
                <a:path w="684" h="287" extrusionOk="0">
                  <a:moveTo>
                    <a:pt x="684" y="187"/>
                  </a:moveTo>
                  <a:cubicBezTo>
                    <a:pt x="684" y="187"/>
                    <a:pt x="684" y="187"/>
                    <a:pt x="684" y="187"/>
                  </a:cubicBezTo>
                  <a:lnTo>
                    <a:pt x="684" y="187"/>
                  </a:lnTo>
                  <a:cubicBezTo>
                    <a:pt x="684" y="187"/>
                    <a:pt x="684" y="187"/>
                    <a:pt x="684" y="187"/>
                  </a:cubicBezTo>
                  <a:close/>
                  <a:moveTo>
                    <a:pt x="183" y="0"/>
                  </a:moveTo>
                  <a:cubicBezTo>
                    <a:pt x="113" y="0"/>
                    <a:pt x="57" y="25"/>
                    <a:pt x="32" y="92"/>
                  </a:cubicBezTo>
                  <a:cubicBezTo>
                    <a:pt x="1" y="185"/>
                    <a:pt x="116" y="286"/>
                    <a:pt x="314" y="286"/>
                  </a:cubicBezTo>
                  <a:cubicBezTo>
                    <a:pt x="417" y="286"/>
                    <a:pt x="544" y="258"/>
                    <a:pt x="684" y="187"/>
                  </a:cubicBezTo>
                  <a:lnTo>
                    <a:pt x="684" y="187"/>
                  </a:lnTo>
                  <a:cubicBezTo>
                    <a:pt x="684" y="187"/>
                    <a:pt x="683" y="187"/>
                    <a:pt x="683" y="187"/>
                  </a:cubicBezTo>
                  <a:cubicBezTo>
                    <a:pt x="666" y="187"/>
                    <a:pt x="374" y="0"/>
                    <a:pt x="183" y="0"/>
                  </a:cubicBezTo>
                  <a:close/>
                </a:path>
              </a:pathLst>
            </a:custGeom>
            <a:solidFill>
              <a:srgbClr val="C9D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41"/>
            <p:cNvSpPr/>
            <p:nvPr/>
          </p:nvSpPr>
          <p:spPr>
            <a:xfrm>
              <a:off x="1078275" y="4488425"/>
              <a:ext cx="11125" cy="6000"/>
            </a:xfrm>
            <a:custGeom>
              <a:avLst/>
              <a:gdLst/>
              <a:ahLst/>
              <a:cxnLst/>
              <a:rect l="l" t="t" r="r" b="b"/>
              <a:pathLst>
                <a:path w="445" h="240" extrusionOk="0">
                  <a:moveTo>
                    <a:pt x="445" y="1"/>
                  </a:moveTo>
                  <a:cubicBezTo>
                    <a:pt x="445" y="1"/>
                    <a:pt x="1" y="10"/>
                    <a:pt x="48" y="190"/>
                  </a:cubicBezTo>
                  <a:cubicBezTo>
                    <a:pt x="57" y="221"/>
                    <a:pt x="89" y="239"/>
                    <a:pt x="133" y="239"/>
                  </a:cubicBezTo>
                  <a:cubicBezTo>
                    <a:pt x="219" y="239"/>
                    <a:pt x="351" y="170"/>
                    <a:pt x="445" y="1"/>
                  </a:cubicBezTo>
                  <a:close/>
                </a:path>
              </a:pathLst>
            </a:custGeom>
            <a:solidFill>
              <a:srgbClr val="C9D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1"/>
            <p:cNvSpPr/>
            <p:nvPr/>
          </p:nvSpPr>
          <p:spPr>
            <a:xfrm>
              <a:off x="1037800" y="4505575"/>
              <a:ext cx="14975" cy="9200"/>
            </a:xfrm>
            <a:custGeom>
              <a:avLst/>
              <a:gdLst/>
              <a:ahLst/>
              <a:cxnLst/>
              <a:rect l="l" t="t" r="r" b="b"/>
              <a:pathLst>
                <a:path w="599" h="368" extrusionOk="0">
                  <a:moveTo>
                    <a:pt x="182" y="0"/>
                  </a:moveTo>
                  <a:cubicBezTo>
                    <a:pt x="148" y="0"/>
                    <a:pt x="117" y="13"/>
                    <a:pt x="89" y="42"/>
                  </a:cubicBezTo>
                  <a:cubicBezTo>
                    <a:pt x="0" y="131"/>
                    <a:pt x="159" y="367"/>
                    <a:pt x="520" y="367"/>
                  </a:cubicBezTo>
                  <a:cubicBezTo>
                    <a:pt x="545" y="367"/>
                    <a:pt x="571" y="366"/>
                    <a:pt x="599" y="364"/>
                  </a:cubicBezTo>
                  <a:cubicBezTo>
                    <a:pt x="599" y="364"/>
                    <a:pt x="363" y="0"/>
                    <a:pt x="182" y="0"/>
                  </a:cubicBezTo>
                  <a:close/>
                </a:path>
              </a:pathLst>
            </a:custGeom>
            <a:solidFill>
              <a:srgbClr val="C9D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41"/>
            <p:cNvSpPr/>
            <p:nvPr/>
          </p:nvSpPr>
          <p:spPr>
            <a:xfrm>
              <a:off x="1086500" y="4455450"/>
              <a:ext cx="15425" cy="6375"/>
            </a:xfrm>
            <a:custGeom>
              <a:avLst/>
              <a:gdLst/>
              <a:ahLst/>
              <a:cxnLst/>
              <a:rect l="l" t="t" r="r" b="b"/>
              <a:pathLst>
                <a:path w="617" h="255" extrusionOk="0">
                  <a:moveTo>
                    <a:pt x="194" y="1"/>
                  </a:moveTo>
                  <a:cubicBezTo>
                    <a:pt x="104" y="1"/>
                    <a:pt x="31" y="28"/>
                    <a:pt x="12" y="110"/>
                  </a:cubicBezTo>
                  <a:cubicBezTo>
                    <a:pt x="1" y="185"/>
                    <a:pt x="92" y="255"/>
                    <a:pt x="233" y="255"/>
                  </a:cubicBezTo>
                  <a:cubicBezTo>
                    <a:pt x="339" y="255"/>
                    <a:pt x="475" y="215"/>
                    <a:pt x="617" y="110"/>
                  </a:cubicBezTo>
                  <a:cubicBezTo>
                    <a:pt x="617" y="110"/>
                    <a:pt x="373" y="1"/>
                    <a:pt x="194" y="1"/>
                  </a:cubicBezTo>
                  <a:close/>
                </a:path>
              </a:pathLst>
            </a:custGeom>
            <a:solidFill>
              <a:srgbClr val="C9D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41"/>
            <p:cNvSpPr/>
            <p:nvPr/>
          </p:nvSpPr>
          <p:spPr>
            <a:xfrm>
              <a:off x="1063775" y="4450625"/>
              <a:ext cx="12925" cy="13150"/>
            </a:xfrm>
            <a:custGeom>
              <a:avLst/>
              <a:gdLst/>
              <a:ahLst/>
              <a:cxnLst/>
              <a:rect l="l" t="t" r="r" b="b"/>
              <a:pathLst>
                <a:path w="517" h="526" extrusionOk="0">
                  <a:moveTo>
                    <a:pt x="486" y="0"/>
                  </a:moveTo>
                  <a:cubicBezTo>
                    <a:pt x="486" y="1"/>
                    <a:pt x="486" y="1"/>
                    <a:pt x="486" y="2"/>
                  </a:cubicBezTo>
                  <a:lnTo>
                    <a:pt x="486" y="2"/>
                  </a:lnTo>
                  <a:cubicBezTo>
                    <a:pt x="487" y="1"/>
                    <a:pt x="487" y="0"/>
                    <a:pt x="486" y="0"/>
                  </a:cubicBezTo>
                  <a:close/>
                  <a:moveTo>
                    <a:pt x="486" y="2"/>
                  </a:moveTo>
                  <a:cubicBezTo>
                    <a:pt x="470" y="23"/>
                    <a:pt x="1" y="337"/>
                    <a:pt x="174" y="501"/>
                  </a:cubicBezTo>
                  <a:cubicBezTo>
                    <a:pt x="190" y="517"/>
                    <a:pt x="211" y="525"/>
                    <a:pt x="234" y="525"/>
                  </a:cubicBezTo>
                  <a:cubicBezTo>
                    <a:pt x="347" y="525"/>
                    <a:pt x="517" y="338"/>
                    <a:pt x="486" y="2"/>
                  </a:cubicBezTo>
                  <a:close/>
                </a:path>
              </a:pathLst>
            </a:custGeom>
            <a:solidFill>
              <a:srgbClr val="C9D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41"/>
            <p:cNvSpPr/>
            <p:nvPr/>
          </p:nvSpPr>
          <p:spPr>
            <a:xfrm>
              <a:off x="859500" y="4650750"/>
              <a:ext cx="13250" cy="16325"/>
            </a:xfrm>
            <a:custGeom>
              <a:avLst/>
              <a:gdLst/>
              <a:ahLst/>
              <a:cxnLst/>
              <a:rect l="l" t="t" r="r" b="b"/>
              <a:pathLst>
                <a:path w="530" h="653" extrusionOk="0">
                  <a:moveTo>
                    <a:pt x="529" y="0"/>
                  </a:moveTo>
                  <a:lnTo>
                    <a:pt x="227" y="416"/>
                  </a:lnTo>
                  <a:lnTo>
                    <a:pt x="0" y="652"/>
                  </a:lnTo>
                  <a:lnTo>
                    <a:pt x="312" y="510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rgbClr val="AD5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1"/>
            <p:cNvSpPr/>
            <p:nvPr/>
          </p:nvSpPr>
          <p:spPr>
            <a:xfrm>
              <a:off x="901075" y="4519850"/>
              <a:ext cx="59100" cy="11375"/>
            </a:xfrm>
            <a:custGeom>
              <a:avLst/>
              <a:gdLst/>
              <a:ahLst/>
              <a:cxnLst/>
              <a:rect l="l" t="t" r="r" b="b"/>
              <a:pathLst>
                <a:path w="2364" h="455" extrusionOk="0">
                  <a:moveTo>
                    <a:pt x="1267" y="0"/>
                  </a:moveTo>
                  <a:lnTo>
                    <a:pt x="1" y="379"/>
                  </a:lnTo>
                  <a:lnTo>
                    <a:pt x="1" y="379"/>
                  </a:lnTo>
                  <a:lnTo>
                    <a:pt x="851" y="284"/>
                  </a:lnTo>
                  <a:lnTo>
                    <a:pt x="1295" y="454"/>
                  </a:lnTo>
                  <a:lnTo>
                    <a:pt x="2363" y="0"/>
                  </a:lnTo>
                  <a:close/>
                </a:path>
              </a:pathLst>
            </a:custGeom>
            <a:solidFill>
              <a:srgbClr val="723C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41"/>
            <p:cNvSpPr/>
            <p:nvPr/>
          </p:nvSpPr>
          <p:spPr>
            <a:xfrm>
              <a:off x="869900" y="4535925"/>
              <a:ext cx="6350" cy="5825"/>
            </a:xfrm>
            <a:custGeom>
              <a:avLst/>
              <a:gdLst/>
              <a:ahLst/>
              <a:cxnLst/>
              <a:rect l="l" t="t" r="r" b="b"/>
              <a:pathLst>
                <a:path w="254" h="233" extrusionOk="0">
                  <a:moveTo>
                    <a:pt x="66" y="0"/>
                  </a:moveTo>
                  <a:cubicBezTo>
                    <a:pt x="66" y="0"/>
                    <a:pt x="0" y="199"/>
                    <a:pt x="38" y="227"/>
                  </a:cubicBezTo>
                  <a:cubicBezTo>
                    <a:pt x="41" y="231"/>
                    <a:pt x="47" y="233"/>
                    <a:pt x="56" y="233"/>
                  </a:cubicBezTo>
                  <a:cubicBezTo>
                    <a:pt x="110" y="233"/>
                    <a:pt x="254" y="167"/>
                    <a:pt x="246" y="95"/>
                  </a:cubicBezTo>
                  <a:cubicBezTo>
                    <a:pt x="240" y="47"/>
                    <a:pt x="220" y="29"/>
                    <a:pt x="197" y="29"/>
                  </a:cubicBezTo>
                  <a:cubicBezTo>
                    <a:pt x="179" y="29"/>
                    <a:pt x="158" y="40"/>
                    <a:pt x="142" y="57"/>
                  </a:cubicBezTo>
                  <a:lnTo>
                    <a:pt x="66" y="0"/>
                  </a:lnTo>
                  <a:close/>
                </a:path>
              </a:pathLst>
            </a:custGeom>
            <a:solidFill>
              <a:srgbClr val="F47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41"/>
            <p:cNvSpPr/>
            <p:nvPr/>
          </p:nvSpPr>
          <p:spPr>
            <a:xfrm>
              <a:off x="826175" y="4580450"/>
              <a:ext cx="4050" cy="3925"/>
            </a:xfrm>
            <a:custGeom>
              <a:avLst/>
              <a:gdLst/>
              <a:ahLst/>
              <a:cxnLst/>
              <a:rect l="l" t="t" r="r" b="b"/>
              <a:pathLst>
                <a:path w="162" h="157" extrusionOk="0">
                  <a:moveTo>
                    <a:pt x="84" y="1"/>
                  </a:moveTo>
                  <a:cubicBezTo>
                    <a:pt x="73" y="1"/>
                    <a:pt x="61" y="5"/>
                    <a:pt x="48" y="15"/>
                  </a:cubicBezTo>
                  <a:cubicBezTo>
                    <a:pt x="10" y="34"/>
                    <a:pt x="1" y="81"/>
                    <a:pt x="10" y="119"/>
                  </a:cubicBezTo>
                  <a:cubicBezTo>
                    <a:pt x="23" y="144"/>
                    <a:pt x="44" y="157"/>
                    <a:pt x="68" y="157"/>
                  </a:cubicBezTo>
                  <a:cubicBezTo>
                    <a:pt x="79" y="157"/>
                    <a:pt x="92" y="153"/>
                    <a:pt x="105" y="147"/>
                  </a:cubicBezTo>
                  <a:cubicBezTo>
                    <a:pt x="152" y="119"/>
                    <a:pt x="161" y="71"/>
                    <a:pt x="142" y="34"/>
                  </a:cubicBezTo>
                  <a:cubicBezTo>
                    <a:pt x="124" y="15"/>
                    <a:pt x="106" y="1"/>
                    <a:pt x="84" y="1"/>
                  </a:cubicBezTo>
                  <a:close/>
                </a:path>
              </a:pathLst>
            </a:custGeom>
            <a:solidFill>
              <a:srgbClr val="4C4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41"/>
            <p:cNvSpPr/>
            <p:nvPr/>
          </p:nvSpPr>
          <p:spPr>
            <a:xfrm>
              <a:off x="828550" y="4581800"/>
              <a:ext cx="1200" cy="1325"/>
            </a:xfrm>
            <a:custGeom>
              <a:avLst/>
              <a:gdLst/>
              <a:ahLst/>
              <a:cxnLst/>
              <a:rect l="l" t="t" r="r" b="b"/>
              <a:pathLst>
                <a:path w="48" h="53" extrusionOk="0">
                  <a:moveTo>
                    <a:pt x="27" y="1"/>
                  </a:moveTo>
                  <a:cubicBezTo>
                    <a:pt x="21" y="1"/>
                    <a:pt x="14" y="3"/>
                    <a:pt x="10" y="8"/>
                  </a:cubicBezTo>
                  <a:cubicBezTo>
                    <a:pt x="0" y="17"/>
                    <a:pt x="0" y="27"/>
                    <a:pt x="0" y="46"/>
                  </a:cubicBezTo>
                  <a:cubicBezTo>
                    <a:pt x="0" y="51"/>
                    <a:pt x="3" y="53"/>
                    <a:pt x="6" y="53"/>
                  </a:cubicBezTo>
                  <a:cubicBezTo>
                    <a:pt x="10" y="53"/>
                    <a:pt x="14" y="51"/>
                    <a:pt x="19" y="46"/>
                  </a:cubicBezTo>
                  <a:cubicBezTo>
                    <a:pt x="38" y="27"/>
                    <a:pt x="47" y="17"/>
                    <a:pt x="38" y="8"/>
                  </a:cubicBezTo>
                  <a:cubicBezTo>
                    <a:pt x="38" y="3"/>
                    <a:pt x="33" y="1"/>
                    <a:pt x="27" y="1"/>
                  </a:cubicBezTo>
                  <a:close/>
                </a:path>
              </a:pathLst>
            </a:custGeom>
            <a:solidFill>
              <a:srgbClr val="FFE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41"/>
            <p:cNvSpPr/>
            <p:nvPr/>
          </p:nvSpPr>
          <p:spPr>
            <a:xfrm>
              <a:off x="821450" y="4573950"/>
              <a:ext cx="4050" cy="3350"/>
            </a:xfrm>
            <a:custGeom>
              <a:avLst/>
              <a:gdLst/>
              <a:ahLst/>
              <a:cxnLst/>
              <a:rect l="l" t="t" r="r" b="b"/>
              <a:pathLst>
                <a:path w="162" h="134" extrusionOk="0">
                  <a:moveTo>
                    <a:pt x="99" y="0"/>
                  </a:moveTo>
                  <a:cubicBezTo>
                    <a:pt x="85" y="0"/>
                    <a:pt x="71" y="3"/>
                    <a:pt x="57" y="10"/>
                  </a:cubicBezTo>
                  <a:cubicBezTo>
                    <a:pt x="20" y="38"/>
                    <a:pt x="1" y="76"/>
                    <a:pt x="20" y="105"/>
                  </a:cubicBezTo>
                  <a:cubicBezTo>
                    <a:pt x="32" y="123"/>
                    <a:pt x="56" y="133"/>
                    <a:pt x="79" y="133"/>
                  </a:cubicBezTo>
                  <a:cubicBezTo>
                    <a:pt x="92" y="133"/>
                    <a:pt x="104" y="130"/>
                    <a:pt x="114" y="124"/>
                  </a:cubicBezTo>
                  <a:cubicBezTo>
                    <a:pt x="152" y="95"/>
                    <a:pt x="161" y="48"/>
                    <a:pt x="152" y="29"/>
                  </a:cubicBezTo>
                  <a:cubicBezTo>
                    <a:pt x="146" y="11"/>
                    <a:pt x="124" y="0"/>
                    <a:pt x="99" y="0"/>
                  </a:cubicBezTo>
                  <a:close/>
                </a:path>
              </a:pathLst>
            </a:custGeom>
            <a:solidFill>
              <a:srgbClr val="4C4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1"/>
            <p:cNvSpPr/>
            <p:nvPr/>
          </p:nvSpPr>
          <p:spPr>
            <a:xfrm>
              <a:off x="824050" y="4574950"/>
              <a:ext cx="975" cy="1325"/>
            </a:xfrm>
            <a:custGeom>
              <a:avLst/>
              <a:gdLst/>
              <a:ahLst/>
              <a:cxnLst/>
              <a:rect l="l" t="t" r="r" b="b"/>
              <a:pathLst>
                <a:path w="39" h="53" extrusionOk="0">
                  <a:moveTo>
                    <a:pt x="31" y="1"/>
                  </a:moveTo>
                  <a:cubicBezTo>
                    <a:pt x="27" y="1"/>
                    <a:pt x="20" y="3"/>
                    <a:pt x="10" y="8"/>
                  </a:cubicBezTo>
                  <a:cubicBezTo>
                    <a:pt x="1" y="17"/>
                    <a:pt x="1" y="36"/>
                    <a:pt x="1" y="46"/>
                  </a:cubicBezTo>
                  <a:cubicBezTo>
                    <a:pt x="1" y="50"/>
                    <a:pt x="8" y="53"/>
                    <a:pt x="15" y="53"/>
                  </a:cubicBezTo>
                  <a:cubicBezTo>
                    <a:pt x="22" y="53"/>
                    <a:pt x="29" y="50"/>
                    <a:pt x="29" y="46"/>
                  </a:cubicBezTo>
                  <a:cubicBezTo>
                    <a:pt x="38" y="36"/>
                    <a:pt x="38" y="17"/>
                    <a:pt x="38" y="8"/>
                  </a:cubicBezTo>
                  <a:cubicBezTo>
                    <a:pt x="38" y="3"/>
                    <a:pt x="36" y="1"/>
                    <a:pt x="31" y="1"/>
                  </a:cubicBezTo>
                  <a:close/>
                </a:path>
              </a:pathLst>
            </a:custGeom>
            <a:solidFill>
              <a:srgbClr val="FFE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1"/>
            <p:cNvSpPr/>
            <p:nvPr/>
          </p:nvSpPr>
          <p:spPr>
            <a:xfrm>
              <a:off x="813425" y="4583600"/>
              <a:ext cx="3575" cy="4925"/>
            </a:xfrm>
            <a:custGeom>
              <a:avLst/>
              <a:gdLst/>
              <a:ahLst/>
              <a:cxnLst/>
              <a:rect l="l" t="t" r="r" b="b"/>
              <a:pathLst>
                <a:path w="143" h="197" extrusionOk="0">
                  <a:moveTo>
                    <a:pt x="114" y="1"/>
                  </a:moveTo>
                  <a:cubicBezTo>
                    <a:pt x="85" y="1"/>
                    <a:pt x="46" y="35"/>
                    <a:pt x="29" y="78"/>
                  </a:cubicBezTo>
                  <a:cubicBezTo>
                    <a:pt x="0" y="125"/>
                    <a:pt x="0" y="182"/>
                    <a:pt x="29" y="191"/>
                  </a:cubicBezTo>
                  <a:cubicBezTo>
                    <a:pt x="32" y="195"/>
                    <a:pt x="36" y="196"/>
                    <a:pt x="41" y="196"/>
                  </a:cubicBezTo>
                  <a:cubicBezTo>
                    <a:pt x="64" y="196"/>
                    <a:pt x="100" y="164"/>
                    <a:pt x="123" y="125"/>
                  </a:cubicBezTo>
                  <a:cubicBezTo>
                    <a:pt x="142" y="78"/>
                    <a:pt x="142" y="12"/>
                    <a:pt x="123" y="2"/>
                  </a:cubicBezTo>
                  <a:cubicBezTo>
                    <a:pt x="120" y="1"/>
                    <a:pt x="117" y="1"/>
                    <a:pt x="114" y="1"/>
                  </a:cubicBezTo>
                  <a:close/>
                </a:path>
              </a:pathLst>
            </a:custGeom>
            <a:solidFill>
              <a:srgbClr val="4C3B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1"/>
            <p:cNvSpPr/>
            <p:nvPr/>
          </p:nvSpPr>
          <p:spPr>
            <a:xfrm>
              <a:off x="851925" y="4661600"/>
              <a:ext cx="30050" cy="27200"/>
            </a:xfrm>
            <a:custGeom>
              <a:avLst/>
              <a:gdLst/>
              <a:ahLst/>
              <a:cxnLst/>
              <a:rect l="l" t="t" r="r" b="b"/>
              <a:pathLst>
                <a:path w="1202" h="1088" extrusionOk="0">
                  <a:moveTo>
                    <a:pt x="1201" y="1"/>
                  </a:moveTo>
                  <a:lnTo>
                    <a:pt x="1201" y="1"/>
                  </a:lnTo>
                  <a:cubicBezTo>
                    <a:pt x="1059" y="162"/>
                    <a:pt x="832" y="662"/>
                    <a:pt x="832" y="662"/>
                  </a:cubicBezTo>
                  <a:cubicBezTo>
                    <a:pt x="880" y="511"/>
                    <a:pt x="785" y="228"/>
                    <a:pt x="785" y="228"/>
                  </a:cubicBezTo>
                  <a:cubicBezTo>
                    <a:pt x="785" y="436"/>
                    <a:pt x="625" y="757"/>
                    <a:pt x="625" y="757"/>
                  </a:cubicBezTo>
                  <a:cubicBezTo>
                    <a:pt x="681" y="454"/>
                    <a:pt x="596" y="48"/>
                    <a:pt x="596" y="48"/>
                  </a:cubicBezTo>
                  <a:cubicBezTo>
                    <a:pt x="596" y="332"/>
                    <a:pt x="407" y="700"/>
                    <a:pt x="407" y="700"/>
                  </a:cubicBezTo>
                  <a:cubicBezTo>
                    <a:pt x="436" y="455"/>
                    <a:pt x="313" y="266"/>
                    <a:pt x="313" y="265"/>
                  </a:cubicBezTo>
                  <a:lnTo>
                    <a:pt x="313" y="265"/>
                  </a:lnTo>
                  <a:cubicBezTo>
                    <a:pt x="355" y="479"/>
                    <a:pt x="228" y="855"/>
                    <a:pt x="203" y="925"/>
                  </a:cubicBezTo>
                  <a:lnTo>
                    <a:pt x="203" y="925"/>
                  </a:lnTo>
                  <a:cubicBezTo>
                    <a:pt x="236" y="825"/>
                    <a:pt x="218" y="615"/>
                    <a:pt x="218" y="615"/>
                  </a:cubicBezTo>
                  <a:lnTo>
                    <a:pt x="218" y="615"/>
                  </a:lnTo>
                  <a:cubicBezTo>
                    <a:pt x="161" y="861"/>
                    <a:pt x="1" y="1088"/>
                    <a:pt x="1" y="1088"/>
                  </a:cubicBezTo>
                  <a:lnTo>
                    <a:pt x="1003" y="1088"/>
                  </a:lnTo>
                  <a:cubicBezTo>
                    <a:pt x="955" y="662"/>
                    <a:pt x="1201" y="1"/>
                    <a:pt x="1201" y="1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1"/>
            <p:cNvSpPr/>
            <p:nvPr/>
          </p:nvSpPr>
          <p:spPr>
            <a:xfrm>
              <a:off x="869900" y="4661600"/>
              <a:ext cx="30025" cy="27200"/>
            </a:xfrm>
            <a:custGeom>
              <a:avLst/>
              <a:gdLst/>
              <a:ahLst/>
              <a:cxnLst/>
              <a:rect l="l" t="t" r="r" b="b"/>
              <a:pathLst>
                <a:path w="1201" h="1088" extrusionOk="0">
                  <a:moveTo>
                    <a:pt x="1200" y="1"/>
                  </a:moveTo>
                  <a:lnTo>
                    <a:pt x="1200" y="1"/>
                  </a:lnTo>
                  <a:cubicBezTo>
                    <a:pt x="1059" y="162"/>
                    <a:pt x="841" y="662"/>
                    <a:pt x="841" y="662"/>
                  </a:cubicBezTo>
                  <a:cubicBezTo>
                    <a:pt x="888" y="511"/>
                    <a:pt x="794" y="228"/>
                    <a:pt x="794" y="228"/>
                  </a:cubicBezTo>
                  <a:cubicBezTo>
                    <a:pt x="794" y="436"/>
                    <a:pt x="624" y="757"/>
                    <a:pt x="624" y="757"/>
                  </a:cubicBezTo>
                  <a:cubicBezTo>
                    <a:pt x="681" y="454"/>
                    <a:pt x="605" y="48"/>
                    <a:pt x="605" y="48"/>
                  </a:cubicBezTo>
                  <a:cubicBezTo>
                    <a:pt x="605" y="332"/>
                    <a:pt x="416" y="700"/>
                    <a:pt x="416" y="700"/>
                  </a:cubicBezTo>
                  <a:cubicBezTo>
                    <a:pt x="435" y="455"/>
                    <a:pt x="321" y="266"/>
                    <a:pt x="321" y="265"/>
                  </a:cubicBezTo>
                  <a:lnTo>
                    <a:pt x="321" y="265"/>
                  </a:lnTo>
                  <a:cubicBezTo>
                    <a:pt x="366" y="488"/>
                    <a:pt x="217" y="887"/>
                    <a:pt x="200" y="932"/>
                  </a:cubicBezTo>
                  <a:lnTo>
                    <a:pt x="200" y="932"/>
                  </a:lnTo>
                  <a:cubicBezTo>
                    <a:pt x="236" y="835"/>
                    <a:pt x="227" y="615"/>
                    <a:pt x="227" y="615"/>
                  </a:cubicBezTo>
                  <a:lnTo>
                    <a:pt x="227" y="615"/>
                  </a:lnTo>
                  <a:cubicBezTo>
                    <a:pt x="161" y="861"/>
                    <a:pt x="0" y="1088"/>
                    <a:pt x="0" y="1088"/>
                  </a:cubicBezTo>
                  <a:lnTo>
                    <a:pt x="1002" y="1088"/>
                  </a:lnTo>
                  <a:cubicBezTo>
                    <a:pt x="955" y="662"/>
                    <a:pt x="1200" y="1"/>
                    <a:pt x="1200" y="1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1"/>
            <p:cNvSpPr/>
            <p:nvPr/>
          </p:nvSpPr>
          <p:spPr>
            <a:xfrm>
              <a:off x="829475" y="4667275"/>
              <a:ext cx="25075" cy="20825"/>
            </a:xfrm>
            <a:custGeom>
              <a:avLst/>
              <a:gdLst/>
              <a:ahLst/>
              <a:cxnLst/>
              <a:rect l="l" t="t" r="r" b="b"/>
              <a:pathLst>
                <a:path w="1003" h="833" extrusionOk="0">
                  <a:moveTo>
                    <a:pt x="974" y="1"/>
                  </a:moveTo>
                  <a:lnTo>
                    <a:pt x="974" y="1"/>
                  </a:lnTo>
                  <a:cubicBezTo>
                    <a:pt x="870" y="124"/>
                    <a:pt x="738" y="520"/>
                    <a:pt x="738" y="520"/>
                  </a:cubicBezTo>
                  <a:cubicBezTo>
                    <a:pt x="757" y="407"/>
                    <a:pt x="615" y="180"/>
                    <a:pt x="615" y="180"/>
                  </a:cubicBezTo>
                  <a:lnTo>
                    <a:pt x="615" y="180"/>
                  </a:lnTo>
                  <a:cubicBezTo>
                    <a:pt x="663" y="341"/>
                    <a:pt x="549" y="596"/>
                    <a:pt x="549" y="596"/>
                  </a:cubicBezTo>
                  <a:cubicBezTo>
                    <a:pt x="549" y="360"/>
                    <a:pt x="389" y="29"/>
                    <a:pt x="388" y="29"/>
                  </a:cubicBezTo>
                  <a:lnTo>
                    <a:pt x="388" y="29"/>
                  </a:lnTo>
                  <a:cubicBezTo>
                    <a:pt x="445" y="246"/>
                    <a:pt x="332" y="530"/>
                    <a:pt x="332" y="530"/>
                  </a:cubicBezTo>
                  <a:cubicBezTo>
                    <a:pt x="303" y="331"/>
                    <a:pt x="152" y="180"/>
                    <a:pt x="152" y="180"/>
                  </a:cubicBezTo>
                  <a:lnTo>
                    <a:pt x="152" y="180"/>
                  </a:lnTo>
                  <a:cubicBezTo>
                    <a:pt x="247" y="369"/>
                    <a:pt x="162" y="709"/>
                    <a:pt x="162" y="709"/>
                  </a:cubicBezTo>
                  <a:cubicBezTo>
                    <a:pt x="171" y="643"/>
                    <a:pt x="124" y="464"/>
                    <a:pt x="124" y="464"/>
                  </a:cubicBezTo>
                  <a:cubicBezTo>
                    <a:pt x="114" y="662"/>
                    <a:pt x="1" y="832"/>
                    <a:pt x="1" y="832"/>
                  </a:cubicBezTo>
                  <a:lnTo>
                    <a:pt x="1003" y="832"/>
                  </a:lnTo>
                  <a:cubicBezTo>
                    <a:pt x="861" y="520"/>
                    <a:pt x="974" y="1"/>
                    <a:pt x="974" y="1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1"/>
            <p:cNvSpPr/>
            <p:nvPr/>
          </p:nvSpPr>
          <p:spPr>
            <a:xfrm>
              <a:off x="784125" y="4667275"/>
              <a:ext cx="25075" cy="20825"/>
            </a:xfrm>
            <a:custGeom>
              <a:avLst/>
              <a:gdLst/>
              <a:ahLst/>
              <a:cxnLst/>
              <a:rect l="l" t="t" r="r" b="b"/>
              <a:pathLst>
                <a:path w="1003" h="833" extrusionOk="0">
                  <a:moveTo>
                    <a:pt x="983" y="1"/>
                  </a:moveTo>
                  <a:lnTo>
                    <a:pt x="983" y="1"/>
                  </a:lnTo>
                  <a:cubicBezTo>
                    <a:pt x="879" y="124"/>
                    <a:pt x="747" y="520"/>
                    <a:pt x="747" y="520"/>
                  </a:cubicBezTo>
                  <a:cubicBezTo>
                    <a:pt x="757" y="407"/>
                    <a:pt x="615" y="180"/>
                    <a:pt x="615" y="180"/>
                  </a:cubicBezTo>
                  <a:lnTo>
                    <a:pt x="615" y="180"/>
                  </a:lnTo>
                  <a:cubicBezTo>
                    <a:pt x="662" y="341"/>
                    <a:pt x="558" y="596"/>
                    <a:pt x="558" y="596"/>
                  </a:cubicBezTo>
                  <a:cubicBezTo>
                    <a:pt x="558" y="360"/>
                    <a:pt x="397" y="29"/>
                    <a:pt x="397" y="29"/>
                  </a:cubicBezTo>
                  <a:lnTo>
                    <a:pt x="397" y="29"/>
                  </a:lnTo>
                  <a:cubicBezTo>
                    <a:pt x="454" y="246"/>
                    <a:pt x="331" y="530"/>
                    <a:pt x="331" y="530"/>
                  </a:cubicBezTo>
                  <a:cubicBezTo>
                    <a:pt x="312" y="331"/>
                    <a:pt x="161" y="180"/>
                    <a:pt x="161" y="180"/>
                  </a:cubicBezTo>
                  <a:lnTo>
                    <a:pt x="161" y="180"/>
                  </a:lnTo>
                  <a:cubicBezTo>
                    <a:pt x="256" y="369"/>
                    <a:pt x="171" y="709"/>
                    <a:pt x="171" y="709"/>
                  </a:cubicBezTo>
                  <a:cubicBezTo>
                    <a:pt x="180" y="643"/>
                    <a:pt x="133" y="464"/>
                    <a:pt x="133" y="464"/>
                  </a:cubicBezTo>
                  <a:cubicBezTo>
                    <a:pt x="123" y="662"/>
                    <a:pt x="0" y="832"/>
                    <a:pt x="0" y="832"/>
                  </a:cubicBezTo>
                  <a:lnTo>
                    <a:pt x="1002" y="832"/>
                  </a:lnTo>
                  <a:cubicBezTo>
                    <a:pt x="870" y="520"/>
                    <a:pt x="983" y="1"/>
                    <a:pt x="983" y="1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1"/>
            <p:cNvSpPr/>
            <p:nvPr/>
          </p:nvSpPr>
          <p:spPr>
            <a:xfrm>
              <a:off x="804925" y="4679575"/>
              <a:ext cx="22700" cy="8275"/>
            </a:xfrm>
            <a:custGeom>
              <a:avLst/>
              <a:gdLst/>
              <a:ahLst/>
              <a:cxnLst/>
              <a:rect l="l" t="t" r="r" b="b"/>
              <a:pathLst>
                <a:path w="908" h="331" extrusionOk="0">
                  <a:moveTo>
                    <a:pt x="898" y="0"/>
                  </a:moveTo>
                  <a:cubicBezTo>
                    <a:pt x="803" y="57"/>
                    <a:pt x="681" y="217"/>
                    <a:pt x="681" y="217"/>
                  </a:cubicBezTo>
                  <a:cubicBezTo>
                    <a:pt x="699" y="170"/>
                    <a:pt x="567" y="76"/>
                    <a:pt x="567" y="76"/>
                  </a:cubicBezTo>
                  <a:lnTo>
                    <a:pt x="567" y="76"/>
                  </a:lnTo>
                  <a:cubicBezTo>
                    <a:pt x="605" y="142"/>
                    <a:pt x="510" y="236"/>
                    <a:pt x="510" y="236"/>
                  </a:cubicBezTo>
                  <a:cubicBezTo>
                    <a:pt x="510" y="151"/>
                    <a:pt x="350" y="19"/>
                    <a:pt x="350" y="19"/>
                  </a:cubicBezTo>
                  <a:lnTo>
                    <a:pt x="350" y="19"/>
                  </a:lnTo>
                  <a:cubicBezTo>
                    <a:pt x="397" y="114"/>
                    <a:pt x="303" y="217"/>
                    <a:pt x="303" y="217"/>
                  </a:cubicBezTo>
                  <a:cubicBezTo>
                    <a:pt x="284" y="132"/>
                    <a:pt x="142" y="76"/>
                    <a:pt x="142" y="76"/>
                  </a:cubicBezTo>
                  <a:lnTo>
                    <a:pt x="142" y="76"/>
                  </a:lnTo>
                  <a:cubicBezTo>
                    <a:pt x="236" y="142"/>
                    <a:pt x="151" y="284"/>
                    <a:pt x="151" y="284"/>
                  </a:cubicBezTo>
                  <a:cubicBezTo>
                    <a:pt x="161" y="265"/>
                    <a:pt x="114" y="180"/>
                    <a:pt x="114" y="180"/>
                  </a:cubicBezTo>
                  <a:cubicBezTo>
                    <a:pt x="114" y="265"/>
                    <a:pt x="0" y="331"/>
                    <a:pt x="0" y="331"/>
                  </a:cubicBezTo>
                  <a:lnTo>
                    <a:pt x="907" y="331"/>
                  </a:lnTo>
                  <a:cubicBezTo>
                    <a:pt x="794" y="217"/>
                    <a:pt x="898" y="0"/>
                    <a:pt x="898" y="0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1"/>
            <p:cNvSpPr/>
            <p:nvPr/>
          </p:nvSpPr>
          <p:spPr>
            <a:xfrm>
              <a:off x="915025" y="4461975"/>
              <a:ext cx="3075" cy="3075"/>
            </a:xfrm>
            <a:custGeom>
              <a:avLst/>
              <a:gdLst/>
              <a:ahLst/>
              <a:cxnLst/>
              <a:rect l="l" t="t" r="r" b="b"/>
              <a:pathLst>
                <a:path w="123" h="123" extrusionOk="0">
                  <a:moveTo>
                    <a:pt x="57" y="0"/>
                  </a:moveTo>
                  <a:cubicBezTo>
                    <a:pt x="19" y="0"/>
                    <a:pt x="0" y="28"/>
                    <a:pt x="0" y="66"/>
                  </a:cubicBezTo>
                  <a:cubicBezTo>
                    <a:pt x="0" y="95"/>
                    <a:pt x="19" y="123"/>
                    <a:pt x="57" y="123"/>
                  </a:cubicBezTo>
                  <a:cubicBezTo>
                    <a:pt x="95" y="123"/>
                    <a:pt x="123" y="95"/>
                    <a:pt x="123" y="66"/>
                  </a:cubicBezTo>
                  <a:cubicBezTo>
                    <a:pt x="123" y="28"/>
                    <a:pt x="95" y="0"/>
                    <a:pt x="57" y="0"/>
                  </a:cubicBezTo>
                  <a:close/>
                </a:path>
              </a:pathLst>
            </a:custGeom>
            <a:solidFill>
              <a:srgbClr val="513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1"/>
            <p:cNvSpPr/>
            <p:nvPr/>
          </p:nvSpPr>
          <p:spPr>
            <a:xfrm>
              <a:off x="928250" y="4461725"/>
              <a:ext cx="3100" cy="3575"/>
            </a:xfrm>
            <a:custGeom>
              <a:avLst/>
              <a:gdLst/>
              <a:ahLst/>
              <a:cxnLst/>
              <a:rect l="l" t="t" r="r" b="b"/>
              <a:pathLst>
                <a:path w="124" h="143" extrusionOk="0">
                  <a:moveTo>
                    <a:pt x="67" y="1"/>
                  </a:moveTo>
                  <a:cubicBezTo>
                    <a:pt x="29" y="1"/>
                    <a:pt x="0" y="29"/>
                    <a:pt x="0" y="76"/>
                  </a:cubicBezTo>
                  <a:cubicBezTo>
                    <a:pt x="0" y="105"/>
                    <a:pt x="29" y="142"/>
                    <a:pt x="67" y="142"/>
                  </a:cubicBezTo>
                  <a:cubicBezTo>
                    <a:pt x="95" y="142"/>
                    <a:pt x="123" y="105"/>
                    <a:pt x="123" y="76"/>
                  </a:cubicBezTo>
                  <a:cubicBezTo>
                    <a:pt x="123" y="38"/>
                    <a:pt x="95" y="1"/>
                    <a:pt x="67" y="1"/>
                  </a:cubicBezTo>
                  <a:close/>
                </a:path>
              </a:pathLst>
            </a:custGeom>
            <a:solidFill>
              <a:srgbClr val="513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1"/>
            <p:cNvSpPr/>
            <p:nvPr/>
          </p:nvSpPr>
          <p:spPr>
            <a:xfrm>
              <a:off x="929425" y="4462425"/>
              <a:ext cx="1200" cy="1225"/>
            </a:xfrm>
            <a:custGeom>
              <a:avLst/>
              <a:gdLst/>
              <a:ahLst/>
              <a:cxnLst/>
              <a:rect l="l" t="t" r="r" b="b"/>
              <a:pathLst>
                <a:path w="48" h="49" extrusionOk="0">
                  <a:moveTo>
                    <a:pt x="29" y="1"/>
                  </a:moveTo>
                  <a:cubicBezTo>
                    <a:pt x="20" y="1"/>
                    <a:pt x="1" y="10"/>
                    <a:pt x="1" y="20"/>
                  </a:cubicBezTo>
                  <a:cubicBezTo>
                    <a:pt x="1" y="29"/>
                    <a:pt x="20" y="48"/>
                    <a:pt x="29" y="48"/>
                  </a:cubicBezTo>
                  <a:cubicBezTo>
                    <a:pt x="38" y="48"/>
                    <a:pt x="48" y="29"/>
                    <a:pt x="48" y="20"/>
                  </a:cubicBezTo>
                  <a:cubicBezTo>
                    <a:pt x="48" y="10"/>
                    <a:pt x="38" y="1"/>
                    <a:pt x="29" y="1"/>
                  </a:cubicBezTo>
                  <a:close/>
                </a:path>
              </a:pathLst>
            </a:custGeom>
            <a:solidFill>
              <a:srgbClr val="FFE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1"/>
            <p:cNvSpPr/>
            <p:nvPr/>
          </p:nvSpPr>
          <p:spPr>
            <a:xfrm>
              <a:off x="916200" y="4462425"/>
              <a:ext cx="1200" cy="1225"/>
            </a:xfrm>
            <a:custGeom>
              <a:avLst/>
              <a:gdLst/>
              <a:ahLst/>
              <a:cxnLst/>
              <a:rect l="l" t="t" r="r" b="b"/>
              <a:pathLst>
                <a:path w="48" h="49" extrusionOk="0">
                  <a:moveTo>
                    <a:pt x="29" y="1"/>
                  </a:moveTo>
                  <a:cubicBezTo>
                    <a:pt x="10" y="1"/>
                    <a:pt x="0" y="10"/>
                    <a:pt x="0" y="20"/>
                  </a:cubicBezTo>
                  <a:cubicBezTo>
                    <a:pt x="0" y="29"/>
                    <a:pt x="10" y="48"/>
                    <a:pt x="29" y="48"/>
                  </a:cubicBezTo>
                  <a:cubicBezTo>
                    <a:pt x="48" y="48"/>
                    <a:pt x="48" y="29"/>
                    <a:pt x="48" y="20"/>
                  </a:cubicBezTo>
                  <a:cubicBezTo>
                    <a:pt x="48" y="10"/>
                    <a:pt x="38" y="1"/>
                    <a:pt x="29" y="1"/>
                  </a:cubicBezTo>
                  <a:close/>
                </a:path>
              </a:pathLst>
            </a:custGeom>
            <a:solidFill>
              <a:srgbClr val="FFE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1"/>
            <p:cNvSpPr/>
            <p:nvPr/>
          </p:nvSpPr>
          <p:spPr>
            <a:xfrm>
              <a:off x="917375" y="4472375"/>
              <a:ext cx="12550" cy="950"/>
            </a:xfrm>
            <a:custGeom>
              <a:avLst/>
              <a:gdLst/>
              <a:ahLst/>
              <a:cxnLst/>
              <a:rect l="l" t="t" r="r" b="b"/>
              <a:pathLst>
                <a:path w="502" h="38" extrusionOk="0">
                  <a:moveTo>
                    <a:pt x="263" y="1"/>
                  </a:moveTo>
                  <a:cubicBezTo>
                    <a:pt x="182" y="1"/>
                    <a:pt x="104" y="8"/>
                    <a:pt x="1" y="19"/>
                  </a:cubicBezTo>
                  <a:lnTo>
                    <a:pt x="1" y="38"/>
                  </a:lnTo>
                  <a:cubicBezTo>
                    <a:pt x="100" y="18"/>
                    <a:pt x="182" y="6"/>
                    <a:pt x="264" y="6"/>
                  </a:cubicBezTo>
                  <a:cubicBezTo>
                    <a:pt x="338" y="6"/>
                    <a:pt x="412" y="15"/>
                    <a:pt x="502" y="38"/>
                  </a:cubicBezTo>
                  <a:lnTo>
                    <a:pt x="483" y="19"/>
                  </a:lnTo>
                  <a:cubicBezTo>
                    <a:pt x="397" y="6"/>
                    <a:pt x="329" y="1"/>
                    <a:pt x="263" y="1"/>
                  </a:cubicBezTo>
                  <a:close/>
                </a:path>
              </a:pathLst>
            </a:custGeom>
            <a:solidFill>
              <a:srgbClr val="E869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1"/>
            <p:cNvSpPr/>
            <p:nvPr/>
          </p:nvSpPr>
          <p:spPr>
            <a:xfrm>
              <a:off x="813425" y="4600175"/>
              <a:ext cx="17750" cy="9275"/>
            </a:xfrm>
            <a:custGeom>
              <a:avLst/>
              <a:gdLst/>
              <a:ahLst/>
              <a:cxnLst/>
              <a:rect l="l" t="t" r="r" b="b"/>
              <a:pathLst>
                <a:path w="710" h="371" extrusionOk="0">
                  <a:moveTo>
                    <a:pt x="0" y="1"/>
                  </a:moveTo>
                  <a:cubicBezTo>
                    <a:pt x="0" y="1"/>
                    <a:pt x="124" y="371"/>
                    <a:pt x="651" y="371"/>
                  </a:cubicBezTo>
                  <a:cubicBezTo>
                    <a:pt x="670" y="371"/>
                    <a:pt x="689" y="370"/>
                    <a:pt x="709" y="369"/>
                  </a:cubicBezTo>
                  <a:cubicBezTo>
                    <a:pt x="671" y="303"/>
                    <a:pt x="643" y="228"/>
                    <a:pt x="577" y="171"/>
                  </a:cubicBezTo>
                  <a:cubicBezTo>
                    <a:pt x="538" y="132"/>
                    <a:pt x="556" y="31"/>
                    <a:pt x="364" y="31"/>
                  </a:cubicBezTo>
                  <a:cubicBezTo>
                    <a:pt x="320" y="31"/>
                    <a:pt x="266" y="36"/>
                    <a:pt x="199" y="48"/>
                  </a:cubicBezTo>
                  <a:cubicBezTo>
                    <a:pt x="133" y="38"/>
                    <a:pt x="57" y="38"/>
                    <a:pt x="0" y="1"/>
                  </a:cubicBezTo>
                  <a:close/>
                </a:path>
              </a:pathLst>
            </a:custGeom>
            <a:solidFill>
              <a:srgbClr val="F47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1"/>
            <p:cNvSpPr/>
            <p:nvPr/>
          </p:nvSpPr>
          <p:spPr>
            <a:xfrm>
              <a:off x="775625" y="4546300"/>
              <a:ext cx="28600" cy="12875"/>
            </a:xfrm>
            <a:custGeom>
              <a:avLst/>
              <a:gdLst/>
              <a:ahLst/>
              <a:cxnLst/>
              <a:rect l="l" t="t" r="r" b="b"/>
              <a:pathLst>
                <a:path w="1144" h="515" extrusionOk="0">
                  <a:moveTo>
                    <a:pt x="38" y="1"/>
                  </a:moveTo>
                  <a:lnTo>
                    <a:pt x="0" y="10"/>
                  </a:lnTo>
                  <a:cubicBezTo>
                    <a:pt x="0" y="10"/>
                    <a:pt x="105" y="515"/>
                    <a:pt x="713" y="515"/>
                  </a:cubicBezTo>
                  <a:cubicBezTo>
                    <a:pt x="835" y="515"/>
                    <a:pt x="977" y="494"/>
                    <a:pt x="1144" y="445"/>
                  </a:cubicBezTo>
                  <a:lnTo>
                    <a:pt x="1144" y="407"/>
                  </a:lnTo>
                  <a:cubicBezTo>
                    <a:pt x="1056" y="419"/>
                    <a:pt x="974" y="424"/>
                    <a:pt x="898" y="424"/>
                  </a:cubicBezTo>
                  <a:cubicBezTo>
                    <a:pt x="350" y="424"/>
                    <a:pt x="121" y="150"/>
                    <a:pt x="38" y="1"/>
                  </a:cubicBezTo>
                  <a:close/>
                </a:path>
              </a:pathLst>
            </a:custGeom>
            <a:solidFill>
              <a:srgbClr val="FF9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1"/>
            <p:cNvSpPr/>
            <p:nvPr/>
          </p:nvSpPr>
          <p:spPr>
            <a:xfrm>
              <a:off x="931325" y="4509925"/>
              <a:ext cx="34525" cy="5925"/>
            </a:xfrm>
            <a:custGeom>
              <a:avLst/>
              <a:gdLst/>
              <a:ahLst/>
              <a:cxnLst/>
              <a:rect l="l" t="t" r="r" b="b"/>
              <a:pathLst>
                <a:path w="1381" h="237" extrusionOk="0">
                  <a:moveTo>
                    <a:pt x="983" y="1"/>
                  </a:moveTo>
                  <a:lnTo>
                    <a:pt x="718" y="95"/>
                  </a:lnTo>
                  <a:lnTo>
                    <a:pt x="0" y="67"/>
                  </a:lnTo>
                  <a:lnTo>
                    <a:pt x="1380" y="237"/>
                  </a:lnTo>
                  <a:lnTo>
                    <a:pt x="1200" y="133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rgbClr val="723C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1"/>
            <p:cNvSpPr/>
            <p:nvPr/>
          </p:nvSpPr>
          <p:spPr>
            <a:xfrm>
              <a:off x="1073550" y="4622150"/>
              <a:ext cx="11850" cy="32150"/>
            </a:xfrm>
            <a:custGeom>
              <a:avLst/>
              <a:gdLst/>
              <a:ahLst/>
              <a:cxnLst/>
              <a:rect l="l" t="t" r="r" b="b"/>
              <a:pathLst>
                <a:path w="474" h="1286" extrusionOk="0">
                  <a:moveTo>
                    <a:pt x="1" y="1"/>
                  </a:moveTo>
                  <a:lnTo>
                    <a:pt x="76" y="624"/>
                  </a:lnTo>
                  <a:lnTo>
                    <a:pt x="379" y="1286"/>
                  </a:lnTo>
                  <a:lnTo>
                    <a:pt x="379" y="1286"/>
                  </a:lnTo>
                  <a:lnTo>
                    <a:pt x="322" y="624"/>
                  </a:lnTo>
                  <a:lnTo>
                    <a:pt x="473" y="5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D5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1"/>
            <p:cNvSpPr/>
            <p:nvPr/>
          </p:nvSpPr>
          <p:spPr>
            <a:xfrm>
              <a:off x="749150" y="4663975"/>
              <a:ext cx="21775" cy="19625"/>
            </a:xfrm>
            <a:custGeom>
              <a:avLst/>
              <a:gdLst/>
              <a:ahLst/>
              <a:cxnLst/>
              <a:rect l="l" t="t" r="r" b="b"/>
              <a:pathLst>
                <a:path w="871" h="785" extrusionOk="0">
                  <a:moveTo>
                    <a:pt x="870" y="0"/>
                  </a:moveTo>
                  <a:lnTo>
                    <a:pt x="1" y="596"/>
                  </a:lnTo>
                  <a:lnTo>
                    <a:pt x="483" y="596"/>
                  </a:lnTo>
                  <a:lnTo>
                    <a:pt x="691" y="785"/>
                  </a:lnTo>
                  <a:lnTo>
                    <a:pt x="691" y="501"/>
                  </a:lnTo>
                  <a:lnTo>
                    <a:pt x="870" y="0"/>
                  </a:lnTo>
                  <a:close/>
                </a:path>
              </a:pathLst>
            </a:custGeom>
            <a:solidFill>
              <a:srgbClr val="9B90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1"/>
            <p:cNvSpPr/>
            <p:nvPr/>
          </p:nvSpPr>
          <p:spPr>
            <a:xfrm>
              <a:off x="861625" y="4493150"/>
              <a:ext cx="11825" cy="5925"/>
            </a:xfrm>
            <a:custGeom>
              <a:avLst/>
              <a:gdLst/>
              <a:ahLst/>
              <a:cxnLst/>
              <a:rect l="l" t="t" r="r" b="b"/>
              <a:pathLst>
                <a:path w="473" h="237" extrusionOk="0">
                  <a:moveTo>
                    <a:pt x="142" y="1"/>
                  </a:moveTo>
                  <a:lnTo>
                    <a:pt x="0" y="190"/>
                  </a:lnTo>
                  <a:cubicBezTo>
                    <a:pt x="133" y="218"/>
                    <a:pt x="274" y="237"/>
                    <a:pt x="416" y="237"/>
                  </a:cubicBezTo>
                  <a:lnTo>
                    <a:pt x="473" y="76"/>
                  </a:lnTo>
                  <a:cubicBezTo>
                    <a:pt x="350" y="57"/>
                    <a:pt x="246" y="29"/>
                    <a:pt x="142" y="1"/>
                  </a:cubicBezTo>
                  <a:close/>
                </a:path>
              </a:pathLst>
            </a:custGeom>
            <a:solidFill>
              <a:srgbClr val="DD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1"/>
            <p:cNvSpPr/>
            <p:nvPr/>
          </p:nvSpPr>
          <p:spPr>
            <a:xfrm>
              <a:off x="843200" y="4481575"/>
              <a:ext cx="12300" cy="11600"/>
            </a:xfrm>
            <a:custGeom>
              <a:avLst/>
              <a:gdLst/>
              <a:ahLst/>
              <a:cxnLst/>
              <a:rect l="l" t="t" r="r" b="b"/>
              <a:pathLst>
                <a:path w="492" h="464" extrusionOk="0">
                  <a:moveTo>
                    <a:pt x="255" y="0"/>
                  </a:moveTo>
                  <a:lnTo>
                    <a:pt x="0" y="199"/>
                  </a:lnTo>
                  <a:cubicBezTo>
                    <a:pt x="95" y="293"/>
                    <a:pt x="208" y="388"/>
                    <a:pt x="312" y="464"/>
                  </a:cubicBezTo>
                  <a:lnTo>
                    <a:pt x="492" y="246"/>
                  </a:lnTo>
                  <a:cubicBezTo>
                    <a:pt x="397" y="180"/>
                    <a:pt x="321" y="95"/>
                    <a:pt x="255" y="0"/>
                  </a:cubicBezTo>
                  <a:close/>
                </a:path>
              </a:pathLst>
            </a:custGeom>
            <a:solidFill>
              <a:srgbClr val="DD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1"/>
            <p:cNvSpPr/>
            <p:nvPr/>
          </p:nvSpPr>
          <p:spPr>
            <a:xfrm>
              <a:off x="830900" y="4458900"/>
              <a:ext cx="13500" cy="13725"/>
            </a:xfrm>
            <a:custGeom>
              <a:avLst/>
              <a:gdLst/>
              <a:ahLst/>
              <a:cxnLst/>
              <a:rect l="l" t="t" r="r" b="b"/>
              <a:pathLst>
                <a:path w="540" h="549" extrusionOk="0">
                  <a:moveTo>
                    <a:pt x="445" y="0"/>
                  </a:moveTo>
                  <a:lnTo>
                    <a:pt x="1" y="29"/>
                  </a:lnTo>
                  <a:cubicBezTo>
                    <a:pt x="10" y="208"/>
                    <a:pt x="57" y="388"/>
                    <a:pt x="142" y="548"/>
                  </a:cubicBezTo>
                  <a:lnTo>
                    <a:pt x="539" y="435"/>
                  </a:lnTo>
                  <a:cubicBezTo>
                    <a:pt x="483" y="303"/>
                    <a:pt x="445" y="151"/>
                    <a:pt x="445" y="0"/>
                  </a:cubicBezTo>
                  <a:close/>
                </a:path>
              </a:pathLst>
            </a:custGeom>
            <a:solidFill>
              <a:srgbClr val="DD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1"/>
            <p:cNvSpPr/>
            <p:nvPr/>
          </p:nvSpPr>
          <p:spPr>
            <a:xfrm>
              <a:off x="832550" y="4433150"/>
              <a:ext cx="16575" cy="15850"/>
            </a:xfrm>
            <a:custGeom>
              <a:avLst/>
              <a:gdLst/>
              <a:ahLst/>
              <a:cxnLst/>
              <a:rect l="l" t="t" r="r" b="b"/>
              <a:pathLst>
                <a:path w="663" h="634" extrusionOk="0">
                  <a:moveTo>
                    <a:pt x="313" y="0"/>
                  </a:moveTo>
                  <a:cubicBezTo>
                    <a:pt x="171" y="123"/>
                    <a:pt x="76" y="284"/>
                    <a:pt x="1" y="444"/>
                  </a:cubicBezTo>
                  <a:lnTo>
                    <a:pt x="426" y="633"/>
                  </a:lnTo>
                  <a:cubicBezTo>
                    <a:pt x="473" y="492"/>
                    <a:pt x="549" y="369"/>
                    <a:pt x="662" y="255"/>
                  </a:cubicBezTo>
                  <a:lnTo>
                    <a:pt x="313" y="0"/>
                  </a:lnTo>
                  <a:close/>
                </a:path>
              </a:pathLst>
            </a:custGeom>
            <a:solidFill>
              <a:srgbClr val="DD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1"/>
            <p:cNvSpPr/>
            <p:nvPr/>
          </p:nvSpPr>
          <p:spPr>
            <a:xfrm>
              <a:off x="854775" y="4421275"/>
              <a:ext cx="13475" cy="13075"/>
            </a:xfrm>
            <a:custGeom>
              <a:avLst/>
              <a:gdLst/>
              <a:ahLst/>
              <a:cxnLst/>
              <a:rect l="l" t="t" r="r" b="b"/>
              <a:pathLst>
                <a:path w="539" h="523" extrusionOk="0">
                  <a:moveTo>
                    <a:pt x="470" y="0"/>
                  </a:moveTo>
                  <a:cubicBezTo>
                    <a:pt x="334" y="0"/>
                    <a:pt x="177" y="26"/>
                    <a:pt x="0" y="107"/>
                  </a:cubicBezTo>
                  <a:lnTo>
                    <a:pt x="66" y="522"/>
                  </a:lnTo>
                  <a:cubicBezTo>
                    <a:pt x="195" y="455"/>
                    <a:pt x="304" y="421"/>
                    <a:pt x="404" y="421"/>
                  </a:cubicBezTo>
                  <a:cubicBezTo>
                    <a:pt x="444" y="421"/>
                    <a:pt x="482" y="427"/>
                    <a:pt x="520" y="437"/>
                  </a:cubicBezTo>
                  <a:lnTo>
                    <a:pt x="539" y="3"/>
                  </a:lnTo>
                  <a:cubicBezTo>
                    <a:pt x="516" y="1"/>
                    <a:pt x="493" y="0"/>
                    <a:pt x="470" y="0"/>
                  </a:cubicBezTo>
                  <a:close/>
                </a:path>
              </a:pathLst>
            </a:custGeom>
            <a:solidFill>
              <a:srgbClr val="DD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1"/>
            <p:cNvSpPr/>
            <p:nvPr/>
          </p:nvSpPr>
          <p:spPr>
            <a:xfrm>
              <a:off x="871075" y="4427475"/>
              <a:ext cx="16800" cy="16325"/>
            </a:xfrm>
            <a:custGeom>
              <a:avLst/>
              <a:gdLst/>
              <a:ahLst/>
              <a:cxnLst/>
              <a:rect l="l" t="t" r="r" b="b"/>
              <a:pathLst>
                <a:path w="672" h="653" extrusionOk="0">
                  <a:moveTo>
                    <a:pt x="397" y="0"/>
                  </a:moveTo>
                  <a:lnTo>
                    <a:pt x="0" y="246"/>
                  </a:lnTo>
                  <a:cubicBezTo>
                    <a:pt x="114" y="341"/>
                    <a:pt x="199" y="482"/>
                    <a:pt x="246" y="652"/>
                  </a:cubicBezTo>
                  <a:lnTo>
                    <a:pt x="671" y="501"/>
                  </a:lnTo>
                  <a:cubicBezTo>
                    <a:pt x="624" y="312"/>
                    <a:pt x="530" y="133"/>
                    <a:pt x="397" y="0"/>
                  </a:cubicBezTo>
                  <a:close/>
                </a:path>
              </a:pathLst>
            </a:custGeom>
            <a:solidFill>
              <a:srgbClr val="DD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1"/>
            <p:cNvSpPr/>
            <p:nvPr/>
          </p:nvSpPr>
          <p:spPr>
            <a:xfrm>
              <a:off x="875825" y="4452275"/>
              <a:ext cx="13225" cy="12075"/>
            </a:xfrm>
            <a:custGeom>
              <a:avLst/>
              <a:gdLst/>
              <a:ahLst/>
              <a:cxnLst/>
              <a:rect l="l" t="t" r="r" b="b"/>
              <a:pathLst>
                <a:path w="529" h="483" extrusionOk="0">
                  <a:moveTo>
                    <a:pt x="94" y="1"/>
                  </a:moveTo>
                  <a:cubicBezTo>
                    <a:pt x="84" y="76"/>
                    <a:pt x="84" y="133"/>
                    <a:pt x="56" y="180"/>
                  </a:cubicBezTo>
                  <a:cubicBezTo>
                    <a:pt x="1" y="396"/>
                    <a:pt x="73" y="483"/>
                    <a:pt x="174" y="483"/>
                  </a:cubicBezTo>
                  <a:cubicBezTo>
                    <a:pt x="281" y="483"/>
                    <a:pt x="419" y="387"/>
                    <a:pt x="472" y="246"/>
                  </a:cubicBezTo>
                  <a:cubicBezTo>
                    <a:pt x="491" y="180"/>
                    <a:pt x="519" y="105"/>
                    <a:pt x="529" y="20"/>
                  </a:cubicBezTo>
                  <a:lnTo>
                    <a:pt x="94" y="1"/>
                  </a:lnTo>
                  <a:close/>
                </a:path>
              </a:pathLst>
            </a:custGeom>
            <a:solidFill>
              <a:srgbClr val="DD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1"/>
            <p:cNvSpPr/>
            <p:nvPr/>
          </p:nvSpPr>
          <p:spPr>
            <a:xfrm>
              <a:off x="912425" y="4445425"/>
              <a:ext cx="18925" cy="7825"/>
            </a:xfrm>
            <a:custGeom>
              <a:avLst/>
              <a:gdLst/>
              <a:ahLst/>
              <a:cxnLst/>
              <a:rect l="l" t="t" r="r" b="b"/>
              <a:pathLst>
                <a:path w="757" h="313" extrusionOk="0">
                  <a:moveTo>
                    <a:pt x="6" y="201"/>
                  </a:moveTo>
                  <a:lnTo>
                    <a:pt x="6" y="201"/>
                  </a:lnTo>
                  <a:cubicBezTo>
                    <a:pt x="2" y="203"/>
                    <a:pt x="0" y="206"/>
                    <a:pt x="0" y="208"/>
                  </a:cubicBezTo>
                  <a:cubicBezTo>
                    <a:pt x="2" y="206"/>
                    <a:pt x="4" y="203"/>
                    <a:pt x="6" y="201"/>
                  </a:cubicBezTo>
                  <a:close/>
                  <a:moveTo>
                    <a:pt x="359" y="1"/>
                  </a:moveTo>
                  <a:lnTo>
                    <a:pt x="359" y="1"/>
                  </a:lnTo>
                  <a:cubicBezTo>
                    <a:pt x="359" y="1"/>
                    <a:pt x="313" y="38"/>
                    <a:pt x="331" y="94"/>
                  </a:cubicBezTo>
                  <a:lnTo>
                    <a:pt x="331" y="94"/>
                  </a:lnTo>
                  <a:cubicBezTo>
                    <a:pt x="327" y="85"/>
                    <a:pt x="301" y="17"/>
                    <a:pt x="218" y="17"/>
                  </a:cubicBezTo>
                  <a:cubicBezTo>
                    <a:pt x="209" y="17"/>
                    <a:pt x="199" y="18"/>
                    <a:pt x="189" y="19"/>
                  </a:cubicBezTo>
                  <a:cubicBezTo>
                    <a:pt x="189" y="19"/>
                    <a:pt x="255" y="76"/>
                    <a:pt x="227" y="114"/>
                  </a:cubicBezTo>
                  <a:cubicBezTo>
                    <a:pt x="219" y="120"/>
                    <a:pt x="207" y="123"/>
                    <a:pt x="195" y="123"/>
                  </a:cubicBezTo>
                  <a:cubicBezTo>
                    <a:pt x="152" y="123"/>
                    <a:pt x="97" y="91"/>
                    <a:pt x="104" y="76"/>
                  </a:cubicBezTo>
                  <a:lnTo>
                    <a:pt x="104" y="76"/>
                  </a:lnTo>
                  <a:cubicBezTo>
                    <a:pt x="104" y="76"/>
                    <a:pt x="66" y="114"/>
                    <a:pt x="114" y="171"/>
                  </a:cubicBezTo>
                  <a:cubicBezTo>
                    <a:pt x="127" y="187"/>
                    <a:pt x="127" y="191"/>
                    <a:pt x="119" y="191"/>
                  </a:cubicBezTo>
                  <a:cubicBezTo>
                    <a:pt x="107" y="191"/>
                    <a:pt x="80" y="182"/>
                    <a:pt x="53" y="182"/>
                  </a:cubicBezTo>
                  <a:cubicBezTo>
                    <a:pt x="35" y="182"/>
                    <a:pt x="18" y="186"/>
                    <a:pt x="6" y="201"/>
                  </a:cubicBezTo>
                  <a:lnTo>
                    <a:pt x="6" y="201"/>
                  </a:lnTo>
                  <a:cubicBezTo>
                    <a:pt x="12" y="196"/>
                    <a:pt x="23" y="193"/>
                    <a:pt x="36" y="193"/>
                  </a:cubicBezTo>
                  <a:cubicBezTo>
                    <a:pt x="65" y="193"/>
                    <a:pt x="102" y="209"/>
                    <a:pt x="114" y="265"/>
                  </a:cubicBezTo>
                  <a:cubicBezTo>
                    <a:pt x="114" y="265"/>
                    <a:pt x="218" y="238"/>
                    <a:pt x="359" y="238"/>
                  </a:cubicBezTo>
                  <a:cubicBezTo>
                    <a:pt x="468" y="238"/>
                    <a:pt x="599" y="255"/>
                    <a:pt x="718" y="312"/>
                  </a:cubicBezTo>
                  <a:cubicBezTo>
                    <a:pt x="718" y="312"/>
                    <a:pt x="728" y="161"/>
                    <a:pt x="756" y="123"/>
                  </a:cubicBezTo>
                  <a:lnTo>
                    <a:pt x="756" y="123"/>
                  </a:lnTo>
                  <a:cubicBezTo>
                    <a:pt x="756" y="123"/>
                    <a:pt x="671" y="171"/>
                    <a:pt x="662" y="208"/>
                  </a:cubicBezTo>
                  <a:cubicBezTo>
                    <a:pt x="662" y="208"/>
                    <a:pt x="681" y="95"/>
                    <a:pt x="633" y="38"/>
                  </a:cubicBezTo>
                  <a:cubicBezTo>
                    <a:pt x="633" y="38"/>
                    <a:pt x="614" y="114"/>
                    <a:pt x="605" y="133"/>
                  </a:cubicBezTo>
                  <a:cubicBezTo>
                    <a:pt x="605" y="133"/>
                    <a:pt x="539" y="67"/>
                    <a:pt x="558" y="19"/>
                  </a:cubicBezTo>
                  <a:lnTo>
                    <a:pt x="558" y="19"/>
                  </a:lnTo>
                  <a:cubicBezTo>
                    <a:pt x="558" y="19"/>
                    <a:pt x="492" y="67"/>
                    <a:pt x="520" y="133"/>
                  </a:cubicBezTo>
                  <a:cubicBezTo>
                    <a:pt x="523" y="160"/>
                    <a:pt x="517" y="172"/>
                    <a:pt x="507" y="172"/>
                  </a:cubicBezTo>
                  <a:cubicBezTo>
                    <a:pt x="490" y="172"/>
                    <a:pt x="463" y="137"/>
                    <a:pt x="463" y="95"/>
                  </a:cubicBezTo>
                  <a:cubicBezTo>
                    <a:pt x="463" y="38"/>
                    <a:pt x="435" y="19"/>
                    <a:pt x="435" y="19"/>
                  </a:cubicBezTo>
                  <a:cubicBezTo>
                    <a:pt x="435" y="19"/>
                    <a:pt x="435" y="95"/>
                    <a:pt x="397" y="123"/>
                  </a:cubicBezTo>
                  <a:cubicBezTo>
                    <a:pt x="397" y="123"/>
                    <a:pt x="340" y="76"/>
                    <a:pt x="359" y="1"/>
                  </a:cubicBezTo>
                  <a:close/>
                </a:path>
              </a:pathLst>
            </a:custGeom>
            <a:solidFill>
              <a:srgbClr val="F7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1"/>
            <p:cNvSpPr/>
            <p:nvPr/>
          </p:nvSpPr>
          <p:spPr>
            <a:xfrm>
              <a:off x="970550" y="4676350"/>
              <a:ext cx="2150" cy="2600"/>
            </a:xfrm>
            <a:custGeom>
              <a:avLst/>
              <a:gdLst/>
              <a:ahLst/>
              <a:cxnLst/>
              <a:rect l="l" t="t" r="r" b="b"/>
              <a:pathLst>
                <a:path w="86" h="104" extrusionOk="0">
                  <a:moveTo>
                    <a:pt x="42" y="0"/>
                  </a:moveTo>
                  <a:cubicBezTo>
                    <a:pt x="37" y="0"/>
                    <a:pt x="33" y="2"/>
                    <a:pt x="28" y="6"/>
                  </a:cubicBezTo>
                  <a:cubicBezTo>
                    <a:pt x="0" y="6"/>
                    <a:pt x="0" y="25"/>
                    <a:pt x="0" y="63"/>
                  </a:cubicBezTo>
                  <a:cubicBezTo>
                    <a:pt x="0" y="86"/>
                    <a:pt x="19" y="103"/>
                    <a:pt x="37" y="103"/>
                  </a:cubicBezTo>
                  <a:cubicBezTo>
                    <a:pt x="40" y="103"/>
                    <a:pt x="44" y="102"/>
                    <a:pt x="47" y="101"/>
                  </a:cubicBezTo>
                  <a:cubicBezTo>
                    <a:pt x="76" y="91"/>
                    <a:pt x="85" y="63"/>
                    <a:pt x="76" y="44"/>
                  </a:cubicBezTo>
                  <a:cubicBezTo>
                    <a:pt x="76" y="22"/>
                    <a:pt x="59" y="0"/>
                    <a:pt x="42" y="0"/>
                  </a:cubicBezTo>
                  <a:close/>
                </a:path>
              </a:pathLst>
            </a:custGeom>
            <a:solidFill>
              <a:srgbClr val="F47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1"/>
            <p:cNvSpPr/>
            <p:nvPr/>
          </p:nvSpPr>
          <p:spPr>
            <a:xfrm>
              <a:off x="950450" y="4628050"/>
              <a:ext cx="23650" cy="15600"/>
            </a:xfrm>
            <a:custGeom>
              <a:avLst/>
              <a:gdLst/>
              <a:ahLst/>
              <a:cxnLst/>
              <a:rect l="l" t="t" r="r" b="b"/>
              <a:pathLst>
                <a:path w="946" h="624" extrusionOk="0">
                  <a:moveTo>
                    <a:pt x="1" y="1"/>
                  </a:moveTo>
                  <a:cubicBezTo>
                    <a:pt x="8" y="214"/>
                    <a:pt x="262" y="623"/>
                    <a:pt x="620" y="623"/>
                  </a:cubicBezTo>
                  <a:cubicBezTo>
                    <a:pt x="721" y="623"/>
                    <a:pt x="831" y="590"/>
                    <a:pt x="946" y="511"/>
                  </a:cubicBezTo>
                  <a:cubicBezTo>
                    <a:pt x="710" y="426"/>
                    <a:pt x="473" y="341"/>
                    <a:pt x="294" y="284"/>
                  </a:cubicBezTo>
                  <a:cubicBezTo>
                    <a:pt x="275" y="275"/>
                    <a:pt x="246" y="275"/>
                    <a:pt x="237" y="275"/>
                  </a:cubicBezTo>
                  <a:cubicBezTo>
                    <a:pt x="152" y="180"/>
                    <a:pt x="57" y="105"/>
                    <a:pt x="1" y="1"/>
                  </a:cubicBezTo>
                  <a:close/>
                </a:path>
              </a:pathLst>
            </a:custGeom>
            <a:solidFill>
              <a:srgbClr val="EA6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1"/>
            <p:cNvSpPr/>
            <p:nvPr/>
          </p:nvSpPr>
          <p:spPr>
            <a:xfrm>
              <a:off x="957575" y="4614175"/>
              <a:ext cx="3075" cy="2125"/>
            </a:xfrm>
            <a:custGeom>
              <a:avLst/>
              <a:gdLst/>
              <a:ahLst/>
              <a:cxnLst/>
              <a:rect l="l" t="t" r="r" b="b"/>
              <a:pathLst>
                <a:path w="123" h="85" extrusionOk="0">
                  <a:moveTo>
                    <a:pt x="61" y="1"/>
                  </a:moveTo>
                  <a:cubicBezTo>
                    <a:pt x="49" y="1"/>
                    <a:pt x="37" y="3"/>
                    <a:pt x="28" y="8"/>
                  </a:cubicBezTo>
                  <a:cubicBezTo>
                    <a:pt x="1" y="8"/>
                    <a:pt x="110" y="84"/>
                    <a:pt x="121" y="84"/>
                  </a:cubicBezTo>
                  <a:cubicBezTo>
                    <a:pt x="122" y="84"/>
                    <a:pt x="122" y="84"/>
                    <a:pt x="122" y="83"/>
                  </a:cubicBezTo>
                  <a:cubicBezTo>
                    <a:pt x="122" y="74"/>
                    <a:pt x="103" y="17"/>
                    <a:pt x="94" y="8"/>
                  </a:cubicBezTo>
                  <a:cubicBezTo>
                    <a:pt x="84" y="3"/>
                    <a:pt x="72" y="1"/>
                    <a:pt x="61" y="1"/>
                  </a:cubicBezTo>
                  <a:close/>
                </a:path>
              </a:pathLst>
            </a:custGeom>
            <a:solidFill>
              <a:srgbClr val="FFE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1"/>
            <p:cNvSpPr/>
            <p:nvPr/>
          </p:nvSpPr>
          <p:spPr>
            <a:xfrm>
              <a:off x="999125" y="4678850"/>
              <a:ext cx="8775" cy="5000"/>
            </a:xfrm>
            <a:custGeom>
              <a:avLst/>
              <a:gdLst/>
              <a:ahLst/>
              <a:cxnLst/>
              <a:rect l="l" t="t" r="r" b="b"/>
              <a:pathLst>
                <a:path w="351" h="200" extrusionOk="0">
                  <a:moveTo>
                    <a:pt x="275" y="1"/>
                  </a:moveTo>
                  <a:cubicBezTo>
                    <a:pt x="190" y="29"/>
                    <a:pt x="95" y="67"/>
                    <a:pt x="1" y="105"/>
                  </a:cubicBezTo>
                  <a:lnTo>
                    <a:pt x="67" y="199"/>
                  </a:lnTo>
                  <a:cubicBezTo>
                    <a:pt x="161" y="180"/>
                    <a:pt x="256" y="143"/>
                    <a:pt x="350" y="95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DD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1"/>
            <p:cNvSpPr/>
            <p:nvPr/>
          </p:nvSpPr>
          <p:spPr>
            <a:xfrm>
              <a:off x="1014475" y="4666325"/>
              <a:ext cx="10425" cy="9725"/>
            </a:xfrm>
            <a:custGeom>
              <a:avLst/>
              <a:gdLst/>
              <a:ahLst/>
              <a:cxnLst/>
              <a:rect l="l" t="t" r="r" b="b"/>
              <a:pathLst>
                <a:path w="417" h="389" extrusionOk="0">
                  <a:moveTo>
                    <a:pt x="284" y="1"/>
                  </a:moveTo>
                  <a:cubicBezTo>
                    <a:pt x="256" y="39"/>
                    <a:pt x="228" y="86"/>
                    <a:pt x="190" y="124"/>
                  </a:cubicBezTo>
                  <a:cubicBezTo>
                    <a:pt x="133" y="180"/>
                    <a:pt x="76" y="237"/>
                    <a:pt x="1" y="294"/>
                  </a:cubicBezTo>
                  <a:lnTo>
                    <a:pt x="86" y="388"/>
                  </a:lnTo>
                  <a:cubicBezTo>
                    <a:pt x="190" y="322"/>
                    <a:pt x="294" y="237"/>
                    <a:pt x="379" y="162"/>
                  </a:cubicBezTo>
                  <a:cubicBezTo>
                    <a:pt x="398" y="143"/>
                    <a:pt x="407" y="133"/>
                    <a:pt x="417" y="114"/>
                  </a:cubicBezTo>
                  <a:lnTo>
                    <a:pt x="284" y="1"/>
                  </a:lnTo>
                  <a:close/>
                </a:path>
              </a:pathLst>
            </a:custGeom>
            <a:solidFill>
              <a:srgbClr val="DD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1"/>
            <p:cNvSpPr/>
            <p:nvPr/>
          </p:nvSpPr>
          <p:spPr>
            <a:xfrm>
              <a:off x="1025600" y="4649325"/>
              <a:ext cx="7800" cy="10900"/>
            </a:xfrm>
            <a:custGeom>
              <a:avLst/>
              <a:gdLst/>
              <a:ahLst/>
              <a:cxnLst/>
              <a:rect l="l" t="t" r="r" b="b"/>
              <a:pathLst>
                <a:path w="312" h="436" extrusionOk="0">
                  <a:moveTo>
                    <a:pt x="312" y="0"/>
                  </a:moveTo>
                  <a:lnTo>
                    <a:pt x="57" y="10"/>
                  </a:lnTo>
                  <a:cubicBezTo>
                    <a:pt x="57" y="152"/>
                    <a:pt x="28" y="284"/>
                    <a:pt x="0" y="397"/>
                  </a:cubicBezTo>
                  <a:lnTo>
                    <a:pt x="198" y="435"/>
                  </a:lnTo>
                  <a:cubicBezTo>
                    <a:pt x="265" y="293"/>
                    <a:pt x="302" y="152"/>
                    <a:pt x="312" y="0"/>
                  </a:cubicBezTo>
                  <a:close/>
                </a:path>
              </a:pathLst>
            </a:custGeom>
            <a:solidFill>
              <a:srgbClr val="DD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1"/>
            <p:cNvSpPr/>
            <p:nvPr/>
          </p:nvSpPr>
          <p:spPr>
            <a:xfrm>
              <a:off x="1020875" y="4626400"/>
              <a:ext cx="11825" cy="13250"/>
            </a:xfrm>
            <a:custGeom>
              <a:avLst/>
              <a:gdLst/>
              <a:ahLst/>
              <a:cxnLst/>
              <a:rect l="l" t="t" r="r" b="b"/>
              <a:pathLst>
                <a:path w="473" h="530" extrusionOk="0">
                  <a:moveTo>
                    <a:pt x="340" y="1"/>
                  </a:moveTo>
                  <a:lnTo>
                    <a:pt x="0" y="152"/>
                  </a:lnTo>
                  <a:cubicBezTo>
                    <a:pt x="66" y="275"/>
                    <a:pt x="123" y="407"/>
                    <a:pt x="161" y="530"/>
                  </a:cubicBezTo>
                  <a:lnTo>
                    <a:pt x="473" y="454"/>
                  </a:lnTo>
                  <a:cubicBezTo>
                    <a:pt x="444" y="303"/>
                    <a:pt x="397" y="152"/>
                    <a:pt x="340" y="1"/>
                  </a:cubicBezTo>
                  <a:close/>
                </a:path>
              </a:pathLst>
            </a:custGeom>
            <a:solidFill>
              <a:srgbClr val="DD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1"/>
            <p:cNvSpPr/>
            <p:nvPr/>
          </p:nvSpPr>
          <p:spPr>
            <a:xfrm>
              <a:off x="1007400" y="4605375"/>
              <a:ext cx="14675" cy="14450"/>
            </a:xfrm>
            <a:custGeom>
              <a:avLst/>
              <a:gdLst/>
              <a:ahLst/>
              <a:cxnLst/>
              <a:rect l="l" t="t" r="r" b="b"/>
              <a:pathLst>
                <a:path w="587" h="578" extrusionOk="0">
                  <a:moveTo>
                    <a:pt x="303" y="1"/>
                  </a:moveTo>
                  <a:lnTo>
                    <a:pt x="0" y="256"/>
                  </a:lnTo>
                  <a:cubicBezTo>
                    <a:pt x="38" y="294"/>
                    <a:pt x="66" y="341"/>
                    <a:pt x="95" y="388"/>
                  </a:cubicBezTo>
                  <a:cubicBezTo>
                    <a:pt x="161" y="445"/>
                    <a:pt x="208" y="520"/>
                    <a:pt x="256" y="577"/>
                  </a:cubicBezTo>
                  <a:lnTo>
                    <a:pt x="586" y="369"/>
                  </a:lnTo>
                  <a:cubicBezTo>
                    <a:pt x="558" y="331"/>
                    <a:pt x="539" y="294"/>
                    <a:pt x="511" y="265"/>
                  </a:cubicBezTo>
                  <a:cubicBezTo>
                    <a:pt x="426" y="161"/>
                    <a:pt x="350" y="67"/>
                    <a:pt x="303" y="1"/>
                  </a:cubicBezTo>
                  <a:close/>
                </a:path>
              </a:pathLst>
            </a:custGeom>
            <a:solidFill>
              <a:srgbClr val="DD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1"/>
            <p:cNvSpPr/>
            <p:nvPr/>
          </p:nvSpPr>
          <p:spPr>
            <a:xfrm>
              <a:off x="1001500" y="4583600"/>
              <a:ext cx="16350" cy="12125"/>
            </a:xfrm>
            <a:custGeom>
              <a:avLst/>
              <a:gdLst/>
              <a:ahLst/>
              <a:cxnLst/>
              <a:rect l="l" t="t" r="r" b="b"/>
              <a:pathLst>
                <a:path w="654" h="485" extrusionOk="0">
                  <a:moveTo>
                    <a:pt x="372" y="1"/>
                  </a:moveTo>
                  <a:cubicBezTo>
                    <a:pt x="365" y="1"/>
                    <a:pt x="357" y="1"/>
                    <a:pt x="350" y="2"/>
                  </a:cubicBezTo>
                  <a:cubicBezTo>
                    <a:pt x="180" y="31"/>
                    <a:pt x="38" y="153"/>
                    <a:pt x="0" y="361"/>
                  </a:cubicBezTo>
                  <a:lnTo>
                    <a:pt x="350" y="484"/>
                  </a:lnTo>
                  <a:cubicBezTo>
                    <a:pt x="321" y="409"/>
                    <a:pt x="359" y="361"/>
                    <a:pt x="425" y="361"/>
                  </a:cubicBezTo>
                  <a:cubicBezTo>
                    <a:pt x="653" y="352"/>
                    <a:pt x="565" y="1"/>
                    <a:pt x="372" y="1"/>
                  </a:cubicBezTo>
                  <a:close/>
                </a:path>
              </a:pathLst>
            </a:custGeom>
            <a:solidFill>
              <a:srgbClr val="DD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1"/>
            <p:cNvSpPr/>
            <p:nvPr/>
          </p:nvSpPr>
          <p:spPr>
            <a:xfrm>
              <a:off x="1032925" y="4503800"/>
              <a:ext cx="10400" cy="4975"/>
            </a:xfrm>
            <a:custGeom>
              <a:avLst/>
              <a:gdLst/>
              <a:ahLst/>
              <a:cxnLst/>
              <a:rect l="l" t="t" r="r" b="b"/>
              <a:pathLst>
                <a:path w="416" h="199" extrusionOk="0">
                  <a:moveTo>
                    <a:pt x="0" y="9"/>
                  </a:moveTo>
                  <a:lnTo>
                    <a:pt x="9" y="57"/>
                  </a:lnTo>
                  <a:cubicBezTo>
                    <a:pt x="9" y="57"/>
                    <a:pt x="35" y="51"/>
                    <a:pt x="75" y="51"/>
                  </a:cubicBezTo>
                  <a:cubicBezTo>
                    <a:pt x="154" y="51"/>
                    <a:pt x="293" y="72"/>
                    <a:pt x="412" y="194"/>
                  </a:cubicBezTo>
                  <a:lnTo>
                    <a:pt x="412" y="194"/>
                  </a:lnTo>
                  <a:cubicBezTo>
                    <a:pt x="224" y="0"/>
                    <a:pt x="9" y="19"/>
                    <a:pt x="0" y="9"/>
                  </a:cubicBezTo>
                  <a:close/>
                  <a:moveTo>
                    <a:pt x="412" y="194"/>
                  </a:moveTo>
                  <a:lnTo>
                    <a:pt x="412" y="194"/>
                  </a:lnTo>
                  <a:cubicBezTo>
                    <a:pt x="413" y="195"/>
                    <a:pt x="414" y="197"/>
                    <a:pt x="416" y="198"/>
                  </a:cubicBezTo>
                  <a:cubicBezTo>
                    <a:pt x="414" y="197"/>
                    <a:pt x="413" y="195"/>
                    <a:pt x="412" y="194"/>
                  </a:cubicBezTo>
                  <a:close/>
                </a:path>
              </a:pathLst>
            </a:custGeom>
            <a:solidFill>
              <a:srgbClr val="AD5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1"/>
            <p:cNvSpPr/>
            <p:nvPr/>
          </p:nvSpPr>
          <p:spPr>
            <a:xfrm>
              <a:off x="1065275" y="4459375"/>
              <a:ext cx="4750" cy="12075"/>
            </a:xfrm>
            <a:custGeom>
              <a:avLst/>
              <a:gdLst/>
              <a:ahLst/>
              <a:cxnLst/>
              <a:rect l="l" t="t" r="r" b="b"/>
              <a:pathLst>
                <a:path w="190" h="483" extrusionOk="0">
                  <a:moveTo>
                    <a:pt x="190" y="0"/>
                  </a:moveTo>
                  <a:cubicBezTo>
                    <a:pt x="1" y="246"/>
                    <a:pt x="39" y="473"/>
                    <a:pt x="48" y="482"/>
                  </a:cubicBezTo>
                  <a:lnTo>
                    <a:pt x="86" y="473"/>
                  </a:lnTo>
                  <a:cubicBezTo>
                    <a:pt x="86" y="463"/>
                    <a:pt x="20" y="236"/>
                    <a:pt x="190" y="0"/>
                  </a:cubicBezTo>
                  <a:close/>
                </a:path>
              </a:pathLst>
            </a:custGeom>
            <a:solidFill>
              <a:srgbClr val="AD5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1"/>
            <p:cNvSpPr/>
            <p:nvPr/>
          </p:nvSpPr>
          <p:spPr>
            <a:xfrm>
              <a:off x="1068600" y="4496225"/>
              <a:ext cx="9225" cy="7100"/>
            </a:xfrm>
            <a:custGeom>
              <a:avLst/>
              <a:gdLst/>
              <a:ahLst/>
              <a:cxnLst/>
              <a:rect l="l" t="t" r="r" b="b"/>
              <a:pathLst>
                <a:path w="369" h="284" extrusionOk="0">
                  <a:moveTo>
                    <a:pt x="0" y="0"/>
                  </a:moveTo>
                  <a:lnTo>
                    <a:pt x="0" y="48"/>
                  </a:lnTo>
                  <a:cubicBezTo>
                    <a:pt x="10" y="48"/>
                    <a:pt x="236" y="67"/>
                    <a:pt x="369" y="284"/>
                  </a:cubicBezTo>
                  <a:cubicBezTo>
                    <a:pt x="227" y="38"/>
                    <a:pt x="10" y="10"/>
                    <a:pt x="0" y="0"/>
                  </a:cubicBezTo>
                  <a:close/>
                </a:path>
              </a:pathLst>
            </a:custGeom>
            <a:solidFill>
              <a:srgbClr val="AD5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1"/>
            <p:cNvSpPr/>
            <p:nvPr/>
          </p:nvSpPr>
          <p:spPr>
            <a:xfrm>
              <a:off x="1081350" y="4495375"/>
              <a:ext cx="11125" cy="3000"/>
            </a:xfrm>
            <a:custGeom>
              <a:avLst/>
              <a:gdLst/>
              <a:ahLst/>
              <a:cxnLst/>
              <a:rect l="l" t="t" r="r" b="b"/>
              <a:pathLst>
                <a:path w="445" h="120" extrusionOk="0">
                  <a:moveTo>
                    <a:pt x="258" y="1"/>
                  </a:moveTo>
                  <a:cubicBezTo>
                    <a:pt x="102" y="1"/>
                    <a:pt x="7" y="75"/>
                    <a:pt x="0" y="82"/>
                  </a:cubicBezTo>
                  <a:lnTo>
                    <a:pt x="19" y="119"/>
                  </a:lnTo>
                  <a:cubicBezTo>
                    <a:pt x="19" y="112"/>
                    <a:pt x="138" y="17"/>
                    <a:pt x="314" y="17"/>
                  </a:cubicBezTo>
                  <a:cubicBezTo>
                    <a:pt x="355" y="17"/>
                    <a:pt x="398" y="22"/>
                    <a:pt x="445" y="34"/>
                  </a:cubicBezTo>
                  <a:cubicBezTo>
                    <a:pt x="376" y="10"/>
                    <a:pt x="313" y="1"/>
                    <a:pt x="258" y="1"/>
                  </a:cubicBezTo>
                  <a:close/>
                </a:path>
              </a:pathLst>
            </a:custGeom>
            <a:solidFill>
              <a:srgbClr val="AD5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1"/>
            <p:cNvSpPr/>
            <p:nvPr/>
          </p:nvSpPr>
          <p:spPr>
            <a:xfrm>
              <a:off x="1082050" y="4456650"/>
              <a:ext cx="11125" cy="2500"/>
            </a:xfrm>
            <a:custGeom>
              <a:avLst/>
              <a:gdLst/>
              <a:ahLst/>
              <a:cxnLst/>
              <a:rect l="l" t="t" r="r" b="b"/>
              <a:pathLst>
                <a:path w="445" h="100" extrusionOk="0">
                  <a:moveTo>
                    <a:pt x="92" y="0"/>
                  </a:moveTo>
                  <a:cubicBezTo>
                    <a:pt x="42" y="0"/>
                    <a:pt x="8" y="5"/>
                    <a:pt x="1" y="5"/>
                  </a:cubicBezTo>
                  <a:lnTo>
                    <a:pt x="20" y="24"/>
                  </a:lnTo>
                  <a:cubicBezTo>
                    <a:pt x="20" y="24"/>
                    <a:pt x="48" y="21"/>
                    <a:pt x="93" y="21"/>
                  </a:cubicBezTo>
                  <a:cubicBezTo>
                    <a:pt x="176" y="21"/>
                    <a:pt x="317" y="32"/>
                    <a:pt x="445" y="100"/>
                  </a:cubicBezTo>
                  <a:cubicBezTo>
                    <a:pt x="319" y="15"/>
                    <a:pt x="181" y="0"/>
                    <a:pt x="92" y="0"/>
                  </a:cubicBezTo>
                  <a:close/>
                </a:path>
              </a:pathLst>
            </a:custGeom>
            <a:solidFill>
              <a:srgbClr val="AD5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1"/>
            <p:cNvSpPr/>
            <p:nvPr/>
          </p:nvSpPr>
          <p:spPr>
            <a:xfrm>
              <a:off x="1078050" y="4492200"/>
              <a:ext cx="5675" cy="4750"/>
            </a:xfrm>
            <a:custGeom>
              <a:avLst/>
              <a:gdLst/>
              <a:ahLst/>
              <a:cxnLst/>
              <a:rect l="l" t="t" r="r" b="b"/>
              <a:pathLst>
                <a:path w="227" h="190" extrusionOk="0">
                  <a:moveTo>
                    <a:pt x="227" y="1"/>
                  </a:moveTo>
                  <a:cubicBezTo>
                    <a:pt x="205" y="7"/>
                    <a:pt x="185" y="14"/>
                    <a:pt x="167" y="22"/>
                  </a:cubicBezTo>
                  <a:lnTo>
                    <a:pt x="167" y="22"/>
                  </a:lnTo>
                  <a:cubicBezTo>
                    <a:pt x="185" y="15"/>
                    <a:pt x="205" y="7"/>
                    <a:pt x="227" y="1"/>
                  </a:cubicBezTo>
                  <a:close/>
                  <a:moveTo>
                    <a:pt x="167" y="22"/>
                  </a:moveTo>
                  <a:cubicBezTo>
                    <a:pt x="30" y="82"/>
                    <a:pt x="0" y="171"/>
                    <a:pt x="0" y="171"/>
                  </a:cubicBezTo>
                  <a:lnTo>
                    <a:pt x="38" y="190"/>
                  </a:lnTo>
                  <a:cubicBezTo>
                    <a:pt x="38" y="190"/>
                    <a:pt x="45" y="81"/>
                    <a:pt x="167" y="22"/>
                  </a:cubicBezTo>
                  <a:close/>
                </a:path>
              </a:pathLst>
            </a:custGeom>
            <a:solidFill>
              <a:srgbClr val="AD5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1"/>
            <p:cNvSpPr/>
            <p:nvPr/>
          </p:nvSpPr>
          <p:spPr>
            <a:xfrm>
              <a:off x="946450" y="4495875"/>
              <a:ext cx="8525" cy="7600"/>
            </a:xfrm>
            <a:custGeom>
              <a:avLst/>
              <a:gdLst/>
              <a:ahLst/>
              <a:cxnLst/>
              <a:rect l="l" t="t" r="r" b="b"/>
              <a:pathLst>
                <a:path w="341" h="304" extrusionOk="0">
                  <a:moveTo>
                    <a:pt x="238" y="1"/>
                  </a:moveTo>
                  <a:cubicBezTo>
                    <a:pt x="181" y="1"/>
                    <a:pt x="51" y="62"/>
                    <a:pt x="28" y="99"/>
                  </a:cubicBezTo>
                  <a:cubicBezTo>
                    <a:pt x="0" y="194"/>
                    <a:pt x="47" y="241"/>
                    <a:pt x="151" y="288"/>
                  </a:cubicBezTo>
                  <a:cubicBezTo>
                    <a:pt x="174" y="294"/>
                    <a:pt x="194" y="303"/>
                    <a:pt x="210" y="303"/>
                  </a:cubicBezTo>
                  <a:cubicBezTo>
                    <a:pt x="220" y="303"/>
                    <a:pt x="229" y="300"/>
                    <a:pt x="236" y="288"/>
                  </a:cubicBezTo>
                  <a:cubicBezTo>
                    <a:pt x="246" y="279"/>
                    <a:pt x="208" y="260"/>
                    <a:pt x="180" y="251"/>
                  </a:cubicBezTo>
                  <a:cubicBezTo>
                    <a:pt x="161" y="241"/>
                    <a:pt x="161" y="232"/>
                    <a:pt x="161" y="232"/>
                  </a:cubicBezTo>
                  <a:lnTo>
                    <a:pt x="161" y="232"/>
                  </a:lnTo>
                  <a:cubicBezTo>
                    <a:pt x="161" y="232"/>
                    <a:pt x="180" y="241"/>
                    <a:pt x="217" y="251"/>
                  </a:cubicBezTo>
                  <a:cubicBezTo>
                    <a:pt x="236" y="255"/>
                    <a:pt x="255" y="258"/>
                    <a:pt x="269" y="258"/>
                  </a:cubicBezTo>
                  <a:cubicBezTo>
                    <a:pt x="284" y="258"/>
                    <a:pt x="293" y="255"/>
                    <a:pt x="293" y="251"/>
                  </a:cubicBezTo>
                  <a:cubicBezTo>
                    <a:pt x="302" y="241"/>
                    <a:pt x="265" y="232"/>
                    <a:pt x="246" y="222"/>
                  </a:cubicBezTo>
                  <a:cubicBezTo>
                    <a:pt x="217" y="203"/>
                    <a:pt x="199" y="194"/>
                    <a:pt x="208" y="185"/>
                  </a:cubicBezTo>
                  <a:cubicBezTo>
                    <a:pt x="208" y="181"/>
                    <a:pt x="210" y="180"/>
                    <a:pt x="214" y="180"/>
                  </a:cubicBezTo>
                  <a:cubicBezTo>
                    <a:pt x="223" y="180"/>
                    <a:pt x="239" y="185"/>
                    <a:pt x="265" y="185"/>
                  </a:cubicBezTo>
                  <a:cubicBezTo>
                    <a:pt x="302" y="185"/>
                    <a:pt x="321" y="185"/>
                    <a:pt x="340" y="156"/>
                  </a:cubicBezTo>
                  <a:cubicBezTo>
                    <a:pt x="340" y="137"/>
                    <a:pt x="321" y="147"/>
                    <a:pt x="274" y="137"/>
                  </a:cubicBezTo>
                  <a:cubicBezTo>
                    <a:pt x="217" y="128"/>
                    <a:pt x="208" y="128"/>
                    <a:pt x="180" y="90"/>
                  </a:cubicBezTo>
                  <a:cubicBezTo>
                    <a:pt x="161" y="52"/>
                    <a:pt x="274" y="52"/>
                    <a:pt x="265" y="14"/>
                  </a:cubicBezTo>
                  <a:cubicBezTo>
                    <a:pt x="263" y="5"/>
                    <a:pt x="253" y="1"/>
                    <a:pt x="238" y="1"/>
                  </a:cubicBezTo>
                  <a:close/>
                </a:path>
              </a:pathLst>
            </a:custGeom>
            <a:solidFill>
              <a:srgbClr val="F47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1"/>
            <p:cNvSpPr/>
            <p:nvPr/>
          </p:nvSpPr>
          <p:spPr>
            <a:xfrm>
              <a:off x="941025" y="4569150"/>
              <a:ext cx="7800" cy="8000"/>
            </a:xfrm>
            <a:custGeom>
              <a:avLst/>
              <a:gdLst/>
              <a:ahLst/>
              <a:cxnLst/>
              <a:rect l="l" t="t" r="r" b="b"/>
              <a:pathLst>
                <a:path w="312" h="320" extrusionOk="0">
                  <a:moveTo>
                    <a:pt x="142" y="1"/>
                  </a:moveTo>
                  <a:cubicBezTo>
                    <a:pt x="97" y="1"/>
                    <a:pt x="0" y="159"/>
                    <a:pt x="9" y="212"/>
                  </a:cubicBezTo>
                  <a:cubicBezTo>
                    <a:pt x="31" y="300"/>
                    <a:pt x="70" y="319"/>
                    <a:pt x="144" y="319"/>
                  </a:cubicBezTo>
                  <a:cubicBezTo>
                    <a:pt x="165" y="319"/>
                    <a:pt x="190" y="318"/>
                    <a:pt x="217" y="316"/>
                  </a:cubicBezTo>
                  <a:cubicBezTo>
                    <a:pt x="245" y="316"/>
                    <a:pt x="283" y="287"/>
                    <a:pt x="283" y="259"/>
                  </a:cubicBezTo>
                  <a:cubicBezTo>
                    <a:pt x="283" y="256"/>
                    <a:pt x="279" y="255"/>
                    <a:pt x="273" y="255"/>
                  </a:cubicBezTo>
                  <a:cubicBezTo>
                    <a:pt x="260" y="255"/>
                    <a:pt x="239" y="259"/>
                    <a:pt x="227" y="259"/>
                  </a:cubicBezTo>
                  <a:cubicBezTo>
                    <a:pt x="198" y="259"/>
                    <a:pt x="189" y="259"/>
                    <a:pt x="189" y="249"/>
                  </a:cubicBezTo>
                  <a:cubicBezTo>
                    <a:pt x="189" y="249"/>
                    <a:pt x="217" y="240"/>
                    <a:pt x="245" y="230"/>
                  </a:cubicBezTo>
                  <a:cubicBezTo>
                    <a:pt x="283" y="221"/>
                    <a:pt x="312" y="202"/>
                    <a:pt x="312" y="183"/>
                  </a:cubicBezTo>
                  <a:cubicBezTo>
                    <a:pt x="312" y="177"/>
                    <a:pt x="308" y="175"/>
                    <a:pt x="303" y="175"/>
                  </a:cubicBezTo>
                  <a:cubicBezTo>
                    <a:pt x="292" y="175"/>
                    <a:pt x="271" y="183"/>
                    <a:pt x="245" y="183"/>
                  </a:cubicBezTo>
                  <a:cubicBezTo>
                    <a:pt x="234" y="183"/>
                    <a:pt x="224" y="185"/>
                    <a:pt x="217" y="185"/>
                  </a:cubicBezTo>
                  <a:cubicBezTo>
                    <a:pt x="205" y="185"/>
                    <a:pt x="198" y="181"/>
                    <a:pt x="198" y="164"/>
                  </a:cubicBezTo>
                  <a:cubicBezTo>
                    <a:pt x="198" y="155"/>
                    <a:pt x="227" y="155"/>
                    <a:pt x="245" y="136"/>
                  </a:cubicBezTo>
                  <a:cubicBezTo>
                    <a:pt x="283" y="108"/>
                    <a:pt x="293" y="98"/>
                    <a:pt x="293" y="79"/>
                  </a:cubicBezTo>
                  <a:cubicBezTo>
                    <a:pt x="290" y="71"/>
                    <a:pt x="287" y="67"/>
                    <a:pt x="283" y="67"/>
                  </a:cubicBezTo>
                  <a:cubicBezTo>
                    <a:pt x="275" y="67"/>
                    <a:pt x="262" y="85"/>
                    <a:pt x="236" y="98"/>
                  </a:cubicBezTo>
                  <a:cubicBezTo>
                    <a:pt x="203" y="115"/>
                    <a:pt x="186" y="125"/>
                    <a:pt x="170" y="125"/>
                  </a:cubicBezTo>
                  <a:cubicBezTo>
                    <a:pt x="159" y="125"/>
                    <a:pt x="148" y="119"/>
                    <a:pt x="132" y="108"/>
                  </a:cubicBezTo>
                  <a:cubicBezTo>
                    <a:pt x="94" y="98"/>
                    <a:pt x="189" y="23"/>
                    <a:pt x="151" y="4"/>
                  </a:cubicBezTo>
                  <a:cubicBezTo>
                    <a:pt x="148" y="2"/>
                    <a:pt x="145" y="1"/>
                    <a:pt x="142" y="1"/>
                  </a:cubicBezTo>
                  <a:close/>
                </a:path>
              </a:pathLst>
            </a:custGeom>
            <a:solidFill>
              <a:srgbClr val="F7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1"/>
            <p:cNvSpPr/>
            <p:nvPr/>
          </p:nvSpPr>
          <p:spPr>
            <a:xfrm>
              <a:off x="996775" y="4671150"/>
              <a:ext cx="8225" cy="6400"/>
            </a:xfrm>
            <a:custGeom>
              <a:avLst/>
              <a:gdLst/>
              <a:ahLst/>
              <a:cxnLst/>
              <a:rect l="l" t="t" r="r" b="b"/>
              <a:pathLst>
                <a:path w="329" h="256" extrusionOk="0">
                  <a:moveTo>
                    <a:pt x="147" y="0"/>
                  </a:moveTo>
                  <a:cubicBezTo>
                    <a:pt x="116" y="0"/>
                    <a:pt x="89" y="5"/>
                    <a:pt x="76" y="16"/>
                  </a:cubicBezTo>
                  <a:cubicBezTo>
                    <a:pt x="0" y="35"/>
                    <a:pt x="28" y="101"/>
                    <a:pt x="85" y="205"/>
                  </a:cubicBezTo>
                  <a:cubicBezTo>
                    <a:pt x="110" y="229"/>
                    <a:pt x="127" y="254"/>
                    <a:pt x="150" y="254"/>
                  </a:cubicBezTo>
                  <a:cubicBezTo>
                    <a:pt x="153" y="254"/>
                    <a:pt x="157" y="253"/>
                    <a:pt x="161" y="252"/>
                  </a:cubicBezTo>
                  <a:cubicBezTo>
                    <a:pt x="170" y="233"/>
                    <a:pt x="142" y="224"/>
                    <a:pt x="132" y="205"/>
                  </a:cubicBezTo>
                  <a:cubicBezTo>
                    <a:pt x="123" y="176"/>
                    <a:pt x="123" y="176"/>
                    <a:pt x="132" y="167"/>
                  </a:cubicBezTo>
                  <a:cubicBezTo>
                    <a:pt x="132" y="167"/>
                    <a:pt x="161" y="186"/>
                    <a:pt x="170" y="214"/>
                  </a:cubicBezTo>
                  <a:cubicBezTo>
                    <a:pt x="185" y="243"/>
                    <a:pt x="205" y="255"/>
                    <a:pt x="217" y="255"/>
                  </a:cubicBezTo>
                  <a:cubicBezTo>
                    <a:pt x="221" y="255"/>
                    <a:pt x="225" y="254"/>
                    <a:pt x="227" y="252"/>
                  </a:cubicBezTo>
                  <a:cubicBezTo>
                    <a:pt x="236" y="233"/>
                    <a:pt x="217" y="224"/>
                    <a:pt x="208" y="186"/>
                  </a:cubicBezTo>
                  <a:cubicBezTo>
                    <a:pt x="189" y="167"/>
                    <a:pt x="180" y="158"/>
                    <a:pt x="189" y="139"/>
                  </a:cubicBezTo>
                  <a:cubicBezTo>
                    <a:pt x="208" y="139"/>
                    <a:pt x="217" y="158"/>
                    <a:pt x="236" y="176"/>
                  </a:cubicBezTo>
                  <a:cubicBezTo>
                    <a:pt x="265" y="198"/>
                    <a:pt x="288" y="208"/>
                    <a:pt x="301" y="208"/>
                  </a:cubicBezTo>
                  <a:cubicBezTo>
                    <a:pt x="306" y="208"/>
                    <a:pt x="310" y="207"/>
                    <a:pt x="312" y="205"/>
                  </a:cubicBezTo>
                  <a:cubicBezTo>
                    <a:pt x="321" y="186"/>
                    <a:pt x="302" y="186"/>
                    <a:pt x="274" y="158"/>
                  </a:cubicBezTo>
                  <a:cubicBezTo>
                    <a:pt x="236" y="101"/>
                    <a:pt x="217" y="101"/>
                    <a:pt x="217" y="72"/>
                  </a:cubicBezTo>
                  <a:cubicBezTo>
                    <a:pt x="217" y="62"/>
                    <a:pt x="224" y="59"/>
                    <a:pt x="234" y="59"/>
                  </a:cubicBezTo>
                  <a:cubicBezTo>
                    <a:pt x="254" y="59"/>
                    <a:pt x="286" y="71"/>
                    <a:pt x="305" y="71"/>
                  </a:cubicBezTo>
                  <a:cubicBezTo>
                    <a:pt x="313" y="71"/>
                    <a:pt x="319" y="69"/>
                    <a:pt x="321" y="63"/>
                  </a:cubicBezTo>
                  <a:cubicBezTo>
                    <a:pt x="328" y="29"/>
                    <a:pt x="224" y="0"/>
                    <a:pt x="147" y="0"/>
                  </a:cubicBezTo>
                  <a:close/>
                </a:path>
              </a:pathLst>
            </a:custGeom>
            <a:solidFill>
              <a:srgbClr val="F7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1"/>
            <p:cNvSpPr/>
            <p:nvPr/>
          </p:nvSpPr>
          <p:spPr>
            <a:xfrm>
              <a:off x="802325" y="4624750"/>
              <a:ext cx="6850" cy="7025"/>
            </a:xfrm>
            <a:custGeom>
              <a:avLst/>
              <a:gdLst/>
              <a:ahLst/>
              <a:cxnLst/>
              <a:rect l="l" t="t" r="r" b="b"/>
              <a:pathLst>
                <a:path w="274" h="281" extrusionOk="0">
                  <a:moveTo>
                    <a:pt x="202" y="0"/>
                  </a:moveTo>
                  <a:cubicBezTo>
                    <a:pt x="201" y="0"/>
                    <a:pt x="200" y="0"/>
                    <a:pt x="199" y="1"/>
                  </a:cubicBezTo>
                  <a:cubicBezTo>
                    <a:pt x="161" y="10"/>
                    <a:pt x="218" y="105"/>
                    <a:pt x="189" y="105"/>
                  </a:cubicBezTo>
                  <a:cubicBezTo>
                    <a:pt x="151" y="105"/>
                    <a:pt x="151" y="86"/>
                    <a:pt x="104" y="48"/>
                  </a:cubicBezTo>
                  <a:cubicBezTo>
                    <a:pt x="71" y="31"/>
                    <a:pt x="67" y="8"/>
                    <a:pt x="60" y="8"/>
                  </a:cubicBezTo>
                  <a:cubicBezTo>
                    <a:pt x="59" y="8"/>
                    <a:pt x="58" y="9"/>
                    <a:pt x="57" y="10"/>
                  </a:cubicBezTo>
                  <a:cubicBezTo>
                    <a:pt x="38" y="29"/>
                    <a:pt x="57" y="48"/>
                    <a:pt x="76" y="86"/>
                  </a:cubicBezTo>
                  <a:cubicBezTo>
                    <a:pt x="104" y="105"/>
                    <a:pt x="114" y="123"/>
                    <a:pt x="114" y="133"/>
                  </a:cubicBezTo>
                  <a:cubicBezTo>
                    <a:pt x="111" y="136"/>
                    <a:pt x="108" y="137"/>
                    <a:pt x="105" y="137"/>
                  </a:cubicBezTo>
                  <a:cubicBezTo>
                    <a:pt x="97" y="137"/>
                    <a:pt x="86" y="130"/>
                    <a:pt x="66" y="123"/>
                  </a:cubicBezTo>
                  <a:cubicBezTo>
                    <a:pt x="35" y="108"/>
                    <a:pt x="23" y="93"/>
                    <a:pt x="15" y="93"/>
                  </a:cubicBezTo>
                  <a:cubicBezTo>
                    <a:pt x="13" y="93"/>
                    <a:pt x="11" y="93"/>
                    <a:pt x="10" y="95"/>
                  </a:cubicBezTo>
                  <a:cubicBezTo>
                    <a:pt x="0" y="105"/>
                    <a:pt x="10" y="133"/>
                    <a:pt x="47" y="152"/>
                  </a:cubicBezTo>
                  <a:cubicBezTo>
                    <a:pt x="66" y="171"/>
                    <a:pt x="95" y="190"/>
                    <a:pt x="95" y="190"/>
                  </a:cubicBezTo>
                  <a:cubicBezTo>
                    <a:pt x="76" y="190"/>
                    <a:pt x="76" y="190"/>
                    <a:pt x="57" y="180"/>
                  </a:cubicBezTo>
                  <a:cubicBezTo>
                    <a:pt x="32" y="172"/>
                    <a:pt x="22" y="150"/>
                    <a:pt x="14" y="150"/>
                  </a:cubicBezTo>
                  <a:cubicBezTo>
                    <a:pt x="12" y="150"/>
                    <a:pt x="11" y="150"/>
                    <a:pt x="10" y="152"/>
                  </a:cubicBezTo>
                  <a:cubicBezTo>
                    <a:pt x="0" y="180"/>
                    <a:pt x="19" y="199"/>
                    <a:pt x="57" y="227"/>
                  </a:cubicBezTo>
                  <a:cubicBezTo>
                    <a:pt x="112" y="260"/>
                    <a:pt x="154" y="281"/>
                    <a:pt x="187" y="281"/>
                  </a:cubicBezTo>
                  <a:cubicBezTo>
                    <a:pt x="211" y="281"/>
                    <a:pt x="230" y="270"/>
                    <a:pt x="246" y="246"/>
                  </a:cubicBezTo>
                  <a:cubicBezTo>
                    <a:pt x="274" y="200"/>
                    <a:pt x="247" y="0"/>
                    <a:pt x="202" y="0"/>
                  </a:cubicBezTo>
                  <a:close/>
                </a:path>
              </a:pathLst>
            </a:custGeom>
            <a:solidFill>
              <a:srgbClr val="F7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1"/>
            <p:cNvSpPr/>
            <p:nvPr/>
          </p:nvSpPr>
          <p:spPr>
            <a:xfrm>
              <a:off x="1094350" y="4597275"/>
              <a:ext cx="13475" cy="17575"/>
            </a:xfrm>
            <a:custGeom>
              <a:avLst/>
              <a:gdLst/>
              <a:ahLst/>
              <a:cxnLst/>
              <a:rect l="l" t="t" r="r" b="b"/>
              <a:pathLst>
                <a:path w="539" h="703" extrusionOk="0">
                  <a:moveTo>
                    <a:pt x="1" y="1"/>
                  </a:moveTo>
                  <a:cubicBezTo>
                    <a:pt x="0" y="1"/>
                    <a:pt x="0" y="3"/>
                    <a:pt x="0" y="13"/>
                  </a:cubicBezTo>
                  <a:lnTo>
                    <a:pt x="0" y="145"/>
                  </a:lnTo>
                  <a:lnTo>
                    <a:pt x="0" y="353"/>
                  </a:lnTo>
                  <a:lnTo>
                    <a:pt x="0" y="655"/>
                  </a:lnTo>
                  <a:lnTo>
                    <a:pt x="0" y="665"/>
                  </a:lnTo>
                  <a:lnTo>
                    <a:pt x="0" y="674"/>
                  </a:lnTo>
                  <a:lnTo>
                    <a:pt x="38" y="674"/>
                  </a:lnTo>
                  <a:cubicBezTo>
                    <a:pt x="47" y="674"/>
                    <a:pt x="47" y="674"/>
                    <a:pt x="47" y="665"/>
                  </a:cubicBezTo>
                  <a:lnTo>
                    <a:pt x="47" y="570"/>
                  </a:lnTo>
                  <a:lnTo>
                    <a:pt x="47" y="514"/>
                  </a:lnTo>
                  <a:lnTo>
                    <a:pt x="47" y="325"/>
                  </a:lnTo>
                  <a:cubicBezTo>
                    <a:pt x="47" y="296"/>
                    <a:pt x="47" y="277"/>
                    <a:pt x="104" y="249"/>
                  </a:cubicBezTo>
                  <a:lnTo>
                    <a:pt x="104" y="211"/>
                  </a:lnTo>
                  <a:cubicBezTo>
                    <a:pt x="114" y="221"/>
                    <a:pt x="114" y="249"/>
                    <a:pt x="132" y="277"/>
                  </a:cubicBezTo>
                  <a:cubicBezTo>
                    <a:pt x="132" y="306"/>
                    <a:pt x="142" y="344"/>
                    <a:pt x="151" y="372"/>
                  </a:cubicBezTo>
                  <a:cubicBezTo>
                    <a:pt x="161" y="400"/>
                    <a:pt x="199" y="514"/>
                    <a:pt x="208" y="533"/>
                  </a:cubicBezTo>
                  <a:cubicBezTo>
                    <a:pt x="218" y="570"/>
                    <a:pt x="255" y="665"/>
                    <a:pt x="255" y="674"/>
                  </a:cubicBezTo>
                  <a:cubicBezTo>
                    <a:pt x="255" y="684"/>
                    <a:pt x="255" y="703"/>
                    <a:pt x="274" y="703"/>
                  </a:cubicBezTo>
                  <a:cubicBezTo>
                    <a:pt x="274" y="703"/>
                    <a:pt x="284" y="674"/>
                    <a:pt x="293" y="665"/>
                  </a:cubicBezTo>
                  <a:cubicBezTo>
                    <a:pt x="293" y="655"/>
                    <a:pt x="340" y="561"/>
                    <a:pt x="369" y="523"/>
                  </a:cubicBezTo>
                  <a:cubicBezTo>
                    <a:pt x="378" y="485"/>
                    <a:pt x="425" y="381"/>
                    <a:pt x="444" y="344"/>
                  </a:cubicBezTo>
                  <a:lnTo>
                    <a:pt x="482" y="277"/>
                  </a:lnTo>
                  <a:cubicBezTo>
                    <a:pt x="492" y="249"/>
                    <a:pt x="492" y="240"/>
                    <a:pt x="511" y="230"/>
                  </a:cubicBezTo>
                  <a:lnTo>
                    <a:pt x="511" y="287"/>
                  </a:lnTo>
                  <a:lnTo>
                    <a:pt x="511" y="381"/>
                  </a:lnTo>
                  <a:cubicBezTo>
                    <a:pt x="492" y="429"/>
                    <a:pt x="492" y="627"/>
                    <a:pt x="492" y="636"/>
                  </a:cubicBezTo>
                  <a:lnTo>
                    <a:pt x="492" y="655"/>
                  </a:lnTo>
                  <a:lnTo>
                    <a:pt x="492" y="665"/>
                  </a:lnTo>
                  <a:lnTo>
                    <a:pt x="529" y="665"/>
                  </a:lnTo>
                  <a:cubicBezTo>
                    <a:pt x="539" y="665"/>
                    <a:pt x="539" y="665"/>
                    <a:pt x="539" y="655"/>
                  </a:cubicBezTo>
                  <a:lnTo>
                    <a:pt x="539" y="495"/>
                  </a:lnTo>
                  <a:lnTo>
                    <a:pt x="539" y="287"/>
                  </a:lnTo>
                  <a:lnTo>
                    <a:pt x="539" y="107"/>
                  </a:lnTo>
                  <a:lnTo>
                    <a:pt x="539" y="22"/>
                  </a:lnTo>
                  <a:cubicBezTo>
                    <a:pt x="539" y="13"/>
                    <a:pt x="529" y="3"/>
                    <a:pt x="529" y="3"/>
                  </a:cubicBezTo>
                  <a:cubicBezTo>
                    <a:pt x="520" y="3"/>
                    <a:pt x="492" y="69"/>
                    <a:pt x="482" y="107"/>
                  </a:cubicBezTo>
                  <a:cubicBezTo>
                    <a:pt x="473" y="136"/>
                    <a:pt x="435" y="202"/>
                    <a:pt x="407" y="258"/>
                  </a:cubicBezTo>
                  <a:cubicBezTo>
                    <a:pt x="388" y="306"/>
                    <a:pt x="312" y="447"/>
                    <a:pt x="293" y="485"/>
                  </a:cubicBezTo>
                  <a:lnTo>
                    <a:pt x="274" y="533"/>
                  </a:lnTo>
                  <a:lnTo>
                    <a:pt x="255" y="561"/>
                  </a:lnTo>
                  <a:lnTo>
                    <a:pt x="236" y="495"/>
                  </a:lnTo>
                  <a:cubicBezTo>
                    <a:pt x="218" y="466"/>
                    <a:pt x="208" y="429"/>
                    <a:pt x="199" y="400"/>
                  </a:cubicBezTo>
                  <a:cubicBezTo>
                    <a:pt x="170" y="372"/>
                    <a:pt x="104" y="183"/>
                    <a:pt x="95" y="145"/>
                  </a:cubicBezTo>
                  <a:cubicBezTo>
                    <a:pt x="85" y="98"/>
                    <a:pt x="66" y="60"/>
                    <a:pt x="66" y="22"/>
                  </a:cubicBezTo>
                  <a:cubicBezTo>
                    <a:pt x="57" y="13"/>
                    <a:pt x="57" y="3"/>
                    <a:pt x="47" y="3"/>
                  </a:cubicBezTo>
                  <a:lnTo>
                    <a:pt x="10" y="3"/>
                  </a:lnTo>
                  <a:cubicBezTo>
                    <a:pt x="5" y="3"/>
                    <a:pt x="3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5" name="Google Shape;1705;p41"/>
          <p:cNvGrpSpPr/>
          <p:nvPr/>
        </p:nvGrpSpPr>
        <p:grpSpPr>
          <a:xfrm>
            <a:off x="5757485" y="780577"/>
            <a:ext cx="3283056" cy="3403656"/>
            <a:chOff x="5604351" y="1798151"/>
            <a:chExt cx="3356565" cy="3342817"/>
          </a:xfrm>
        </p:grpSpPr>
        <p:sp>
          <p:nvSpPr>
            <p:cNvPr id="1706" name="Google Shape;1706;p41"/>
            <p:cNvSpPr/>
            <p:nvPr/>
          </p:nvSpPr>
          <p:spPr>
            <a:xfrm>
              <a:off x="5724182" y="1888491"/>
              <a:ext cx="282864" cy="3252476"/>
            </a:xfrm>
            <a:custGeom>
              <a:avLst/>
              <a:gdLst/>
              <a:ahLst/>
              <a:cxnLst/>
              <a:rect l="l" t="t" r="r" b="b"/>
              <a:pathLst>
                <a:path w="1362" h="15661" extrusionOk="0">
                  <a:moveTo>
                    <a:pt x="0" y="1"/>
                  </a:moveTo>
                  <a:lnTo>
                    <a:pt x="0" y="15660"/>
                  </a:lnTo>
                  <a:lnTo>
                    <a:pt x="1361" y="15660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rgbClr val="FFD0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1"/>
            <p:cNvSpPr/>
            <p:nvPr/>
          </p:nvSpPr>
          <p:spPr>
            <a:xfrm>
              <a:off x="5706530" y="1888491"/>
              <a:ext cx="310278" cy="3252476"/>
            </a:xfrm>
            <a:custGeom>
              <a:avLst/>
              <a:gdLst/>
              <a:ahLst/>
              <a:cxnLst/>
              <a:rect l="l" t="t" r="r" b="b"/>
              <a:pathLst>
                <a:path w="1494" h="15661" extrusionOk="0">
                  <a:moveTo>
                    <a:pt x="85" y="1"/>
                  </a:moveTo>
                  <a:lnTo>
                    <a:pt x="85" y="15660"/>
                  </a:lnTo>
                  <a:lnTo>
                    <a:pt x="161" y="15660"/>
                  </a:lnTo>
                  <a:lnTo>
                    <a:pt x="161" y="15641"/>
                  </a:lnTo>
                  <a:cubicBezTo>
                    <a:pt x="161" y="11700"/>
                    <a:pt x="0" y="4764"/>
                    <a:pt x="747" y="4764"/>
                  </a:cubicBezTo>
                  <a:cubicBezTo>
                    <a:pt x="1493" y="4764"/>
                    <a:pt x="1342" y="11700"/>
                    <a:pt x="1342" y="15641"/>
                  </a:cubicBezTo>
                  <a:lnTo>
                    <a:pt x="1342" y="15660"/>
                  </a:lnTo>
                  <a:lnTo>
                    <a:pt x="1446" y="15660"/>
                  </a:lnTo>
                  <a:lnTo>
                    <a:pt x="1446" y="1"/>
                  </a:lnTo>
                  <a:close/>
                </a:path>
              </a:pathLst>
            </a:custGeom>
            <a:solidFill>
              <a:srgbClr val="FFB5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1"/>
            <p:cNvSpPr/>
            <p:nvPr/>
          </p:nvSpPr>
          <p:spPr>
            <a:xfrm>
              <a:off x="8530772" y="1888491"/>
              <a:ext cx="282864" cy="3252476"/>
            </a:xfrm>
            <a:custGeom>
              <a:avLst/>
              <a:gdLst/>
              <a:ahLst/>
              <a:cxnLst/>
              <a:rect l="l" t="t" r="r" b="b"/>
              <a:pathLst>
                <a:path w="1362" h="15661" extrusionOk="0">
                  <a:moveTo>
                    <a:pt x="1" y="1"/>
                  </a:moveTo>
                  <a:lnTo>
                    <a:pt x="1" y="15660"/>
                  </a:lnTo>
                  <a:lnTo>
                    <a:pt x="1362" y="15660"/>
                  </a:lnTo>
                  <a:lnTo>
                    <a:pt x="1362" y="1"/>
                  </a:lnTo>
                  <a:close/>
                </a:path>
              </a:pathLst>
            </a:custGeom>
            <a:solidFill>
              <a:srgbClr val="FFD0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1"/>
            <p:cNvSpPr/>
            <p:nvPr/>
          </p:nvSpPr>
          <p:spPr>
            <a:xfrm>
              <a:off x="8513120" y="1888491"/>
              <a:ext cx="310278" cy="3252476"/>
            </a:xfrm>
            <a:custGeom>
              <a:avLst/>
              <a:gdLst/>
              <a:ahLst/>
              <a:cxnLst/>
              <a:rect l="l" t="t" r="r" b="b"/>
              <a:pathLst>
                <a:path w="1494" h="15661" extrusionOk="0">
                  <a:moveTo>
                    <a:pt x="86" y="1"/>
                  </a:moveTo>
                  <a:lnTo>
                    <a:pt x="86" y="15660"/>
                  </a:lnTo>
                  <a:lnTo>
                    <a:pt x="161" y="15660"/>
                  </a:lnTo>
                  <a:lnTo>
                    <a:pt x="161" y="15641"/>
                  </a:lnTo>
                  <a:cubicBezTo>
                    <a:pt x="161" y="11700"/>
                    <a:pt x="1" y="4764"/>
                    <a:pt x="747" y="4764"/>
                  </a:cubicBezTo>
                  <a:cubicBezTo>
                    <a:pt x="1494" y="4764"/>
                    <a:pt x="1343" y="11700"/>
                    <a:pt x="1343" y="15641"/>
                  </a:cubicBezTo>
                  <a:lnTo>
                    <a:pt x="1343" y="15660"/>
                  </a:lnTo>
                  <a:lnTo>
                    <a:pt x="1447" y="15660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rgbClr val="FFB5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1"/>
            <p:cNvSpPr/>
            <p:nvPr/>
          </p:nvSpPr>
          <p:spPr>
            <a:xfrm>
              <a:off x="5724182" y="2406651"/>
              <a:ext cx="282864" cy="384831"/>
            </a:xfrm>
            <a:custGeom>
              <a:avLst/>
              <a:gdLst/>
              <a:ahLst/>
              <a:cxnLst/>
              <a:rect l="l" t="t" r="r" b="b"/>
              <a:pathLst>
                <a:path w="1362" h="1853" extrusionOk="0">
                  <a:moveTo>
                    <a:pt x="0" y="0"/>
                  </a:moveTo>
                  <a:lnTo>
                    <a:pt x="0" y="1853"/>
                  </a:lnTo>
                  <a:lnTo>
                    <a:pt x="1361" y="1853"/>
                  </a:lnTo>
                  <a:lnTo>
                    <a:pt x="1361" y="0"/>
                  </a:lnTo>
                  <a:close/>
                </a:path>
              </a:pathLst>
            </a:custGeom>
            <a:solidFill>
              <a:srgbClr val="BC56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1"/>
            <p:cNvSpPr/>
            <p:nvPr/>
          </p:nvSpPr>
          <p:spPr>
            <a:xfrm>
              <a:off x="8530772" y="2406651"/>
              <a:ext cx="282864" cy="384831"/>
            </a:xfrm>
            <a:custGeom>
              <a:avLst/>
              <a:gdLst/>
              <a:ahLst/>
              <a:cxnLst/>
              <a:rect l="l" t="t" r="r" b="b"/>
              <a:pathLst>
                <a:path w="1362" h="1853" extrusionOk="0">
                  <a:moveTo>
                    <a:pt x="1" y="0"/>
                  </a:moveTo>
                  <a:lnTo>
                    <a:pt x="1" y="1853"/>
                  </a:lnTo>
                  <a:lnTo>
                    <a:pt x="1362" y="1853"/>
                  </a:lnTo>
                  <a:lnTo>
                    <a:pt x="1362" y="0"/>
                  </a:lnTo>
                  <a:close/>
                </a:path>
              </a:pathLst>
            </a:custGeom>
            <a:solidFill>
              <a:srgbClr val="BC56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1"/>
            <p:cNvSpPr/>
            <p:nvPr/>
          </p:nvSpPr>
          <p:spPr>
            <a:xfrm>
              <a:off x="5604351" y="1798151"/>
              <a:ext cx="3356565" cy="895308"/>
            </a:xfrm>
            <a:custGeom>
              <a:avLst/>
              <a:gdLst/>
              <a:ahLst/>
              <a:cxnLst/>
              <a:rect l="l" t="t" r="r" b="b"/>
              <a:pathLst>
                <a:path w="16162" h="4311" extrusionOk="0">
                  <a:moveTo>
                    <a:pt x="965" y="1"/>
                  </a:moveTo>
                  <a:cubicBezTo>
                    <a:pt x="435" y="1"/>
                    <a:pt x="1" y="436"/>
                    <a:pt x="1" y="974"/>
                  </a:cubicBezTo>
                  <a:lnTo>
                    <a:pt x="1" y="3346"/>
                  </a:lnTo>
                  <a:cubicBezTo>
                    <a:pt x="1" y="3876"/>
                    <a:pt x="435" y="4310"/>
                    <a:pt x="965" y="4310"/>
                  </a:cubicBezTo>
                  <a:lnTo>
                    <a:pt x="15188" y="4310"/>
                  </a:lnTo>
                  <a:cubicBezTo>
                    <a:pt x="15727" y="4310"/>
                    <a:pt x="16161" y="3876"/>
                    <a:pt x="16161" y="3346"/>
                  </a:cubicBezTo>
                  <a:lnTo>
                    <a:pt x="16161" y="974"/>
                  </a:lnTo>
                  <a:cubicBezTo>
                    <a:pt x="16161" y="436"/>
                    <a:pt x="15727" y="1"/>
                    <a:pt x="15188" y="1"/>
                  </a:cubicBezTo>
                  <a:close/>
                </a:path>
              </a:pathLst>
            </a:custGeom>
            <a:solidFill>
              <a:srgbClr val="FFD0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1"/>
            <p:cNvSpPr/>
            <p:nvPr/>
          </p:nvSpPr>
          <p:spPr>
            <a:xfrm>
              <a:off x="5604351" y="2092640"/>
              <a:ext cx="3356565" cy="600818"/>
            </a:xfrm>
            <a:custGeom>
              <a:avLst/>
              <a:gdLst/>
              <a:ahLst/>
              <a:cxnLst/>
              <a:rect l="l" t="t" r="r" b="b"/>
              <a:pathLst>
                <a:path w="16162" h="2893" extrusionOk="0">
                  <a:moveTo>
                    <a:pt x="1" y="0"/>
                  </a:moveTo>
                  <a:lnTo>
                    <a:pt x="1" y="1928"/>
                  </a:lnTo>
                  <a:cubicBezTo>
                    <a:pt x="1" y="2458"/>
                    <a:pt x="435" y="2892"/>
                    <a:pt x="965" y="2892"/>
                  </a:cubicBezTo>
                  <a:lnTo>
                    <a:pt x="15188" y="2892"/>
                  </a:lnTo>
                  <a:cubicBezTo>
                    <a:pt x="15727" y="2892"/>
                    <a:pt x="16161" y="2458"/>
                    <a:pt x="16161" y="1928"/>
                  </a:cubicBezTo>
                  <a:lnTo>
                    <a:pt x="16161" y="0"/>
                  </a:lnTo>
                  <a:cubicBezTo>
                    <a:pt x="16161" y="530"/>
                    <a:pt x="15736" y="974"/>
                    <a:pt x="15188" y="974"/>
                  </a:cubicBezTo>
                  <a:lnTo>
                    <a:pt x="965" y="974"/>
                  </a:lnTo>
                  <a:cubicBezTo>
                    <a:pt x="435" y="974"/>
                    <a:pt x="1" y="530"/>
                    <a:pt x="1" y="0"/>
                  </a:cubicBezTo>
                  <a:close/>
                </a:path>
              </a:pathLst>
            </a:custGeom>
            <a:solidFill>
              <a:srgbClr val="FFB5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1"/>
            <p:cNvSpPr/>
            <p:nvPr/>
          </p:nvSpPr>
          <p:spPr>
            <a:xfrm>
              <a:off x="8509174" y="4661838"/>
              <a:ext cx="326062" cy="475172"/>
            </a:xfrm>
            <a:custGeom>
              <a:avLst/>
              <a:gdLst/>
              <a:ahLst/>
              <a:cxnLst/>
              <a:rect l="l" t="t" r="r" b="b"/>
              <a:pathLst>
                <a:path w="1570" h="2288" extrusionOk="0">
                  <a:moveTo>
                    <a:pt x="1" y="0"/>
                  </a:moveTo>
                  <a:lnTo>
                    <a:pt x="1" y="2287"/>
                  </a:lnTo>
                  <a:lnTo>
                    <a:pt x="1570" y="2287"/>
                  </a:lnTo>
                  <a:lnTo>
                    <a:pt x="1570" y="0"/>
                  </a:lnTo>
                  <a:close/>
                </a:path>
              </a:pathLst>
            </a:custGeom>
            <a:solidFill>
              <a:srgbClr val="F4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1"/>
            <p:cNvSpPr/>
            <p:nvPr/>
          </p:nvSpPr>
          <p:spPr>
            <a:xfrm>
              <a:off x="8509174" y="4661838"/>
              <a:ext cx="326062" cy="475172"/>
            </a:xfrm>
            <a:custGeom>
              <a:avLst/>
              <a:gdLst/>
              <a:ahLst/>
              <a:cxnLst/>
              <a:rect l="l" t="t" r="r" b="b"/>
              <a:pathLst>
                <a:path w="1570" h="2288" extrusionOk="0">
                  <a:moveTo>
                    <a:pt x="1" y="0"/>
                  </a:moveTo>
                  <a:lnTo>
                    <a:pt x="1" y="2287"/>
                  </a:lnTo>
                  <a:lnTo>
                    <a:pt x="1570" y="2287"/>
                  </a:lnTo>
                  <a:lnTo>
                    <a:pt x="1570" y="0"/>
                  </a:lnTo>
                  <a:lnTo>
                    <a:pt x="1418" y="0"/>
                  </a:lnTo>
                  <a:cubicBezTo>
                    <a:pt x="1484" y="709"/>
                    <a:pt x="1503" y="2004"/>
                    <a:pt x="795" y="2004"/>
                  </a:cubicBezTo>
                  <a:cubicBezTo>
                    <a:pt x="86" y="2004"/>
                    <a:pt x="95" y="709"/>
                    <a:pt x="161" y="0"/>
                  </a:cubicBezTo>
                  <a:close/>
                </a:path>
              </a:pathLst>
            </a:custGeom>
            <a:solidFill>
              <a:srgbClr val="E5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1"/>
            <p:cNvSpPr/>
            <p:nvPr/>
          </p:nvSpPr>
          <p:spPr>
            <a:xfrm>
              <a:off x="5702584" y="4661838"/>
              <a:ext cx="326062" cy="475172"/>
            </a:xfrm>
            <a:custGeom>
              <a:avLst/>
              <a:gdLst/>
              <a:ahLst/>
              <a:cxnLst/>
              <a:rect l="l" t="t" r="r" b="b"/>
              <a:pathLst>
                <a:path w="1570" h="2288" extrusionOk="0">
                  <a:moveTo>
                    <a:pt x="0" y="0"/>
                  </a:moveTo>
                  <a:lnTo>
                    <a:pt x="0" y="2287"/>
                  </a:lnTo>
                  <a:lnTo>
                    <a:pt x="1569" y="2287"/>
                  </a:lnTo>
                  <a:lnTo>
                    <a:pt x="1569" y="0"/>
                  </a:lnTo>
                  <a:close/>
                </a:path>
              </a:pathLst>
            </a:custGeom>
            <a:solidFill>
              <a:srgbClr val="F4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1"/>
            <p:cNvSpPr/>
            <p:nvPr/>
          </p:nvSpPr>
          <p:spPr>
            <a:xfrm>
              <a:off x="5702584" y="4661838"/>
              <a:ext cx="326062" cy="475172"/>
            </a:xfrm>
            <a:custGeom>
              <a:avLst/>
              <a:gdLst/>
              <a:ahLst/>
              <a:cxnLst/>
              <a:rect l="l" t="t" r="r" b="b"/>
              <a:pathLst>
                <a:path w="1570" h="2288" extrusionOk="0">
                  <a:moveTo>
                    <a:pt x="0" y="0"/>
                  </a:moveTo>
                  <a:lnTo>
                    <a:pt x="0" y="2287"/>
                  </a:lnTo>
                  <a:lnTo>
                    <a:pt x="1569" y="2287"/>
                  </a:lnTo>
                  <a:lnTo>
                    <a:pt x="1569" y="0"/>
                  </a:lnTo>
                  <a:lnTo>
                    <a:pt x="1418" y="0"/>
                  </a:lnTo>
                  <a:cubicBezTo>
                    <a:pt x="1484" y="709"/>
                    <a:pt x="1503" y="2004"/>
                    <a:pt x="794" y="2004"/>
                  </a:cubicBezTo>
                  <a:cubicBezTo>
                    <a:pt x="85" y="2004"/>
                    <a:pt x="95" y="709"/>
                    <a:pt x="161" y="0"/>
                  </a:cubicBezTo>
                  <a:close/>
                </a:path>
              </a:pathLst>
            </a:custGeom>
            <a:solidFill>
              <a:srgbClr val="E5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1"/>
            <p:cNvSpPr/>
            <p:nvPr/>
          </p:nvSpPr>
          <p:spPr>
            <a:xfrm>
              <a:off x="5663332" y="1859001"/>
              <a:ext cx="3238601" cy="775477"/>
            </a:xfrm>
            <a:custGeom>
              <a:avLst/>
              <a:gdLst/>
              <a:ahLst/>
              <a:cxnLst/>
              <a:rect l="l" t="t" r="r" b="b"/>
              <a:pathLst>
                <a:path w="15594" h="3734" extrusionOk="0">
                  <a:moveTo>
                    <a:pt x="936" y="1"/>
                  </a:moveTo>
                  <a:cubicBezTo>
                    <a:pt x="416" y="1"/>
                    <a:pt x="0" y="379"/>
                    <a:pt x="0" y="842"/>
                  </a:cubicBezTo>
                  <a:lnTo>
                    <a:pt x="0" y="2902"/>
                  </a:lnTo>
                  <a:cubicBezTo>
                    <a:pt x="0" y="3356"/>
                    <a:pt x="416" y="3734"/>
                    <a:pt x="936" y="3734"/>
                  </a:cubicBezTo>
                  <a:lnTo>
                    <a:pt x="14658" y="3734"/>
                  </a:lnTo>
                  <a:cubicBezTo>
                    <a:pt x="15178" y="3734"/>
                    <a:pt x="15594" y="3356"/>
                    <a:pt x="15594" y="2902"/>
                  </a:cubicBezTo>
                  <a:lnTo>
                    <a:pt x="15594" y="842"/>
                  </a:lnTo>
                  <a:cubicBezTo>
                    <a:pt x="15594" y="379"/>
                    <a:pt x="15178" y="1"/>
                    <a:pt x="14658" y="1"/>
                  </a:cubicBezTo>
                  <a:close/>
                </a:path>
              </a:pathLst>
            </a:custGeom>
            <a:solidFill>
              <a:srgbClr val="FFF6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1"/>
            <p:cNvSpPr/>
            <p:nvPr/>
          </p:nvSpPr>
          <p:spPr>
            <a:xfrm>
              <a:off x="5698638" y="1886622"/>
              <a:ext cx="3167989" cy="716496"/>
            </a:xfrm>
            <a:custGeom>
              <a:avLst/>
              <a:gdLst/>
              <a:ahLst/>
              <a:cxnLst/>
              <a:rect l="l" t="t" r="r" b="b"/>
              <a:pathLst>
                <a:path w="15254" h="3450" extrusionOk="0">
                  <a:moveTo>
                    <a:pt x="917" y="0"/>
                  </a:moveTo>
                  <a:cubicBezTo>
                    <a:pt x="407" y="0"/>
                    <a:pt x="0" y="340"/>
                    <a:pt x="0" y="784"/>
                  </a:cubicBezTo>
                  <a:lnTo>
                    <a:pt x="0" y="2675"/>
                  </a:lnTo>
                  <a:cubicBezTo>
                    <a:pt x="0" y="3100"/>
                    <a:pt x="416" y="3450"/>
                    <a:pt x="917" y="3450"/>
                  </a:cubicBezTo>
                  <a:lnTo>
                    <a:pt x="14346" y="3450"/>
                  </a:lnTo>
                  <a:cubicBezTo>
                    <a:pt x="14857" y="3450"/>
                    <a:pt x="15254" y="3109"/>
                    <a:pt x="15254" y="2675"/>
                  </a:cubicBezTo>
                  <a:lnTo>
                    <a:pt x="15254" y="784"/>
                  </a:lnTo>
                  <a:cubicBezTo>
                    <a:pt x="15254" y="359"/>
                    <a:pt x="14847" y="0"/>
                    <a:pt x="14346" y="0"/>
                  </a:cubicBezTo>
                  <a:close/>
                </a:path>
              </a:pathLst>
            </a:custGeom>
            <a:solidFill>
              <a:srgbClr val="C6C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1"/>
            <p:cNvSpPr/>
            <p:nvPr/>
          </p:nvSpPr>
          <p:spPr>
            <a:xfrm>
              <a:off x="5698638" y="1886622"/>
              <a:ext cx="3167989" cy="282652"/>
            </a:xfrm>
            <a:custGeom>
              <a:avLst/>
              <a:gdLst/>
              <a:ahLst/>
              <a:cxnLst/>
              <a:rect l="l" t="t" r="r" b="b"/>
              <a:pathLst>
                <a:path w="15254" h="1361" extrusionOk="0">
                  <a:moveTo>
                    <a:pt x="917" y="0"/>
                  </a:moveTo>
                  <a:cubicBezTo>
                    <a:pt x="407" y="0"/>
                    <a:pt x="0" y="340"/>
                    <a:pt x="0" y="784"/>
                  </a:cubicBezTo>
                  <a:lnTo>
                    <a:pt x="0" y="1361"/>
                  </a:lnTo>
                  <a:cubicBezTo>
                    <a:pt x="2098" y="671"/>
                    <a:pt x="5312" y="227"/>
                    <a:pt x="8903" y="227"/>
                  </a:cubicBezTo>
                  <a:cubicBezTo>
                    <a:pt x="11256" y="227"/>
                    <a:pt x="13439" y="416"/>
                    <a:pt x="15254" y="737"/>
                  </a:cubicBezTo>
                  <a:cubicBezTo>
                    <a:pt x="15235" y="331"/>
                    <a:pt x="14828" y="0"/>
                    <a:pt x="14346" y="0"/>
                  </a:cubicBezTo>
                  <a:close/>
                </a:path>
              </a:pathLst>
            </a:custGeom>
            <a:solidFill>
              <a:srgbClr val="B7B0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1"/>
            <p:cNvSpPr/>
            <p:nvPr/>
          </p:nvSpPr>
          <p:spPr>
            <a:xfrm>
              <a:off x="6659301" y="2081736"/>
              <a:ext cx="361823" cy="331861"/>
            </a:xfrm>
            <a:custGeom>
              <a:avLst/>
              <a:gdLst/>
              <a:ahLst/>
              <a:cxnLst/>
              <a:rect l="l" t="t" r="r" b="b"/>
              <a:pathLst>
                <a:path w="1248" h="1598" extrusionOk="0">
                  <a:moveTo>
                    <a:pt x="359" y="1"/>
                  </a:moveTo>
                  <a:cubicBezTo>
                    <a:pt x="265" y="1"/>
                    <a:pt x="151" y="20"/>
                    <a:pt x="76" y="20"/>
                  </a:cubicBezTo>
                  <a:cubicBezTo>
                    <a:pt x="63" y="20"/>
                    <a:pt x="49" y="16"/>
                    <a:pt x="36" y="16"/>
                  </a:cubicBezTo>
                  <a:cubicBezTo>
                    <a:pt x="21" y="16"/>
                    <a:pt x="10" y="22"/>
                    <a:pt x="10" y="48"/>
                  </a:cubicBezTo>
                  <a:cubicBezTo>
                    <a:pt x="19" y="86"/>
                    <a:pt x="19" y="124"/>
                    <a:pt x="19" y="133"/>
                  </a:cubicBezTo>
                  <a:cubicBezTo>
                    <a:pt x="19" y="152"/>
                    <a:pt x="10" y="161"/>
                    <a:pt x="47" y="161"/>
                  </a:cubicBezTo>
                  <a:lnTo>
                    <a:pt x="482" y="161"/>
                  </a:lnTo>
                  <a:lnTo>
                    <a:pt x="709" y="218"/>
                  </a:lnTo>
                  <a:lnTo>
                    <a:pt x="775" y="218"/>
                  </a:lnTo>
                  <a:lnTo>
                    <a:pt x="737" y="303"/>
                  </a:lnTo>
                  <a:cubicBezTo>
                    <a:pt x="718" y="350"/>
                    <a:pt x="681" y="407"/>
                    <a:pt x="662" y="445"/>
                  </a:cubicBezTo>
                  <a:cubicBezTo>
                    <a:pt x="614" y="511"/>
                    <a:pt x="454" y="700"/>
                    <a:pt x="425" y="776"/>
                  </a:cubicBezTo>
                  <a:cubicBezTo>
                    <a:pt x="388" y="842"/>
                    <a:pt x="161" y="1135"/>
                    <a:pt x="113" y="1201"/>
                  </a:cubicBezTo>
                  <a:cubicBezTo>
                    <a:pt x="66" y="1248"/>
                    <a:pt x="19" y="1296"/>
                    <a:pt x="19" y="1324"/>
                  </a:cubicBezTo>
                  <a:cubicBezTo>
                    <a:pt x="19" y="1362"/>
                    <a:pt x="10" y="1503"/>
                    <a:pt x="10" y="1532"/>
                  </a:cubicBezTo>
                  <a:cubicBezTo>
                    <a:pt x="10" y="1570"/>
                    <a:pt x="0" y="1598"/>
                    <a:pt x="76" y="1598"/>
                  </a:cubicBezTo>
                  <a:lnTo>
                    <a:pt x="1049" y="1598"/>
                  </a:lnTo>
                  <a:cubicBezTo>
                    <a:pt x="1096" y="1593"/>
                    <a:pt x="1132" y="1593"/>
                    <a:pt x="1158" y="1593"/>
                  </a:cubicBezTo>
                  <a:cubicBezTo>
                    <a:pt x="1184" y="1593"/>
                    <a:pt x="1200" y="1593"/>
                    <a:pt x="1210" y="1588"/>
                  </a:cubicBezTo>
                  <a:cubicBezTo>
                    <a:pt x="1248" y="1588"/>
                    <a:pt x="1248" y="1579"/>
                    <a:pt x="1248" y="1551"/>
                  </a:cubicBezTo>
                  <a:lnTo>
                    <a:pt x="1248" y="1541"/>
                  </a:lnTo>
                  <a:lnTo>
                    <a:pt x="1248" y="1381"/>
                  </a:lnTo>
                  <a:cubicBezTo>
                    <a:pt x="1238" y="1343"/>
                    <a:pt x="1248" y="1305"/>
                    <a:pt x="1200" y="1305"/>
                  </a:cubicBezTo>
                  <a:cubicBezTo>
                    <a:pt x="1144" y="1305"/>
                    <a:pt x="907" y="1314"/>
                    <a:pt x="822" y="1314"/>
                  </a:cubicBezTo>
                  <a:lnTo>
                    <a:pt x="577" y="1314"/>
                  </a:lnTo>
                  <a:cubicBezTo>
                    <a:pt x="529" y="1314"/>
                    <a:pt x="454" y="1314"/>
                    <a:pt x="406" y="1305"/>
                  </a:cubicBezTo>
                  <a:cubicBezTo>
                    <a:pt x="378" y="1305"/>
                    <a:pt x="350" y="1296"/>
                    <a:pt x="312" y="1296"/>
                  </a:cubicBezTo>
                  <a:lnTo>
                    <a:pt x="529" y="993"/>
                  </a:lnTo>
                  <a:cubicBezTo>
                    <a:pt x="633" y="842"/>
                    <a:pt x="756" y="681"/>
                    <a:pt x="803" y="615"/>
                  </a:cubicBezTo>
                  <a:cubicBezTo>
                    <a:pt x="879" y="502"/>
                    <a:pt x="1087" y="209"/>
                    <a:pt x="1106" y="171"/>
                  </a:cubicBezTo>
                  <a:cubicBezTo>
                    <a:pt x="1134" y="133"/>
                    <a:pt x="1134" y="76"/>
                    <a:pt x="1134" y="48"/>
                  </a:cubicBezTo>
                  <a:cubicBezTo>
                    <a:pt x="1134" y="39"/>
                    <a:pt x="1144" y="20"/>
                    <a:pt x="1106" y="20"/>
                  </a:cubicBezTo>
                  <a:lnTo>
                    <a:pt x="737" y="20"/>
                  </a:lnTo>
                  <a:cubicBezTo>
                    <a:pt x="690" y="20"/>
                    <a:pt x="454" y="1"/>
                    <a:pt x="3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1"/>
            <p:cNvSpPr/>
            <p:nvPr/>
          </p:nvSpPr>
          <p:spPr>
            <a:xfrm>
              <a:off x="7083743" y="2075921"/>
              <a:ext cx="296301" cy="343698"/>
            </a:xfrm>
            <a:custGeom>
              <a:avLst/>
              <a:gdLst/>
              <a:ahLst/>
              <a:cxnLst/>
              <a:rect l="l" t="t" r="r" b="b"/>
              <a:pathLst>
                <a:path w="1022" h="1655" extrusionOk="0">
                  <a:moveTo>
                    <a:pt x="530" y="624"/>
                  </a:moveTo>
                  <a:cubicBezTo>
                    <a:pt x="596" y="624"/>
                    <a:pt x="634" y="728"/>
                    <a:pt x="634" y="851"/>
                  </a:cubicBezTo>
                  <a:cubicBezTo>
                    <a:pt x="634" y="955"/>
                    <a:pt x="596" y="1078"/>
                    <a:pt x="502" y="1087"/>
                  </a:cubicBezTo>
                  <a:cubicBezTo>
                    <a:pt x="426" y="1087"/>
                    <a:pt x="407" y="964"/>
                    <a:pt x="407" y="870"/>
                  </a:cubicBezTo>
                  <a:cubicBezTo>
                    <a:pt x="407" y="775"/>
                    <a:pt x="445" y="624"/>
                    <a:pt x="530" y="624"/>
                  </a:cubicBezTo>
                  <a:close/>
                  <a:moveTo>
                    <a:pt x="534" y="0"/>
                  </a:moveTo>
                  <a:cubicBezTo>
                    <a:pt x="530" y="0"/>
                    <a:pt x="525" y="0"/>
                    <a:pt x="521" y="0"/>
                  </a:cubicBezTo>
                  <a:cubicBezTo>
                    <a:pt x="313" y="0"/>
                    <a:pt x="1" y="152"/>
                    <a:pt x="1" y="804"/>
                  </a:cubicBezTo>
                  <a:cubicBezTo>
                    <a:pt x="1" y="1040"/>
                    <a:pt x="29" y="1654"/>
                    <a:pt x="530" y="1654"/>
                  </a:cubicBezTo>
                  <a:cubicBezTo>
                    <a:pt x="880" y="1654"/>
                    <a:pt x="1022" y="1153"/>
                    <a:pt x="1022" y="823"/>
                  </a:cubicBezTo>
                  <a:cubicBezTo>
                    <a:pt x="1022" y="495"/>
                    <a:pt x="1003" y="0"/>
                    <a:pt x="5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1"/>
            <p:cNvSpPr/>
            <p:nvPr/>
          </p:nvSpPr>
          <p:spPr>
            <a:xfrm>
              <a:off x="7434545" y="2073844"/>
              <a:ext cx="367332" cy="339752"/>
            </a:xfrm>
            <a:custGeom>
              <a:avLst/>
              <a:gdLst/>
              <a:ahLst/>
              <a:cxnLst/>
              <a:rect l="l" t="t" r="r" b="b"/>
              <a:pathLst>
                <a:path w="1267" h="1636" extrusionOk="0">
                  <a:moveTo>
                    <a:pt x="595" y="123"/>
                  </a:moveTo>
                  <a:cubicBezTo>
                    <a:pt x="610" y="123"/>
                    <a:pt x="626" y="124"/>
                    <a:pt x="643" y="124"/>
                  </a:cubicBezTo>
                  <a:cubicBezTo>
                    <a:pt x="898" y="124"/>
                    <a:pt x="1078" y="445"/>
                    <a:pt x="1078" y="814"/>
                  </a:cubicBezTo>
                  <a:cubicBezTo>
                    <a:pt x="1078" y="1182"/>
                    <a:pt x="936" y="1513"/>
                    <a:pt x="615" y="1513"/>
                  </a:cubicBezTo>
                  <a:cubicBezTo>
                    <a:pt x="275" y="1513"/>
                    <a:pt x="161" y="1144"/>
                    <a:pt x="161" y="785"/>
                  </a:cubicBezTo>
                  <a:cubicBezTo>
                    <a:pt x="161" y="436"/>
                    <a:pt x="360" y="256"/>
                    <a:pt x="426" y="190"/>
                  </a:cubicBezTo>
                  <a:cubicBezTo>
                    <a:pt x="486" y="129"/>
                    <a:pt x="535" y="123"/>
                    <a:pt x="595" y="123"/>
                  </a:cubicBezTo>
                  <a:close/>
                  <a:moveTo>
                    <a:pt x="577" y="1"/>
                  </a:moveTo>
                  <a:cubicBezTo>
                    <a:pt x="284" y="1"/>
                    <a:pt x="1" y="360"/>
                    <a:pt x="1" y="766"/>
                  </a:cubicBezTo>
                  <a:cubicBezTo>
                    <a:pt x="19" y="927"/>
                    <a:pt x="38" y="1069"/>
                    <a:pt x="86" y="1201"/>
                  </a:cubicBezTo>
                  <a:cubicBezTo>
                    <a:pt x="171" y="1428"/>
                    <a:pt x="312" y="1636"/>
                    <a:pt x="615" y="1636"/>
                  </a:cubicBezTo>
                  <a:cubicBezTo>
                    <a:pt x="1220" y="1636"/>
                    <a:pt x="1267" y="965"/>
                    <a:pt x="1267" y="814"/>
                  </a:cubicBezTo>
                  <a:cubicBezTo>
                    <a:pt x="1267" y="691"/>
                    <a:pt x="1201" y="237"/>
                    <a:pt x="889" y="39"/>
                  </a:cubicBezTo>
                  <a:cubicBezTo>
                    <a:pt x="813" y="1"/>
                    <a:pt x="700" y="1"/>
                    <a:pt x="5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6D9F7C7-4B88-4775-97CD-556006BBB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6" y="130629"/>
            <a:ext cx="6457428" cy="405772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Zoo Lover's Day by Slidesgo">
  <a:themeElements>
    <a:clrScheme name="Simple Light">
      <a:dk1>
        <a:srgbClr val="5E261F"/>
      </a:dk1>
      <a:lt1>
        <a:srgbClr val="99817A"/>
      </a:lt1>
      <a:dk2>
        <a:srgbClr val="FFF2D2"/>
      </a:dk2>
      <a:lt2>
        <a:srgbClr val="FFB54A"/>
      </a:lt2>
      <a:accent1>
        <a:srgbClr val="F9E35F"/>
      </a:accent1>
      <a:accent2>
        <a:srgbClr val="D8D150"/>
      </a:accent2>
      <a:accent3>
        <a:srgbClr val="AAA439"/>
      </a:accent3>
      <a:accent4>
        <a:srgbClr val="D7FEFF"/>
      </a:accent4>
      <a:accent5>
        <a:srgbClr val="FFFFFF"/>
      </a:accent5>
      <a:accent6>
        <a:srgbClr val="FFFFFF"/>
      </a:accent6>
      <a:hlink>
        <a:srgbClr val="5E261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443</Words>
  <Application>Microsoft Office PowerPoint</Application>
  <PresentationFormat>On-screen Show (16:9)</PresentationFormat>
  <Paragraphs>69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Times New Roman</vt:lpstr>
      <vt:lpstr>Darker Grotesque SemiBold</vt:lpstr>
      <vt:lpstr>Manrope</vt:lpstr>
      <vt:lpstr>Manrope Medium</vt:lpstr>
      <vt:lpstr>Lilita One</vt:lpstr>
      <vt:lpstr>Zoo Lover's Day by Slidesgo</vt:lpstr>
      <vt:lpstr>Zoo Management System</vt:lpstr>
      <vt:lpstr>Introduction</vt:lpstr>
      <vt:lpstr>ER Diagram</vt:lpstr>
      <vt:lpstr>PowerPoint Presentation</vt:lpstr>
      <vt:lpstr>Relationship between Tables</vt:lpstr>
      <vt:lpstr>Relationship between Tables</vt:lpstr>
      <vt:lpstr>Key SQL Queries</vt:lpstr>
      <vt:lpstr>QUERIES</vt:lpstr>
      <vt:lpstr>PowerPoint Presentation</vt:lpstr>
      <vt:lpstr>SystemFeature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Zoo Management System</dc:title>
  <cp:lastModifiedBy>admin</cp:lastModifiedBy>
  <cp:revision>14</cp:revision>
  <dcterms:modified xsi:type="dcterms:W3CDTF">2024-09-17T16:52:16Z</dcterms:modified>
</cp:coreProperties>
</file>