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2" r:id="rId4"/>
  </p:sldMasterIdLst>
  <p:notesMasterIdLst>
    <p:notesMasterId r:id="rId34"/>
  </p:notesMasterIdLst>
  <p:sldIdLst>
    <p:sldId id="259" r:id="rId5"/>
    <p:sldId id="260" r:id="rId6"/>
    <p:sldId id="274" r:id="rId7"/>
    <p:sldId id="273" r:id="rId8"/>
    <p:sldId id="261" r:id="rId9"/>
    <p:sldId id="258" r:id="rId10"/>
    <p:sldId id="278" r:id="rId11"/>
    <p:sldId id="275" r:id="rId12"/>
    <p:sldId id="280" r:id="rId13"/>
    <p:sldId id="276" r:id="rId14"/>
    <p:sldId id="282" r:id="rId15"/>
    <p:sldId id="281" r:id="rId16"/>
    <p:sldId id="295" r:id="rId17"/>
    <p:sldId id="283" r:id="rId18"/>
    <p:sldId id="285" r:id="rId19"/>
    <p:sldId id="288" r:id="rId20"/>
    <p:sldId id="286" r:id="rId21"/>
    <p:sldId id="291" r:id="rId22"/>
    <p:sldId id="293" r:id="rId23"/>
    <p:sldId id="292" r:id="rId24"/>
    <p:sldId id="290" r:id="rId25"/>
    <p:sldId id="289" r:id="rId26"/>
    <p:sldId id="294" r:id="rId27"/>
    <p:sldId id="302" r:id="rId28"/>
    <p:sldId id="297" r:id="rId29"/>
    <p:sldId id="298" r:id="rId30"/>
    <p:sldId id="300" r:id="rId31"/>
    <p:sldId id="301" r:id="rId32"/>
    <p:sldId id="29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06" autoAdjust="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outlineViewPr>
    <p:cViewPr>
      <p:scale>
        <a:sx n="33" d="100"/>
        <a:sy n="33" d="100"/>
      </p:scale>
      <p:origin x="0" y="-588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k huda" userId="20dfb33da2f809b7" providerId="LiveId" clId="{B294B7E0-7B2E-4DF2-A1D8-11CEF1826932}"/>
    <pc:docChg chg="undo custSel addSld delSld modSld">
      <pc:chgData name="shaik huda" userId="20dfb33da2f809b7" providerId="LiveId" clId="{B294B7E0-7B2E-4DF2-A1D8-11CEF1826932}" dt="2022-07-04T17:06:11.260" v="2835" actId="255"/>
      <pc:docMkLst>
        <pc:docMk/>
      </pc:docMkLst>
      <pc:sldChg chg="modTransition">
        <pc:chgData name="shaik huda" userId="20dfb33da2f809b7" providerId="LiveId" clId="{B294B7E0-7B2E-4DF2-A1D8-11CEF1826932}" dt="2022-07-01T14:38:56.897" v="2743"/>
        <pc:sldMkLst>
          <pc:docMk/>
          <pc:sldMk cId="732293291" sldId="259"/>
        </pc:sldMkLst>
      </pc:sldChg>
      <pc:sldChg chg="modTransition">
        <pc:chgData name="shaik huda" userId="20dfb33da2f809b7" providerId="LiveId" clId="{B294B7E0-7B2E-4DF2-A1D8-11CEF1826932}" dt="2022-07-01T14:39:04.861" v="2747"/>
        <pc:sldMkLst>
          <pc:docMk/>
          <pc:sldMk cId="2205158642" sldId="260"/>
        </pc:sldMkLst>
      </pc:sldChg>
      <pc:sldChg chg="modSp mod">
        <pc:chgData name="shaik huda" userId="20dfb33da2f809b7" providerId="LiveId" clId="{B294B7E0-7B2E-4DF2-A1D8-11CEF1826932}" dt="2022-07-04T17:06:11.260" v="2835" actId="255"/>
        <pc:sldMkLst>
          <pc:docMk/>
          <pc:sldMk cId="3818900872" sldId="274"/>
        </pc:sldMkLst>
        <pc:spChg chg="mod">
          <ac:chgData name="shaik huda" userId="20dfb33da2f809b7" providerId="LiveId" clId="{B294B7E0-7B2E-4DF2-A1D8-11CEF1826932}" dt="2022-07-04T17:06:11.260" v="2835" actId="255"/>
          <ac:spMkLst>
            <pc:docMk/>
            <pc:sldMk cId="3818900872" sldId="274"/>
            <ac:spMk id="11" creationId="{E2A05AC2-901A-CD86-7D6A-DB8717B412DA}"/>
          </ac:spMkLst>
        </pc:spChg>
      </pc:sldChg>
      <pc:sldChg chg="addSp modSp mod">
        <pc:chgData name="shaik huda" userId="20dfb33da2f809b7" providerId="LiveId" clId="{B294B7E0-7B2E-4DF2-A1D8-11CEF1826932}" dt="2022-06-16T13:56:12.488" v="141" actId="207"/>
        <pc:sldMkLst>
          <pc:docMk/>
          <pc:sldMk cId="2763916713" sldId="278"/>
        </pc:sldMkLst>
        <pc:spChg chg="add mod">
          <ac:chgData name="shaik huda" userId="20dfb33da2f809b7" providerId="LiveId" clId="{B294B7E0-7B2E-4DF2-A1D8-11CEF1826932}" dt="2022-06-16T13:56:12.488" v="141" actId="207"/>
          <ac:spMkLst>
            <pc:docMk/>
            <pc:sldMk cId="2763916713" sldId="278"/>
            <ac:spMk id="5" creationId="{38F93DA7-90DC-0F73-9398-8FB90DB3C0D8}"/>
          </ac:spMkLst>
        </pc:spChg>
      </pc:sldChg>
      <pc:sldChg chg="delSp modSp del mod">
        <pc:chgData name="shaik huda" userId="20dfb33da2f809b7" providerId="LiveId" clId="{B294B7E0-7B2E-4DF2-A1D8-11CEF1826932}" dt="2022-06-23T13:05:46.028" v="142" actId="2696"/>
        <pc:sldMkLst>
          <pc:docMk/>
          <pc:sldMk cId="1803311883" sldId="279"/>
        </pc:sldMkLst>
        <pc:spChg chg="mod">
          <ac:chgData name="shaik huda" userId="20dfb33da2f809b7" providerId="LiveId" clId="{B294B7E0-7B2E-4DF2-A1D8-11CEF1826932}" dt="2022-06-16T13:54:58.705" v="122" actId="255"/>
          <ac:spMkLst>
            <pc:docMk/>
            <pc:sldMk cId="1803311883" sldId="279"/>
            <ac:spMk id="5" creationId="{75A2B18B-03CA-0DA4-B207-BB6507876CE1}"/>
          </ac:spMkLst>
        </pc:spChg>
        <pc:spChg chg="del mod">
          <ac:chgData name="shaik huda" userId="20dfb33da2f809b7" providerId="LiveId" clId="{B294B7E0-7B2E-4DF2-A1D8-11CEF1826932}" dt="2022-06-16T13:54:51.538" v="121"/>
          <ac:spMkLst>
            <pc:docMk/>
            <pc:sldMk cId="1803311883" sldId="279"/>
            <ac:spMk id="6" creationId="{7A7A2BAF-0323-78FB-FDA4-A1746991FC20}"/>
          </ac:spMkLst>
        </pc:spChg>
      </pc:sldChg>
      <pc:sldChg chg="addSp delSp modSp new mod">
        <pc:chgData name="shaik huda" userId="20dfb33da2f809b7" providerId="LiveId" clId="{B294B7E0-7B2E-4DF2-A1D8-11CEF1826932}" dt="2022-06-16T13:54:22.187" v="82" actId="207"/>
        <pc:sldMkLst>
          <pc:docMk/>
          <pc:sldMk cId="209359697" sldId="280"/>
        </pc:sldMkLst>
        <pc:spChg chg="mod">
          <ac:chgData name="shaik huda" userId="20dfb33da2f809b7" providerId="LiveId" clId="{B294B7E0-7B2E-4DF2-A1D8-11CEF1826932}" dt="2022-06-16T13:50:32.711" v="29" actId="113"/>
          <ac:spMkLst>
            <pc:docMk/>
            <pc:sldMk cId="209359697" sldId="280"/>
            <ac:spMk id="2" creationId="{8AFF7D06-ADC1-D3D2-48E1-ED8088F6718B}"/>
          </ac:spMkLst>
        </pc:spChg>
        <pc:spChg chg="del">
          <ac:chgData name="shaik huda" userId="20dfb33da2f809b7" providerId="LiveId" clId="{B294B7E0-7B2E-4DF2-A1D8-11CEF1826932}" dt="2022-06-16T13:52:44.829" v="33" actId="21"/>
          <ac:spMkLst>
            <pc:docMk/>
            <pc:sldMk cId="209359697" sldId="280"/>
            <ac:spMk id="3" creationId="{9933356F-75FF-5DA8-C8FB-255680E436BA}"/>
          </ac:spMkLst>
        </pc:spChg>
        <pc:spChg chg="del mod">
          <ac:chgData name="shaik huda" userId="20dfb33da2f809b7" providerId="LiveId" clId="{B294B7E0-7B2E-4DF2-A1D8-11CEF1826932}" dt="2022-06-16T13:52:34.597" v="32" actId="931"/>
          <ac:spMkLst>
            <pc:docMk/>
            <pc:sldMk cId="209359697" sldId="280"/>
            <ac:spMk id="4" creationId="{29AA1BEA-AE33-C001-7C40-0C5ECCF6A22F}"/>
          </ac:spMkLst>
        </pc:spChg>
        <pc:spChg chg="del">
          <ac:chgData name="shaik huda" userId="20dfb33da2f809b7" providerId="LiveId" clId="{B294B7E0-7B2E-4DF2-A1D8-11CEF1826932}" dt="2022-06-16T13:51:31.085" v="31" actId="931"/>
          <ac:spMkLst>
            <pc:docMk/>
            <pc:sldMk cId="209359697" sldId="280"/>
            <ac:spMk id="5" creationId="{F83B6BBC-2537-0833-AAFF-2AC9DC87CF12}"/>
          </ac:spMkLst>
        </pc:spChg>
        <pc:spChg chg="add mod">
          <ac:chgData name="shaik huda" userId="20dfb33da2f809b7" providerId="LiveId" clId="{B294B7E0-7B2E-4DF2-A1D8-11CEF1826932}" dt="2022-06-16T13:53:34.165" v="56" actId="255"/>
          <ac:spMkLst>
            <pc:docMk/>
            <pc:sldMk cId="209359697" sldId="280"/>
            <ac:spMk id="13" creationId="{57BAAA93-AFC2-93E3-95CB-423CEB4CC3AD}"/>
          </ac:spMkLst>
        </pc:spChg>
        <pc:spChg chg="add mod">
          <ac:chgData name="shaik huda" userId="20dfb33da2f809b7" providerId="LiveId" clId="{B294B7E0-7B2E-4DF2-A1D8-11CEF1826932}" dt="2022-06-16T13:54:22.187" v="82" actId="207"/>
          <ac:spMkLst>
            <pc:docMk/>
            <pc:sldMk cId="209359697" sldId="280"/>
            <ac:spMk id="14" creationId="{D53F5C2B-860B-FF1E-4474-BE9605EFD5D4}"/>
          </ac:spMkLst>
        </pc:spChg>
        <pc:picChg chg="add mod">
          <ac:chgData name="shaik huda" userId="20dfb33da2f809b7" providerId="LiveId" clId="{B294B7E0-7B2E-4DF2-A1D8-11CEF1826932}" dt="2022-06-16T13:51:31.085" v="31" actId="931"/>
          <ac:picMkLst>
            <pc:docMk/>
            <pc:sldMk cId="209359697" sldId="280"/>
            <ac:picMk id="10" creationId="{3BBDC8FA-78D3-72A2-6432-AE1EF086F49F}"/>
          </ac:picMkLst>
        </pc:picChg>
        <pc:picChg chg="add mod">
          <ac:chgData name="shaik huda" userId="20dfb33da2f809b7" providerId="LiveId" clId="{B294B7E0-7B2E-4DF2-A1D8-11CEF1826932}" dt="2022-06-16T13:52:34.597" v="32" actId="931"/>
          <ac:picMkLst>
            <pc:docMk/>
            <pc:sldMk cId="209359697" sldId="280"/>
            <ac:picMk id="12" creationId="{D66711F3-24CB-868D-57AC-082DB675A062}"/>
          </ac:picMkLst>
        </pc:picChg>
      </pc:sldChg>
      <pc:sldChg chg="addSp modSp new mod">
        <pc:chgData name="shaik huda" userId="20dfb33da2f809b7" providerId="LiveId" clId="{B294B7E0-7B2E-4DF2-A1D8-11CEF1826932}" dt="2022-06-23T14:03:35.112" v="596" actId="1076"/>
        <pc:sldMkLst>
          <pc:docMk/>
          <pc:sldMk cId="1738102592" sldId="281"/>
        </pc:sldMkLst>
        <pc:spChg chg="add mod">
          <ac:chgData name="shaik huda" userId="20dfb33da2f809b7" providerId="LiveId" clId="{B294B7E0-7B2E-4DF2-A1D8-11CEF1826932}" dt="2022-06-23T14:03:35.112" v="596" actId="1076"/>
          <ac:spMkLst>
            <pc:docMk/>
            <pc:sldMk cId="1738102592" sldId="281"/>
            <ac:spMk id="7" creationId="{DDC71EF6-B8EF-73D1-BB05-673D661B3986}"/>
          </ac:spMkLst>
        </pc:spChg>
        <pc:picChg chg="add mod">
          <ac:chgData name="shaik huda" userId="20dfb33da2f809b7" providerId="LiveId" clId="{B294B7E0-7B2E-4DF2-A1D8-11CEF1826932}" dt="2022-06-23T14:01:23.715" v="535" actId="1076"/>
          <ac:picMkLst>
            <pc:docMk/>
            <pc:sldMk cId="1738102592" sldId="281"/>
            <ac:picMk id="6" creationId="{A769B478-3AF0-D2B2-3F09-098F99F25A36}"/>
          </ac:picMkLst>
        </pc:picChg>
      </pc:sldChg>
      <pc:sldChg chg="addSp modSp new mod">
        <pc:chgData name="shaik huda" userId="20dfb33da2f809b7" providerId="LiveId" clId="{B294B7E0-7B2E-4DF2-A1D8-11CEF1826932}" dt="2022-06-24T06:34:31.758" v="2454" actId="20577"/>
        <pc:sldMkLst>
          <pc:docMk/>
          <pc:sldMk cId="3961589933" sldId="282"/>
        </pc:sldMkLst>
        <pc:spChg chg="mod">
          <ac:chgData name="shaik huda" userId="20dfb33da2f809b7" providerId="LiveId" clId="{B294B7E0-7B2E-4DF2-A1D8-11CEF1826932}" dt="2022-06-24T05:34:53.547" v="2068" actId="255"/>
          <ac:spMkLst>
            <pc:docMk/>
            <pc:sldMk cId="3961589933" sldId="282"/>
            <ac:spMk id="2" creationId="{00DBD44D-A851-A627-AD4E-FB2E20D7AFE4}"/>
          </ac:spMkLst>
        </pc:spChg>
        <pc:spChg chg="mod">
          <ac:chgData name="shaik huda" userId="20dfb33da2f809b7" providerId="LiveId" clId="{B294B7E0-7B2E-4DF2-A1D8-11CEF1826932}" dt="2022-06-24T06:34:31.758" v="2454" actId="20577"/>
          <ac:spMkLst>
            <pc:docMk/>
            <pc:sldMk cId="3961589933" sldId="282"/>
            <ac:spMk id="3" creationId="{07041A41-9158-E443-15C3-3D31A0127321}"/>
          </ac:spMkLst>
        </pc:spChg>
        <pc:spChg chg="add mod">
          <ac:chgData name="shaik huda" userId="20dfb33da2f809b7" providerId="LiveId" clId="{B294B7E0-7B2E-4DF2-A1D8-11CEF1826932}" dt="2022-06-23T13:17:04.872" v="240" actId="2711"/>
          <ac:spMkLst>
            <pc:docMk/>
            <pc:sldMk cId="3961589933" sldId="282"/>
            <ac:spMk id="7" creationId="{0D54F53A-BB95-A774-B2B4-245607F6A966}"/>
          </ac:spMkLst>
        </pc:spChg>
      </pc:sldChg>
      <pc:sldChg chg="addSp delSp modSp new mod">
        <pc:chgData name="shaik huda" userId="20dfb33da2f809b7" providerId="LiveId" clId="{B294B7E0-7B2E-4DF2-A1D8-11CEF1826932}" dt="2022-06-23T18:30:49.645" v="1618" actId="20577"/>
        <pc:sldMkLst>
          <pc:docMk/>
          <pc:sldMk cId="1035512157" sldId="283"/>
        </pc:sldMkLst>
        <pc:spChg chg="mod">
          <ac:chgData name="shaik huda" userId="20dfb33da2f809b7" providerId="LiveId" clId="{B294B7E0-7B2E-4DF2-A1D8-11CEF1826932}" dt="2022-06-23T14:13:09.123" v="661" actId="20577"/>
          <ac:spMkLst>
            <pc:docMk/>
            <pc:sldMk cId="1035512157" sldId="283"/>
            <ac:spMk id="2" creationId="{3C64E9EB-30AC-0A27-92A7-0A15C1391C56}"/>
          </ac:spMkLst>
        </pc:spChg>
        <pc:spChg chg="mod">
          <ac:chgData name="shaik huda" userId="20dfb33da2f809b7" providerId="LiveId" clId="{B294B7E0-7B2E-4DF2-A1D8-11CEF1826932}" dt="2022-06-23T18:30:49.645" v="1618" actId="20577"/>
          <ac:spMkLst>
            <pc:docMk/>
            <pc:sldMk cId="1035512157" sldId="283"/>
            <ac:spMk id="3" creationId="{7BA03B34-2176-5363-5E63-9899D9225D1F}"/>
          </ac:spMkLst>
        </pc:spChg>
        <pc:spChg chg="del">
          <ac:chgData name="shaik huda" userId="20dfb33da2f809b7" providerId="LiveId" clId="{B294B7E0-7B2E-4DF2-A1D8-11CEF1826932}" dt="2022-06-23T14:16:01.707" v="684" actId="931"/>
          <ac:spMkLst>
            <pc:docMk/>
            <pc:sldMk cId="1035512157" sldId="283"/>
            <ac:spMk id="4" creationId="{405DAE55-9974-E24B-5AF0-07405862C85E}"/>
          </ac:spMkLst>
        </pc:spChg>
        <pc:spChg chg="mod">
          <ac:chgData name="shaik huda" userId="20dfb33da2f809b7" providerId="LiveId" clId="{B294B7E0-7B2E-4DF2-A1D8-11CEF1826932}" dt="2022-06-23T14:36:29.329" v="777" actId="1076"/>
          <ac:spMkLst>
            <pc:docMk/>
            <pc:sldMk cId="1035512157" sldId="283"/>
            <ac:spMk id="5" creationId="{6E8606B6-1776-CD4F-E40C-7DEDE732A466}"/>
          </ac:spMkLst>
        </pc:spChg>
        <pc:spChg chg="del">
          <ac:chgData name="shaik huda" userId="20dfb33da2f809b7" providerId="LiveId" clId="{B294B7E0-7B2E-4DF2-A1D8-11CEF1826932}" dt="2022-06-23T14:18:47.116" v="694" actId="931"/>
          <ac:spMkLst>
            <pc:docMk/>
            <pc:sldMk cId="1035512157" sldId="283"/>
            <ac:spMk id="6" creationId="{36F36331-3B83-F6AB-6910-D9EB0163A5C0}"/>
          </ac:spMkLst>
        </pc:spChg>
        <pc:spChg chg="mod">
          <ac:chgData name="shaik huda" userId="20dfb33da2f809b7" providerId="LiveId" clId="{B294B7E0-7B2E-4DF2-A1D8-11CEF1826932}" dt="2022-06-23T14:36:14.729" v="775" actId="1076"/>
          <ac:spMkLst>
            <pc:docMk/>
            <pc:sldMk cId="1035512157" sldId="283"/>
            <ac:spMk id="7" creationId="{170D7F63-EF48-EAFB-A736-DB3CF08A38F6}"/>
          </ac:spMkLst>
        </pc:spChg>
        <pc:spChg chg="del">
          <ac:chgData name="shaik huda" userId="20dfb33da2f809b7" providerId="LiveId" clId="{B294B7E0-7B2E-4DF2-A1D8-11CEF1826932}" dt="2022-06-23T14:27:12.980" v="723" actId="931"/>
          <ac:spMkLst>
            <pc:docMk/>
            <pc:sldMk cId="1035512157" sldId="283"/>
            <ac:spMk id="8" creationId="{5E5BF0D7-4E39-55AB-6E88-0D94E9416A0D}"/>
          </ac:spMkLst>
        </pc:spChg>
        <pc:spChg chg="add del mod">
          <ac:chgData name="shaik huda" userId="20dfb33da2f809b7" providerId="LiveId" clId="{B294B7E0-7B2E-4DF2-A1D8-11CEF1826932}" dt="2022-06-23T14:17:17.608" v="688" actId="931"/>
          <ac:spMkLst>
            <pc:docMk/>
            <pc:sldMk cId="1035512157" sldId="283"/>
            <ac:spMk id="15" creationId="{9BFC5240-8CA8-60B4-7A8D-AF1A3B8B1558}"/>
          </ac:spMkLst>
        </pc:spChg>
        <pc:spChg chg="add del mod">
          <ac:chgData name="shaik huda" userId="20dfb33da2f809b7" providerId="LiveId" clId="{B294B7E0-7B2E-4DF2-A1D8-11CEF1826932}" dt="2022-06-23T14:28:30.039" v="730" actId="931"/>
          <ac:spMkLst>
            <pc:docMk/>
            <pc:sldMk cId="1035512157" sldId="283"/>
            <ac:spMk id="23" creationId="{9067D668-2910-18DB-BCB0-FED60207E8FE}"/>
          </ac:spMkLst>
        </pc:spChg>
        <pc:spChg chg="add mod">
          <ac:chgData name="shaik huda" userId="20dfb33da2f809b7" providerId="LiveId" clId="{B294B7E0-7B2E-4DF2-A1D8-11CEF1826932}" dt="2022-06-23T14:44:00.825" v="884" actId="20577"/>
          <ac:spMkLst>
            <pc:docMk/>
            <pc:sldMk cId="1035512157" sldId="283"/>
            <ac:spMk id="26" creationId="{6DFF45FD-A4B5-0E18-08E7-9D862469FC02}"/>
          </ac:spMkLst>
        </pc:spChg>
        <pc:spChg chg="add mod">
          <ac:chgData name="shaik huda" userId="20dfb33da2f809b7" providerId="LiveId" clId="{B294B7E0-7B2E-4DF2-A1D8-11CEF1826932}" dt="2022-06-23T14:37:50.105" v="804" actId="20577"/>
          <ac:spMkLst>
            <pc:docMk/>
            <pc:sldMk cId="1035512157" sldId="283"/>
            <ac:spMk id="29" creationId="{E4DDEB1A-98B4-81FF-CD34-2C3B3E2307A1}"/>
          </ac:spMkLst>
        </pc:spChg>
        <pc:spChg chg="add mod">
          <ac:chgData name="shaik huda" userId="20dfb33da2f809b7" providerId="LiveId" clId="{B294B7E0-7B2E-4DF2-A1D8-11CEF1826932}" dt="2022-06-23T14:41:19.350" v="838" actId="20577"/>
          <ac:spMkLst>
            <pc:docMk/>
            <pc:sldMk cId="1035512157" sldId="283"/>
            <ac:spMk id="32" creationId="{D1984B98-903D-A13D-3A71-E61158BD13CA}"/>
          </ac:spMkLst>
        </pc:spChg>
        <pc:spChg chg="add mod">
          <ac:chgData name="shaik huda" userId="20dfb33da2f809b7" providerId="LiveId" clId="{B294B7E0-7B2E-4DF2-A1D8-11CEF1826932}" dt="2022-06-23T14:42:45.796" v="875" actId="1076"/>
          <ac:spMkLst>
            <pc:docMk/>
            <pc:sldMk cId="1035512157" sldId="283"/>
            <ac:spMk id="35" creationId="{378C8124-5C29-8A8D-60AA-82E6E410EC29}"/>
          </ac:spMkLst>
        </pc:spChg>
        <pc:picChg chg="add del mod">
          <ac:chgData name="shaik huda" userId="20dfb33da2f809b7" providerId="LiveId" clId="{B294B7E0-7B2E-4DF2-A1D8-11CEF1826932}" dt="2022-06-23T14:16:54.644" v="687" actId="21"/>
          <ac:picMkLst>
            <pc:docMk/>
            <pc:sldMk cId="1035512157" sldId="283"/>
            <ac:picMk id="13" creationId="{FA9ACBDF-5814-4A40-0B48-3C0120F5F576}"/>
          </ac:picMkLst>
        </pc:picChg>
        <pc:picChg chg="add mod">
          <ac:chgData name="shaik huda" userId="20dfb33da2f809b7" providerId="LiveId" clId="{B294B7E0-7B2E-4DF2-A1D8-11CEF1826932}" dt="2022-06-23T14:20:05.435" v="700" actId="1076"/>
          <ac:picMkLst>
            <pc:docMk/>
            <pc:sldMk cId="1035512157" sldId="283"/>
            <ac:picMk id="17" creationId="{E1294C72-A062-FAE8-E4DB-757ABB4475AF}"/>
          </ac:picMkLst>
        </pc:picChg>
        <pc:picChg chg="add mod">
          <ac:chgData name="shaik huda" userId="20dfb33da2f809b7" providerId="LiveId" clId="{B294B7E0-7B2E-4DF2-A1D8-11CEF1826932}" dt="2022-06-23T14:20:10.088" v="701" actId="14100"/>
          <ac:picMkLst>
            <pc:docMk/>
            <pc:sldMk cId="1035512157" sldId="283"/>
            <ac:picMk id="19" creationId="{97D5C63D-B6DA-3DC1-04C1-3CB8759D86AB}"/>
          </ac:picMkLst>
        </pc:picChg>
        <pc:picChg chg="add del mod">
          <ac:chgData name="shaik huda" userId="20dfb33da2f809b7" providerId="LiveId" clId="{B294B7E0-7B2E-4DF2-A1D8-11CEF1826932}" dt="2022-06-23T14:27:31.409" v="729" actId="21"/>
          <ac:picMkLst>
            <pc:docMk/>
            <pc:sldMk cId="1035512157" sldId="283"/>
            <ac:picMk id="21" creationId="{92F5873E-7B63-4727-936E-C201B4D983DE}"/>
          </ac:picMkLst>
        </pc:picChg>
        <pc:picChg chg="add mod">
          <ac:chgData name="shaik huda" userId="20dfb33da2f809b7" providerId="LiveId" clId="{B294B7E0-7B2E-4DF2-A1D8-11CEF1826932}" dt="2022-06-23T14:36:32.153" v="778" actId="1076"/>
          <ac:picMkLst>
            <pc:docMk/>
            <pc:sldMk cId="1035512157" sldId="283"/>
            <ac:picMk id="25" creationId="{2B1098B0-FD31-8559-65CA-BB5C7DB00DDA}"/>
          </ac:picMkLst>
        </pc:picChg>
        <pc:picChg chg="add mod">
          <ac:chgData name="shaik huda" userId="20dfb33da2f809b7" providerId="LiveId" clId="{B294B7E0-7B2E-4DF2-A1D8-11CEF1826932}" dt="2022-06-23T14:37:17.489" v="782" actId="1076"/>
          <ac:picMkLst>
            <pc:docMk/>
            <pc:sldMk cId="1035512157" sldId="283"/>
            <ac:picMk id="28" creationId="{DE042E2B-766E-3252-6CEE-31CED6FEA89B}"/>
          </ac:picMkLst>
        </pc:picChg>
        <pc:picChg chg="add mod">
          <ac:chgData name="shaik huda" userId="20dfb33da2f809b7" providerId="LiveId" clId="{B294B7E0-7B2E-4DF2-A1D8-11CEF1826932}" dt="2022-06-23T14:38:31.456" v="807" actId="14100"/>
          <ac:picMkLst>
            <pc:docMk/>
            <pc:sldMk cId="1035512157" sldId="283"/>
            <ac:picMk id="31" creationId="{A4087DD7-8317-E8A4-456A-A5070809D10B}"/>
          </ac:picMkLst>
        </pc:picChg>
        <pc:picChg chg="add mod">
          <ac:chgData name="shaik huda" userId="20dfb33da2f809b7" providerId="LiveId" clId="{B294B7E0-7B2E-4DF2-A1D8-11CEF1826932}" dt="2022-06-23T14:42:00.358" v="842" actId="14100"/>
          <ac:picMkLst>
            <pc:docMk/>
            <pc:sldMk cId="1035512157" sldId="283"/>
            <ac:picMk id="34" creationId="{44D708AA-7264-23AB-CA46-00286E3C72A2}"/>
          </ac:picMkLst>
        </pc:picChg>
        <pc:picChg chg="add mod">
          <ac:chgData name="shaik huda" userId="20dfb33da2f809b7" providerId="LiveId" clId="{B294B7E0-7B2E-4DF2-A1D8-11CEF1826932}" dt="2022-06-23T14:43:22.162" v="879" actId="1076"/>
          <ac:picMkLst>
            <pc:docMk/>
            <pc:sldMk cId="1035512157" sldId="283"/>
            <ac:picMk id="37" creationId="{533AD909-DF3D-692E-140D-5D1A904108B2}"/>
          </ac:picMkLst>
        </pc:picChg>
      </pc:sldChg>
      <pc:sldChg chg="addSp delSp modSp new del mod">
        <pc:chgData name="shaik huda" userId="20dfb33da2f809b7" providerId="LiveId" clId="{B294B7E0-7B2E-4DF2-A1D8-11CEF1826932}" dt="2022-06-24T05:33:19.152" v="2041" actId="2696"/>
        <pc:sldMkLst>
          <pc:docMk/>
          <pc:sldMk cId="329554136" sldId="284"/>
        </pc:sldMkLst>
        <pc:spChg chg="add mod">
          <ac:chgData name="shaik huda" userId="20dfb33da2f809b7" providerId="LiveId" clId="{B294B7E0-7B2E-4DF2-A1D8-11CEF1826932}" dt="2022-06-23T19:14:06.502" v="1795" actId="1076"/>
          <ac:spMkLst>
            <pc:docMk/>
            <pc:sldMk cId="329554136" sldId="284"/>
            <ac:spMk id="5" creationId="{90E01E29-1FEB-A6B5-3C6A-6409741AFBB8}"/>
          </ac:spMkLst>
        </pc:spChg>
        <pc:spChg chg="add del mod">
          <ac:chgData name="shaik huda" userId="20dfb33da2f809b7" providerId="LiveId" clId="{B294B7E0-7B2E-4DF2-A1D8-11CEF1826932}" dt="2022-06-23T14:44:40.892" v="888"/>
          <ac:spMkLst>
            <pc:docMk/>
            <pc:sldMk cId="329554136" sldId="284"/>
            <ac:spMk id="5" creationId="{A051A729-3B84-6137-4FD4-DC51BB446FA1}"/>
          </ac:spMkLst>
        </pc:spChg>
        <pc:spChg chg="add del mod">
          <ac:chgData name="shaik huda" userId="20dfb33da2f809b7" providerId="LiveId" clId="{B294B7E0-7B2E-4DF2-A1D8-11CEF1826932}" dt="2022-06-23T18:30:34.491" v="1615"/>
          <ac:spMkLst>
            <pc:docMk/>
            <pc:sldMk cId="329554136" sldId="284"/>
            <ac:spMk id="6" creationId="{BA45599B-7127-1A8F-B4C8-791DCCAF9856}"/>
          </ac:spMkLst>
        </pc:spChg>
        <pc:spChg chg="add mod">
          <ac:chgData name="shaik huda" userId="20dfb33da2f809b7" providerId="LiveId" clId="{B294B7E0-7B2E-4DF2-A1D8-11CEF1826932}" dt="2022-06-23T19:13:18.699" v="1765" actId="20577"/>
          <ac:spMkLst>
            <pc:docMk/>
            <pc:sldMk cId="329554136" sldId="284"/>
            <ac:spMk id="7" creationId="{87FD8E90-19B8-8CD3-224A-6D3B905E3E34}"/>
          </ac:spMkLst>
        </pc:spChg>
        <pc:picChg chg="add mod">
          <ac:chgData name="shaik huda" userId="20dfb33da2f809b7" providerId="LiveId" clId="{B294B7E0-7B2E-4DF2-A1D8-11CEF1826932}" dt="2022-06-23T18:55:24.895" v="1657" actId="14100"/>
          <ac:picMkLst>
            <pc:docMk/>
            <pc:sldMk cId="329554136" sldId="284"/>
            <ac:picMk id="6" creationId="{C414E93C-C0A5-014F-2D2E-26858A8B4037}"/>
          </ac:picMkLst>
        </pc:picChg>
        <pc:picChg chg="add del mod">
          <ac:chgData name="shaik huda" userId="20dfb33da2f809b7" providerId="LiveId" clId="{B294B7E0-7B2E-4DF2-A1D8-11CEF1826932}" dt="2022-06-23T16:36:10.893" v="942" actId="21"/>
          <ac:picMkLst>
            <pc:docMk/>
            <pc:sldMk cId="329554136" sldId="284"/>
            <ac:picMk id="8" creationId="{D653B48B-D648-6B22-2192-F5A96C643A63}"/>
          </ac:picMkLst>
        </pc:picChg>
        <pc:picChg chg="add del mod">
          <ac:chgData name="shaik huda" userId="20dfb33da2f809b7" providerId="LiveId" clId="{B294B7E0-7B2E-4DF2-A1D8-11CEF1826932}" dt="2022-06-23T16:36:03.191" v="941" actId="21"/>
          <ac:picMkLst>
            <pc:docMk/>
            <pc:sldMk cId="329554136" sldId="284"/>
            <ac:picMk id="10" creationId="{DFD77991-8CAE-C362-BBD3-7FF82966D4E4}"/>
          </ac:picMkLst>
        </pc:picChg>
      </pc:sldChg>
      <pc:sldChg chg="addSp delSp modSp add mod">
        <pc:chgData name="shaik huda" userId="20dfb33da2f809b7" providerId="LiveId" clId="{B294B7E0-7B2E-4DF2-A1D8-11CEF1826932}" dt="2022-06-23T18:30:55.707" v="1622" actId="20577"/>
        <pc:sldMkLst>
          <pc:docMk/>
          <pc:sldMk cId="3342255210" sldId="285"/>
        </pc:sldMkLst>
        <pc:spChg chg="del mod">
          <ac:chgData name="shaik huda" userId="20dfb33da2f809b7" providerId="LiveId" clId="{B294B7E0-7B2E-4DF2-A1D8-11CEF1826932}" dt="2022-06-23T16:37:17.803" v="953" actId="21"/>
          <ac:spMkLst>
            <pc:docMk/>
            <pc:sldMk cId="3342255210" sldId="285"/>
            <ac:spMk id="2" creationId="{3C64E9EB-30AC-0A27-92A7-0A15C1391C56}"/>
          </ac:spMkLst>
        </pc:spChg>
        <pc:spChg chg="mod">
          <ac:chgData name="shaik huda" userId="20dfb33da2f809b7" providerId="LiveId" clId="{B294B7E0-7B2E-4DF2-A1D8-11CEF1826932}" dt="2022-06-23T18:30:55.707" v="1622" actId="20577"/>
          <ac:spMkLst>
            <pc:docMk/>
            <pc:sldMk cId="3342255210" sldId="285"/>
            <ac:spMk id="3" creationId="{7BA03B34-2176-5363-5E63-9899D9225D1F}"/>
          </ac:spMkLst>
        </pc:spChg>
        <pc:spChg chg="mod">
          <ac:chgData name="shaik huda" userId="20dfb33da2f809b7" providerId="LiveId" clId="{B294B7E0-7B2E-4DF2-A1D8-11CEF1826932}" dt="2022-06-23T16:37:46.691" v="958" actId="1076"/>
          <ac:spMkLst>
            <pc:docMk/>
            <pc:sldMk cId="3342255210" sldId="285"/>
            <ac:spMk id="7" creationId="{170D7F63-EF48-EAFB-A736-DB3CF08A38F6}"/>
          </ac:spMkLst>
        </pc:spChg>
        <pc:spChg chg="add del mod">
          <ac:chgData name="shaik huda" userId="20dfb33da2f809b7" providerId="LiveId" clId="{B294B7E0-7B2E-4DF2-A1D8-11CEF1826932}" dt="2022-06-23T16:38:31.661" v="963" actId="21"/>
          <ac:spMkLst>
            <pc:docMk/>
            <pc:sldMk cId="3342255210" sldId="285"/>
            <ac:spMk id="8" creationId="{28C69563-C60D-2565-503D-080DBDAC6595}"/>
          </ac:spMkLst>
        </pc:spChg>
        <pc:spChg chg="add del mod">
          <ac:chgData name="shaik huda" userId="20dfb33da2f809b7" providerId="LiveId" clId="{B294B7E0-7B2E-4DF2-A1D8-11CEF1826932}" dt="2022-06-23T16:36:30.605" v="945" actId="21"/>
          <ac:spMkLst>
            <pc:docMk/>
            <pc:sldMk cId="3342255210" sldId="285"/>
            <ac:spMk id="14" creationId="{99BAAF76-E263-DE50-DB48-A8D507D5F5D0}"/>
          </ac:spMkLst>
        </pc:spChg>
        <pc:spChg chg="add del mod">
          <ac:chgData name="shaik huda" userId="20dfb33da2f809b7" providerId="LiveId" clId="{B294B7E0-7B2E-4DF2-A1D8-11CEF1826932}" dt="2022-06-23T16:37:24.259" v="954" actId="21"/>
          <ac:spMkLst>
            <pc:docMk/>
            <pc:sldMk cId="3342255210" sldId="285"/>
            <ac:spMk id="16" creationId="{C8160576-8CB6-C203-2F92-73D4A719525D}"/>
          </ac:spMkLst>
        </pc:spChg>
        <pc:spChg chg="add del mod">
          <ac:chgData name="shaik huda" userId="20dfb33da2f809b7" providerId="LiveId" clId="{B294B7E0-7B2E-4DF2-A1D8-11CEF1826932}" dt="2022-06-23T16:39:10.061" v="965" actId="21"/>
          <ac:spMkLst>
            <pc:docMk/>
            <pc:sldMk cId="3342255210" sldId="285"/>
            <ac:spMk id="20" creationId="{4838A315-8F05-4D20-B587-CE26BA8ABD25}"/>
          </ac:spMkLst>
        </pc:spChg>
        <pc:picChg chg="add mod">
          <ac:chgData name="shaik huda" userId="20dfb33da2f809b7" providerId="LiveId" clId="{B294B7E0-7B2E-4DF2-A1D8-11CEF1826932}" dt="2022-06-23T16:37:40.245" v="957" actId="1076"/>
          <ac:picMkLst>
            <pc:docMk/>
            <pc:sldMk cId="3342255210" sldId="285"/>
            <ac:picMk id="4" creationId="{CBE6D7B2-B616-C879-245B-9500250A48B5}"/>
          </ac:picMkLst>
        </pc:picChg>
        <pc:picChg chg="add del mod">
          <ac:chgData name="shaik huda" userId="20dfb33da2f809b7" providerId="LiveId" clId="{B294B7E0-7B2E-4DF2-A1D8-11CEF1826932}" dt="2022-06-23T16:39:43.233" v="966" actId="21"/>
          <ac:picMkLst>
            <pc:docMk/>
            <pc:sldMk cId="3342255210" sldId="285"/>
            <ac:picMk id="12" creationId="{3665D183-8A76-E7CD-E977-BA8ACC517890}"/>
          </ac:picMkLst>
        </pc:picChg>
        <pc:picChg chg="del">
          <ac:chgData name="shaik huda" userId="20dfb33da2f809b7" providerId="LiveId" clId="{B294B7E0-7B2E-4DF2-A1D8-11CEF1826932}" dt="2022-06-23T16:36:23.553" v="944" actId="21"/>
          <ac:picMkLst>
            <pc:docMk/>
            <pc:sldMk cId="3342255210" sldId="285"/>
            <ac:picMk id="17" creationId="{E1294C72-A062-FAE8-E4DB-757ABB4475AF}"/>
          </ac:picMkLst>
        </pc:picChg>
        <pc:picChg chg="del">
          <ac:chgData name="shaik huda" userId="20dfb33da2f809b7" providerId="LiveId" clId="{B294B7E0-7B2E-4DF2-A1D8-11CEF1826932}" dt="2022-06-23T16:35:35.118" v="936" actId="21"/>
          <ac:picMkLst>
            <pc:docMk/>
            <pc:sldMk cId="3342255210" sldId="285"/>
            <ac:picMk id="19" creationId="{97D5C63D-B6DA-3DC1-04C1-3CB8759D86AB}"/>
          </ac:picMkLst>
        </pc:picChg>
        <pc:picChg chg="add mod">
          <ac:chgData name="shaik huda" userId="20dfb33da2f809b7" providerId="LiveId" clId="{B294B7E0-7B2E-4DF2-A1D8-11CEF1826932}" dt="2022-06-23T16:40:16.039" v="970" actId="1076"/>
          <ac:picMkLst>
            <pc:docMk/>
            <pc:sldMk cId="3342255210" sldId="285"/>
            <ac:picMk id="22" creationId="{73B5FAAB-E17D-00A0-BFAB-A6A876E7208C}"/>
          </ac:picMkLst>
        </pc:picChg>
        <pc:picChg chg="add mod">
          <ac:chgData name="shaik huda" userId="20dfb33da2f809b7" providerId="LiveId" clId="{B294B7E0-7B2E-4DF2-A1D8-11CEF1826932}" dt="2022-06-23T16:42:20.318" v="976" actId="14100"/>
          <ac:picMkLst>
            <pc:docMk/>
            <pc:sldMk cId="3342255210" sldId="285"/>
            <ac:picMk id="24" creationId="{44D8A1BC-ECAD-F5FC-9300-B1853C059FF4}"/>
          </ac:picMkLst>
        </pc:picChg>
        <pc:picChg chg="del">
          <ac:chgData name="shaik huda" userId="20dfb33da2f809b7" providerId="LiveId" clId="{B294B7E0-7B2E-4DF2-A1D8-11CEF1826932}" dt="2022-06-23T16:39:02.565" v="964" actId="21"/>
          <ac:picMkLst>
            <pc:docMk/>
            <pc:sldMk cId="3342255210" sldId="285"/>
            <ac:picMk id="25" creationId="{2B1098B0-FD31-8559-65CA-BB5C7DB00DDA}"/>
          </ac:picMkLst>
        </pc:picChg>
        <pc:picChg chg="del">
          <ac:chgData name="shaik huda" userId="20dfb33da2f809b7" providerId="LiveId" clId="{B294B7E0-7B2E-4DF2-A1D8-11CEF1826932}" dt="2022-06-23T16:37:55.279" v="959" actId="21"/>
          <ac:picMkLst>
            <pc:docMk/>
            <pc:sldMk cId="3342255210" sldId="285"/>
            <ac:picMk id="28" creationId="{DE042E2B-766E-3252-6CEE-31CED6FEA89B}"/>
          </ac:picMkLst>
        </pc:picChg>
        <pc:picChg chg="add mod">
          <ac:chgData name="shaik huda" userId="20dfb33da2f809b7" providerId="LiveId" clId="{B294B7E0-7B2E-4DF2-A1D8-11CEF1826932}" dt="2022-06-23T16:42:49.050" v="979" actId="14100"/>
          <ac:picMkLst>
            <pc:docMk/>
            <pc:sldMk cId="3342255210" sldId="285"/>
            <ac:picMk id="30" creationId="{726EFDA0-29FE-7710-6841-21BFF6ED09E8}"/>
          </ac:picMkLst>
        </pc:picChg>
        <pc:picChg chg="del">
          <ac:chgData name="shaik huda" userId="20dfb33da2f809b7" providerId="LiveId" clId="{B294B7E0-7B2E-4DF2-A1D8-11CEF1826932}" dt="2022-06-23T16:37:59.929" v="960" actId="21"/>
          <ac:picMkLst>
            <pc:docMk/>
            <pc:sldMk cId="3342255210" sldId="285"/>
            <ac:picMk id="31" creationId="{A4087DD7-8317-E8A4-456A-A5070809D10B}"/>
          </ac:picMkLst>
        </pc:picChg>
        <pc:picChg chg="del">
          <ac:chgData name="shaik huda" userId="20dfb33da2f809b7" providerId="LiveId" clId="{B294B7E0-7B2E-4DF2-A1D8-11CEF1826932}" dt="2022-06-23T16:38:03.251" v="961" actId="21"/>
          <ac:picMkLst>
            <pc:docMk/>
            <pc:sldMk cId="3342255210" sldId="285"/>
            <ac:picMk id="34" creationId="{44D708AA-7264-23AB-CA46-00286E3C72A2}"/>
          </ac:picMkLst>
        </pc:picChg>
        <pc:picChg chg="add mod">
          <ac:chgData name="shaik huda" userId="20dfb33da2f809b7" providerId="LiveId" clId="{B294B7E0-7B2E-4DF2-A1D8-11CEF1826932}" dt="2022-06-23T16:44:50.486" v="992" actId="14100"/>
          <ac:picMkLst>
            <pc:docMk/>
            <pc:sldMk cId="3342255210" sldId="285"/>
            <ac:picMk id="36" creationId="{3A16E309-A34E-45BA-4911-ECAF1C1A118E}"/>
          </ac:picMkLst>
        </pc:picChg>
        <pc:picChg chg="del">
          <ac:chgData name="shaik huda" userId="20dfb33da2f809b7" providerId="LiveId" clId="{B294B7E0-7B2E-4DF2-A1D8-11CEF1826932}" dt="2022-06-23T16:38:08.470" v="962" actId="21"/>
          <ac:picMkLst>
            <pc:docMk/>
            <pc:sldMk cId="3342255210" sldId="285"/>
            <ac:picMk id="37" creationId="{533AD909-DF3D-692E-140D-5D1A904108B2}"/>
          </ac:picMkLst>
        </pc:picChg>
        <pc:picChg chg="add mod">
          <ac:chgData name="shaik huda" userId="20dfb33da2f809b7" providerId="LiveId" clId="{B294B7E0-7B2E-4DF2-A1D8-11CEF1826932}" dt="2022-06-23T16:44:45.869" v="991" actId="14100"/>
          <ac:picMkLst>
            <pc:docMk/>
            <pc:sldMk cId="3342255210" sldId="285"/>
            <ac:picMk id="39" creationId="{5D6C1ECA-29FA-8A77-9153-76EC8B4EEE38}"/>
          </ac:picMkLst>
        </pc:picChg>
        <pc:picChg chg="add mod">
          <ac:chgData name="shaik huda" userId="20dfb33da2f809b7" providerId="LiveId" clId="{B294B7E0-7B2E-4DF2-A1D8-11CEF1826932}" dt="2022-06-23T16:45:29.441" v="995" actId="14100"/>
          <ac:picMkLst>
            <pc:docMk/>
            <pc:sldMk cId="3342255210" sldId="285"/>
            <ac:picMk id="41" creationId="{C538E456-EEF3-00E1-0020-736C734A925C}"/>
          </ac:picMkLst>
        </pc:picChg>
      </pc:sldChg>
      <pc:sldChg chg="addSp delSp modSp add mod">
        <pc:chgData name="shaik huda" userId="20dfb33da2f809b7" providerId="LiveId" clId="{B294B7E0-7B2E-4DF2-A1D8-11CEF1826932}" dt="2022-06-23T18:31:16.757" v="1630" actId="14100"/>
        <pc:sldMkLst>
          <pc:docMk/>
          <pc:sldMk cId="823452036" sldId="286"/>
        </pc:sldMkLst>
        <pc:spChg chg="mod">
          <ac:chgData name="shaik huda" userId="20dfb33da2f809b7" providerId="LiveId" clId="{B294B7E0-7B2E-4DF2-A1D8-11CEF1826932}" dt="2022-06-23T18:31:16.757" v="1630" actId="14100"/>
          <ac:spMkLst>
            <pc:docMk/>
            <pc:sldMk cId="823452036" sldId="286"/>
            <ac:spMk id="3" creationId="{7BA03B34-2176-5363-5E63-9899D9225D1F}"/>
          </ac:spMkLst>
        </pc:spChg>
        <pc:picChg chg="del">
          <ac:chgData name="shaik huda" userId="20dfb33da2f809b7" providerId="LiveId" clId="{B294B7E0-7B2E-4DF2-A1D8-11CEF1826932}" dt="2022-06-23T17:00:56.696" v="1140" actId="21"/>
          <ac:picMkLst>
            <pc:docMk/>
            <pc:sldMk cId="823452036" sldId="286"/>
            <ac:picMk id="4" creationId="{CBE6D7B2-B616-C879-245B-9500250A48B5}"/>
          </ac:picMkLst>
        </pc:picChg>
        <pc:picChg chg="add del mod">
          <ac:chgData name="shaik huda" userId="20dfb33da2f809b7" providerId="LiveId" clId="{B294B7E0-7B2E-4DF2-A1D8-11CEF1826932}" dt="2022-06-23T17:04:57.256" v="1147" actId="21"/>
          <ac:picMkLst>
            <pc:docMk/>
            <pc:sldMk cId="823452036" sldId="286"/>
            <ac:picMk id="6" creationId="{D0743412-3948-74B1-9791-90667C8A91C3}"/>
          </ac:picMkLst>
        </pc:picChg>
        <pc:picChg chg="add mod">
          <ac:chgData name="shaik huda" userId="20dfb33da2f809b7" providerId="LiveId" clId="{B294B7E0-7B2E-4DF2-A1D8-11CEF1826932}" dt="2022-06-23T17:04:35.319" v="1145" actId="14100"/>
          <ac:picMkLst>
            <pc:docMk/>
            <pc:sldMk cId="823452036" sldId="286"/>
            <ac:picMk id="12" creationId="{DA5962CF-605B-D337-A9E8-AD5CB537B8A9}"/>
          </ac:picMkLst>
        </pc:picChg>
        <pc:picChg chg="add mod">
          <ac:chgData name="shaik huda" userId="20dfb33da2f809b7" providerId="LiveId" clId="{B294B7E0-7B2E-4DF2-A1D8-11CEF1826932}" dt="2022-06-23T17:06:21.132" v="1150" actId="14100"/>
          <ac:picMkLst>
            <pc:docMk/>
            <pc:sldMk cId="823452036" sldId="286"/>
            <ac:picMk id="14" creationId="{8F132D90-2FC1-34EE-708A-2DAF459AC498}"/>
          </ac:picMkLst>
        </pc:picChg>
        <pc:picChg chg="add mod">
          <ac:chgData name="shaik huda" userId="20dfb33da2f809b7" providerId="LiveId" clId="{B294B7E0-7B2E-4DF2-A1D8-11CEF1826932}" dt="2022-06-23T17:09:49.948" v="1154" actId="1076"/>
          <ac:picMkLst>
            <pc:docMk/>
            <pc:sldMk cId="823452036" sldId="286"/>
            <ac:picMk id="16" creationId="{80787353-B8C5-2C04-1E81-C6B87E59254A}"/>
          </ac:picMkLst>
        </pc:picChg>
        <pc:picChg chg="add mod">
          <ac:chgData name="shaik huda" userId="20dfb33da2f809b7" providerId="LiveId" clId="{B294B7E0-7B2E-4DF2-A1D8-11CEF1826932}" dt="2022-06-23T17:10:15.038" v="1157" actId="14100"/>
          <ac:picMkLst>
            <pc:docMk/>
            <pc:sldMk cId="823452036" sldId="286"/>
            <ac:picMk id="18" creationId="{37477BD0-9E9C-980E-9CC3-B1F9DF8538D2}"/>
          </ac:picMkLst>
        </pc:picChg>
        <pc:picChg chg="add mod">
          <ac:chgData name="shaik huda" userId="20dfb33da2f809b7" providerId="LiveId" clId="{B294B7E0-7B2E-4DF2-A1D8-11CEF1826932}" dt="2022-06-23T17:11:10.104" v="1162" actId="14100"/>
          <ac:picMkLst>
            <pc:docMk/>
            <pc:sldMk cId="823452036" sldId="286"/>
            <ac:picMk id="20" creationId="{768DB88F-1337-BC92-C006-790F55867527}"/>
          </ac:picMkLst>
        </pc:picChg>
        <pc:picChg chg="del">
          <ac:chgData name="shaik huda" userId="20dfb33da2f809b7" providerId="LiveId" clId="{B294B7E0-7B2E-4DF2-A1D8-11CEF1826932}" dt="2022-06-23T17:00:53.818" v="1139" actId="21"/>
          <ac:picMkLst>
            <pc:docMk/>
            <pc:sldMk cId="823452036" sldId="286"/>
            <ac:picMk id="22" creationId="{73B5FAAB-E17D-00A0-BFAB-A6A876E7208C}"/>
          </ac:picMkLst>
        </pc:picChg>
        <pc:picChg chg="add mod">
          <ac:chgData name="shaik huda" userId="20dfb33da2f809b7" providerId="LiveId" clId="{B294B7E0-7B2E-4DF2-A1D8-11CEF1826932}" dt="2022-06-23T17:11:40.588" v="1167" actId="14100"/>
          <ac:picMkLst>
            <pc:docMk/>
            <pc:sldMk cId="823452036" sldId="286"/>
            <ac:picMk id="23" creationId="{803318E6-AA0F-2DBF-0CF2-6F3D9F411FF6}"/>
          </ac:picMkLst>
        </pc:picChg>
        <pc:picChg chg="add mod">
          <ac:chgData name="shaik huda" userId="20dfb33da2f809b7" providerId="LiveId" clId="{B294B7E0-7B2E-4DF2-A1D8-11CEF1826932}" dt="2022-06-23T17:12:13.616" v="1171" actId="14100"/>
          <ac:picMkLst>
            <pc:docMk/>
            <pc:sldMk cId="823452036" sldId="286"/>
            <ac:picMk id="25" creationId="{8BEBDF86-8203-5015-C4B2-9647AD6F0ACF}"/>
          </ac:picMkLst>
        </pc:picChg>
      </pc:sldChg>
      <pc:sldChg chg="delSp modSp add del mod">
        <pc:chgData name="shaik huda" userId="20dfb33da2f809b7" providerId="LiveId" clId="{B294B7E0-7B2E-4DF2-A1D8-11CEF1826932}" dt="2022-06-23T16:59:04.505" v="1096" actId="2696"/>
        <pc:sldMkLst>
          <pc:docMk/>
          <pc:sldMk cId="3048590001" sldId="287"/>
        </pc:sldMkLst>
        <pc:spChg chg="mod">
          <ac:chgData name="shaik huda" userId="20dfb33da2f809b7" providerId="LiveId" clId="{B294B7E0-7B2E-4DF2-A1D8-11CEF1826932}" dt="2022-06-23T16:58:59.273" v="1095" actId="20577"/>
          <ac:spMkLst>
            <pc:docMk/>
            <pc:sldMk cId="3048590001" sldId="287"/>
            <ac:spMk id="3" creationId="{7BA03B34-2176-5363-5E63-9899D9225D1F}"/>
          </ac:spMkLst>
        </pc:spChg>
        <pc:picChg chg="del">
          <ac:chgData name="shaik huda" userId="20dfb33da2f809b7" providerId="LiveId" clId="{B294B7E0-7B2E-4DF2-A1D8-11CEF1826932}" dt="2022-06-23T16:58:25.383" v="1058" actId="21"/>
          <ac:picMkLst>
            <pc:docMk/>
            <pc:sldMk cId="3048590001" sldId="287"/>
            <ac:picMk id="4" creationId="{CBE6D7B2-B616-C879-245B-9500250A48B5}"/>
          </ac:picMkLst>
        </pc:picChg>
        <pc:picChg chg="del">
          <ac:chgData name="shaik huda" userId="20dfb33da2f809b7" providerId="LiveId" clId="{B294B7E0-7B2E-4DF2-A1D8-11CEF1826932}" dt="2022-06-23T16:58:21.793" v="1057" actId="21"/>
          <ac:picMkLst>
            <pc:docMk/>
            <pc:sldMk cId="3048590001" sldId="287"/>
            <ac:picMk id="22" creationId="{73B5FAAB-E17D-00A0-BFAB-A6A876E7208C}"/>
          </ac:picMkLst>
        </pc:picChg>
      </pc:sldChg>
      <pc:sldChg chg="addSp delSp modSp add mod">
        <pc:chgData name="shaik huda" userId="20dfb33da2f809b7" providerId="LiveId" clId="{B294B7E0-7B2E-4DF2-A1D8-11CEF1826932}" dt="2022-06-23T18:31:00.418" v="1626" actId="20577"/>
        <pc:sldMkLst>
          <pc:docMk/>
          <pc:sldMk cId="1850838701" sldId="288"/>
        </pc:sldMkLst>
        <pc:spChg chg="mod">
          <ac:chgData name="shaik huda" userId="20dfb33da2f809b7" providerId="LiveId" clId="{B294B7E0-7B2E-4DF2-A1D8-11CEF1826932}" dt="2022-06-23T18:31:00.418" v="1626" actId="20577"/>
          <ac:spMkLst>
            <pc:docMk/>
            <pc:sldMk cId="1850838701" sldId="288"/>
            <ac:spMk id="3" creationId="{7BA03B34-2176-5363-5E63-9899D9225D1F}"/>
          </ac:spMkLst>
        </pc:spChg>
        <pc:picChg chg="del">
          <ac:chgData name="shaik huda" userId="20dfb33da2f809b7" providerId="LiveId" clId="{B294B7E0-7B2E-4DF2-A1D8-11CEF1826932}" dt="2022-06-23T16:46:46.782" v="996" actId="21"/>
          <ac:picMkLst>
            <pc:docMk/>
            <pc:sldMk cId="1850838701" sldId="288"/>
            <ac:picMk id="4" creationId="{CBE6D7B2-B616-C879-245B-9500250A48B5}"/>
          </ac:picMkLst>
        </pc:picChg>
        <pc:picChg chg="add mod">
          <ac:chgData name="shaik huda" userId="20dfb33da2f809b7" providerId="LiveId" clId="{B294B7E0-7B2E-4DF2-A1D8-11CEF1826932}" dt="2022-06-23T16:49:58.201" v="1031" actId="1076"/>
          <ac:picMkLst>
            <pc:docMk/>
            <pc:sldMk cId="1850838701" sldId="288"/>
            <ac:picMk id="6" creationId="{BF187D8C-BF46-ECFD-BEC4-36B11DAC6AC6}"/>
          </ac:picMkLst>
        </pc:picChg>
        <pc:picChg chg="add mod">
          <ac:chgData name="shaik huda" userId="20dfb33da2f809b7" providerId="LiveId" clId="{B294B7E0-7B2E-4DF2-A1D8-11CEF1826932}" dt="2022-06-23T16:51:34.867" v="1037" actId="14100"/>
          <ac:picMkLst>
            <pc:docMk/>
            <pc:sldMk cId="1850838701" sldId="288"/>
            <ac:picMk id="12" creationId="{8F7C9E09-0D54-AFDB-5E11-B31F944BD8B5}"/>
          </ac:picMkLst>
        </pc:picChg>
        <pc:picChg chg="add mod">
          <ac:chgData name="shaik huda" userId="20dfb33da2f809b7" providerId="LiveId" clId="{B294B7E0-7B2E-4DF2-A1D8-11CEF1826932}" dt="2022-06-23T16:55:15.443" v="1040" actId="14100"/>
          <ac:picMkLst>
            <pc:docMk/>
            <pc:sldMk cId="1850838701" sldId="288"/>
            <ac:picMk id="14" creationId="{E37D5F04-A8C9-731C-6EE7-AFC6C933A7AF}"/>
          </ac:picMkLst>
        </pc:picChg>
        <pc:picChg chg="add mod">
          <ac:chgData name="shaik huda" userId="20dfb33da2f809b7" providerId="LiveId" clId="{B294B7E0-7B2E-4DF2-A1D8-11CEF1826932}" dt="2022-06-23T16:55:38.631" v="1043" actId="14100"/>
          <ac:picMkLst>
            <pc:docMk/>
            <pc:sldMk cId="1850838701" sldId="288"/>
            <ac:picMk id="16" creationId="{AD1BE2E0-CA70-827D-AC08-8AC187952859}"/>
          </ac:picMkLst>
        </pc:picChg>
        <pc:picChg chg="add mod">
          <ac:chgData name="shaik huda" userId="20dfb33da2f809b7" providerId="LiveId" clId="{B294B7E0-7B2E-4DF2-A1D8-11CEF1826932}" dt="2022-06-23T16:56:19.612" v="1047" actId="14100"/>
          <ac:picMkLst>
            <pc:docMk/>
            <pc:sldMk cId="1850838701" sldId="288"/>
            <ac:picMk id="18" creationId="{621E3A44-25DB-9146-D51C-F89475EFE2BC}"/>
          </ac:picMkLst>
        </pc:picChg>
        <pc:picChg chg="add mod">
          <ac:chgData name="shaik huda" userId="20dfb33da2f809b7" providerId="LiveId" clId="{B294B7E0-7B2E-4DF2-A1D8-11CEF1826932}" dt="2022-06-23T16:56:53.687" v="1052" actId="14100"/>
          <ac:picMkLst>
            <pc:docMk/>
            <pc:sldMk cId="1850838701" sldId="288"/>
            <ac:picMk id="20" creationId="{BBCAF94B-B26E-7BCA-4CED-12454039862F}"/>
          </ac:picMkLst>
        </pc:picChg>
        <pc:picChg chg="del">
          <ac:chgData name="shaik huda" userId="20dfb33da2f809b7" providerId="LiveId" clId="{B294B7E0-7B2E-4DF2-A1D8-11CEF1826932}" dt="2022-06-23T16:47:14.004" v="1026" actId="21"/>
          <ac:picMkLst>
            <pc:docMk/>
            <pc:sldMk cId="1850838701" sldId="288"/>
            <ac:picMk id="22" creationId="{73B5FAAB-E17D-00A0-BFAB-A6A876E7208C}"/>
          </ac:picMkLst>
        </pc:picChg>
        <pc:picChg chg="add mod">
          <ac:chgData name="shaik huda" userId="20dfb33da2f809b7" providerId="LiveId" clId="{B294B7E0-7B2E-4DF2-A1D8-11CEF1826932}" dt="2022-06-23T16:57:58.957" v="1056" actId="14100"/>
          <ac:picMkLst>
            <pc:docMk/>
            <pc:sldMk cId="1850838701" sldId="288"/>
            <ac:picMk id="23" creationId="{50659BC2-F346-FC41-667D-B2700D3D5932}"/>
          </ac:picMkLst>
        </pc:picChg>
      </pc:sldChg>
      <pc:sldChg chg="addSp delSp modSp add mod">
        <pc:chgData name="shaik huda" userId="20dfb33da2f809b7" providerId="LiveId" clId="{B294B7E0-7B2E-4DF2-A1D8-11CEF1826932}" dt="2022-06-23T18:31:48.632" v="1646" actId="20577"/>
        <pc:sldMkLst>
          <pc:docMk/>
          <pc:sldMk cId="1656488390" sldId="289"/>
        </pc:sldMkLst>
        <pc:spChg chg="mod">
          <ac:chgData name="shaik huda" userId="20dfb33da2f809b7" providerId="LiveId" clId="{B294B7E0-7B2E-4DF2-A1D8-11CEF1826932}" dt="2022-06-23T18:31:48.632" v="1646" actId="20577"/>
          <ac:spMkLst>
            <pc:docMk/>
            <pc:sldMk cId="1656488390" sldId="289"/>
            <ac:spMk id="3" creationId="{7BA03B34-2176-5363-5E63-9899D9225D1F}"/>
          </ac:spMkLst>
        </pc:spChg>
        <pc:picChg chg="del">
          <ac:chgData name="shaik huda" userId="20dfb33da2f809b7" providerId="LiveId" clId="{B294B7E0-7B2E-4DF2-A1D8-11CEF1826932}" dt="2022-06-23T17:31:55.942" v="1292" actId="21"/>
          <ac:picMkLst>
            <pc:docMk/>
            <pc:sldMk cId="1656488390" sldId="289"/>
            <ac:picMk id="4" creationId="{CBE6D7B2-B616-C879-245B-9500250A48B5}"/>
          </ac:picMkLst>
        </pc:picChg>
        <pc:picChg chg="add mod">
          <ac:chgData name="shaik huda" userId="20dfb33da2f809b7" providerId="LiveId" clId="{B294B7E0-7B2E-4DF2-A1D8-11CEF1826932}" dt="2022-06-23T18:00:07.800" v="1423" actId="14100"/>
          <ac:picMkLst>
            <pc:docMk/>
            <pc:sldMk cId="1656488390" sldId="289"/>
            <ac:picMk id="6" creationId="{9C0F183F-D76B-1BA2-0AA2-5181919669B2}"/>
          </ac:picMkLst>
        </pc:picChg>
        <pc:picChg chg="add mod">
          <ac:chgData name="shaik huda" userId="20dfb33da2f809b7" providerId="LiveId" clId="{B294B7E0-7B2E-4DF2-A1D8-11CEF1826932}" dt="2022-06-23T18:00:40.037" v="1426" actId="14100"/>
          <ac:picMkLst>
            <pc:docMk/>
            <pc:sldMk cId="1656488390" sldId="289"/>
            <ac:picMk id="12" creationId="{5EBF0F6D-C598-0AA2-47B4-C8EAB1DF2D99}"/>
          </ac:picMkLst>
        </pc:picChg>
        <pc:picChg chg="add mod">
          <ac:chgData name="shaik huda" userId="20dfb33da2f809b7" providerId="LiveId" clId="{B294B7E0-7B2E-4DF2-A1D8-11CEF1826932}" dt="2022-06-23T18:01:10.506" v="1429" actId="14100"/>
          <ac:picMkLst>
            <pc:docMk/>
            <pc:sldMk cId="1656488390" sldId="289"/>
            <ac:picMk id="14" creationId="{6E65DA30-EAE7-9117-050A-5EA2BD9F33AE}"/>
          </ac:picMkLst>
        </pc:picChg>
        <pc:picChg chg="add mod">
          <ac:chgData name="shaik huda" userId="20dfb33da2f809b7" providerId="LiveId" clId="{B294B7E0-7B2E-4DF2-A1D8-11CEF1826932}" dt="2022-06-23T18:01:29.240" v="1432" actId="14100"/>
          <ac:picMkLst>
            <pc:docMk/>
            <pc:sldMk cId="1656488390" sldId="289"/>
            <ac:picMk id="16" creationId="{253C0789-AEA2-4C23-BC4E-FAE5515C5BCA}"/>
          </ac:picMkLst>
        </pc:picChg>
        <pc:picChg chg="add mod">
          <ac:chgData name="shaik huda" userId="20dfb33da2f809b7" providerId="LiveId" clId="{B294B7E0-7B2E-4DF2-A1D8-11CEF1826932}" dt="2022-06-23T18:02:02.496" v="1437" actId="14100"/>
          <ac:picMkLst>
            <pc:docMk/>
            <pc:sldMk cId="1656488390" sldId="289"/>
            <ac:picMk id="18" creationId="{DFB69BFC-4865-2305-7D2F-A61B03F7642D}"/>
          </ac:picMkLst>
        </pc:picChg>
        <pc:picChg chg="add mod">
          <ac:chgData name="shaik huda" userId="20dfb33da2f809b7" providerId="LiveId" clId="{B294B7E0-7B2E-4DF2-A1D8-11CEF1826932}" dt="2022-06-23T18:03:50.861" v="1442" actId="14100"/>
          <ac:picMkLst>
            <pc:docMk/>
            <pc:sldMk cId="1656488390" sldId="289"/>
            <ac:picMk id="20" creationId="{A51D48C4-B5A8-5961-3D0C-6F9585343F6B}"/>
          </ac:picMkLst>
        </pc:picChg>
        <pc:picChg chg="del">
          <ac:chgData name="shaik huda" userId="20dfb33da2f809b7" providerId="LiveId" clId="{B294B7E0-7B2E-4DF2-A1D8-11CEF1826932}" dt="2022-06-23T17:31:59.555" v="1293" actId="21"/>
          <ac:picMkLst>
            <pc:docMk/>
            <pc:sldMk cId="1656488390" sldId="289"/>
            <ac:picMk id="22" creationId="{73B5FAAB-E17D-00A0-BFAB-A6A876E7208C}"/>
          </ac:picMkLst>
        </pc:picChg>
        <pc:picChg chg="add mod">
          <ac:chgData name="shaik huda" userId="20dfb33da2f809b7" providerId="LiveId" clId="{B294B7E0-7B2E-4DF2-A1D8-11CEF1826932}" dt="2022-06-23T18:04:27.013" v="1448" actId="1076"/>
          <ac:picMkLst>
            <pc:docMk/>
            <pc:sldMk cId="1656488390" sldId="289"/>
            <ac:picMk id="23" creationId="{FDA8EC36-68AB-58E8-F2B3-38FBC98B5503}"/>
          </ac:picMkLst>
        </pc:picChg>
      </pc:sldChg>
      <pc:sldChg chg="addSp delSp modSp add mod">
        <pc:chgData name="shaik huda" userId="20dfb33da2f809b7" providerId="LiveId" clId="{B294B7E0-7B2E-4DF2-A1D8-11CEF1826932}" dt="2022-06-23T18:31:41.961" v="1643" actId="20577"/>
        <pc:sldMkLst>
          <pc:docMk/>
          <pc:sldMk cId="1843663189" sldId="290"/>
        </pc:sldMkLst>
        <pc:spChg chg="mod">
          <ac:chgData name="shaik huda" userId="20dfb33da2f809b7" providerId="LiveId" clId="{B294B7E0-7B2E-4DF2-A1D8-11CEF1826932}" dt="2022-06-23T18:31:41.961" v="1643" actId="20577"/>
          <ac:spMkLst>
            <pc:docMk/>
            <pc:sldMk cId="1843663189" sldId="290"/>
            <ac:spMk id="3" creationId="{7BA03B34-2176-5363-5E63-9899D9225D1F}"/>
          </ac:spMkLst>
        </pc:spChg>
        <pc:picChg chg="del">
          <ac:chgData name="shaik huda" userId="20dfb33da2f809b7" providerId="LiveId" clId="{B294B7E0-7B2E-4DF2-A1D8-11CEF1826932}" dt="2022-06-23T17:31:43.605" v="1290" actId="21"/>
          <ac:picMkLst>
            <pc:docMk/>
            <pc:sldMk cId="1843663189" sldId="290"/>
            <ac:picMk id="4" creationId="{CBE6D7B2-B616-C879-245B-9500250A48B5}"/>
          </ac:picMkLst>
        </pc:picChg>
        <pc:picChg chg="add mod">
          <ac:chgData name="shaik huda" userId="20dfb33da2f809b7" providerId="LiveId" clId="{B294B7E0-7B2E-4DF2-A1D8-11CEF1826932}" dt="2022-06-23T17:43:23.447" v="1365" actId="14100"/>
          <ac:picMkLst>
            <pc:docMk/>
            <pc:sldMk cId="1843663189" sldId="290"/>
            <ac:picMk id="6" creationId="{573965BD-59AC-4B63-B11A-C74D8FA2FEAC}"/>
          </ac:picMkLst>
        </pc:picChg>
        <pc:picChg chg="add mod">
          <ac:chgData name="shaik huda" userId="20dfb33da2f809b7" providerId="LiveId" clId="{B294B7E0-7B2E-4DF2-A1D8-11CEF1826932}" dt="2022-06-23T17:44:41.776" v="1370" actId="14100"/>
          <ac:picMkLst>
            <pc:docMk/>
            <pc:sldMk cId="1843663189" sldId="290"/>
            <ac:picMk id="12" creationId="{E3795E23-61F3-8DDB-32BA-F5056AF0A38A}"/>
          </ac:picMkLst>
        </pc:picChg>
        <pc:picChg chg="add mod">
          <ac:chgData name="shaik huda" userId="20dfb33da2f809b7" providerId="LiveId" clId="{B294B7E0-7B2E-4DF2-A1D8-11CEF1826932}" dt="2022-06-23T17:47:52.715" v="1374" actId="1076"/>
          <ac:picMkLst>
            <pc:docMk/>
            <pc:sldMk cId="1843663189" sldId="290"/>
            <ac:picMk id="14" creationId="{A14F4BFF-2DA0-7849-0088-5FCE8D5A53C2}"/>
          </ac:picMkLst>
        </pc:picChg>
        <pc:picChg chg="add mod">
          <ac:chgData name="shaik huda" userId="20dfb33da2f809b7" providerId="LiveId" clId="{B294B7E0-7B2E-4DF2-A1D8-11CEF1826932}" dt="2022-06-23T17:48:12.357" v="1377" actId="14100"/>
          <ac:picMkLst>
            <pc:docMk/>
            <pc:sldMk cId="1843663189" sldId="290"/>
            <ac:picMk id="16" creationId="{9FBE2AE0-753C-D45E-9385-1A705CED5A49}"/>
          </ac:picMkLst>
        </pc:picChg>
        <pc:picChg chg="add mod">
          <ac:chgData name="shaik huda" userId="20dfb33da2f809b7" providerId="LiveId" clId="{B294B7E0-7B2E-4DF2-A1D8-11CEF1826932}" dt="2022-06-23T17:48:43.323" v="1381" actId="1076"/>
          <ac:picMkLst>
            <pc:docMk/>
            <pc:sldMk cId="1843663189" sldId="290"/>
            <ac:picMk id="18" creationId="{6F8F805B-1C1A-7373-B465-ECD483E797E1}"/>
          </ac:picMkLst>
        </pc:picChg>
        <pc:picChg chg="add mod">
          <ac:chgData name="shaik huda" userId="20dfb33da2f809b7" providerId="LiveId" clId="{B294B7E0-7B2E-4DF2-A1D8-11CEF1826932}" dt="2022-06-23T17:49:10.934" v="1386" actId="14100"/>
          <ac:picMkLst>
            <pc:docMk/>
            <pc:sldMk cId="1843663189" sldId="290"/>
            <ac:picMk id="20" creationId="{C83387C7-46BB-C10D-6B78-0D28BB6315EE}"/>
          </ac:picMkLst>
        </pc:picChg>
        <pc:picChg chg="del">
          <ac:chgData name="shaik huda" userId="20dfb33da2f809b7" providerId="LiveId" clId="{B294B7E0-7B2E-4DF2-A1D8-11CEF1826932}" dt="2022-06-23T17:31:46.450" v="1291" actId="21"/>
          <ac:picMkLst>
            <pc:docMk/>
            <pc:sldMk cId="1843663189" sldId="290"/>
            <ac:picMk id="22" creationId="{73B5FAAB-E17D-00A0-BFAB-A6A876E7208C}"/>
          </ac:picMkLst>
        </pc:picChg>
        <pc:picChg chg="add mod">
          <ac:chgData name="shaik huda" userId="20dfb33da2f809b7" providerId="LiveId" clId="{B294B7E0-7B2E-4DF2-A1D8-11CEF1826932}" dt="2022-06-23T17:49:39.900" v="1391" actId="14100"/>
          <ac:picMkLst>
            <pc:docMk/>
            <pc:sldMk cId="1843663189" sldId="290"/>
            <ac:picMk id="23" creationId="{74C5A685-EDD8-D009-CEE2-745ABD630C2A}"/>
          </ac:picMkLst>
        </pc:picChg>
      </pc:sldChg>
      <pc:sldChg chg="addSp delSp modSp add mod">
        <pc:chgData name="shaik huda" userId="20dfb33da2f809b7" providerId="LiveId" clId="{B294B7E0-7B2E-4DF2-A1D8-11CEF1826932}" dt="2022-06-23T18:31:22.003" v="1634" actId="20577"/>
        <pc:sldMkLst>
          <pc:docMk/>
          <pc:sldMk cId="3623455407" sldId="291"/>
        </pc:sldMkLst>
        <pc:spChg chg="mod">
          <ac:chgData name="shaik huda" userId="20dfb33da2f809b7" providerId="LiveId" clId="{B294B7E0-7B2E-4DF2-A1D8-11CEF1826932}" dt="2022-06-23T18:31:22.003" v="1634" actId="20577"/>
          <ac:spMkLst>
            <pc:docMk/>
            <pc:sldMk cId="3623455407" sldId="291"/>
            <ac:spMk id="3" creationId="{7BA03B34-2176-5363-5E63-9899D9225D1F}"/>
          </ac:spMkLst>
        </pc:spChg>
        <pc:picChg chg="del">
          <ac:chgData name="shaik huda" userId="20dfb33da2f809b7" providerId="LiveId" clId="{B294B7E0-7B2E-4DF2-A1D8-11CEF1826932}" dt="2022-06-23T17:12:50.115" v="1201" actId="21"/>
          <ac:picMkLst>
            <pc:docMk/>
            <pc:sldMk cId="3623455407" sldId="291"/>
            <ac:picMk id="4" creationId="{CBE6D7B2-B616-C879-245B-9500250A48B5}"/>
          </ac:picMkLst>
        </pc:picChg>
        <pc:picChg chg="add mod">
          <ac:chgData name="shaik huda" userId="20dfb33da2f809b7" providerId="LiveId" clId="{B294B7E0-7B2E-4DF2-A1D8-11CEF1826932}" dt="2022-06-23T17:19:27.155" v="1212" actId="14100"/>
          <ac:picMkLst>
            <pc:docMk/>
            <pc:sldMk cId="3623455407" sldId="291"/>
            <ac:picMk id="6" creationId="{89F1CFEA-BB56-E148-5D28-604CC8F9187B}"/>
          </ac:picMkLst>
        </pc:picChg>
        <pc:picChg chg="add mod">
          <ac:chgData name="shaik huda" userId="20dfb33da2f809b7" providerId="LiveId" clId="{B294B7E0-7B2E-4DF2-A1D8-11CEF1826932}" dt="2022-06-23T17:19:12.440" v="1211" actId="1076"/>
          <ac:picMkLst>
            <pc:docMk/>
            <pc:sldMk cId="3623455407" sldId="291"/>
            <ac:picMk id="12" creationId="{8754466A-41EB-8BD0-5706-5298F8256C81}"/>
          </ac:picMkLst>
        </pc:picChg>
        <pc:picChg chg="add mod">
          <ac:chgData name="shaik huda" userId="20dfb33da2f809b7" providerId="LiveId" clId="{B294B7E0-7B2E-4DF2-A1D8-11CEF1826932}" dt="2022-06-23T17:20:06.963" v="1215" actId="14100"/>
          <ac:picMkLst>
            <pc:docMk/>
            <pc:sldMk cId="3623455407" sldId="291"/>
            <ac:picMk id="14" creationId="{83802A9F-AD73-3780-A12D-BD5DCE824A89}"/>
          </ac:picMkLst>
        </pc:picChg>
        <pc:picChg chg="add mod">
          <ac:chgData name="shaik huda" userId="20dfb33da2f809b7" providerId="LiveId" clId="{B294B7E0-7B2E-4DF2-A1D8-11CEF1826932}" dt="2022-06-23T17:20:25.653" v="1218" actId="14100"/>
          <ac:picMkLst>
            <pc:docMk/>
            <pc:sldMk cId="3623455407" sldId="291"/>
            <ac:picMk id="16" creationId="{6838A7DE-B6F6-8135-8C61-6D5577E8E522}"/>
          </ac:picMkLst>
        </pc:picChg>
        <pc:picChg chg="add mod">
          <ac:chgData name="shaik huda" userId="20dfb33da2f809b7" providerId="LiveId" clId="{B294B7E0-7B2E-4DF2-A1D8-11CEF1826932}" dt="2022-06-23T17:20:48.920" v="1221" actId="14100"/>
          <ac:picMkLst>
            <pc:docMk/>
            <pc:sldMk cId="3623455407" sldId="291"/>
            <ac:picMk id="18" creationId="{DD909262-FEE9-BED0-B2BD-EBFAD5FD667C}"/>
          </ac:picMkLst>
        </pc:picChg>
        <pc:picChg chg="add mod">
          <ac:chgData name="shaik huda" userId="20dfb33da2f809b7" providerId="LiveId" clId="{B294B7E0-7B2E-4DF2-A1D8-11CEF1826932}" dt="2022-06-23T17:21:23.495" v="1225" actId="1076"/>
          <ac:picMkLst>
            <pc:docMk/>
            <pc:sldMk cId="3623455407" sldId="291"/>
            <ac:picMk id="20" creationId="{0AC6ABDD-70BA-46DF-937A-FAE89DF9FF69}"/>
          </ac:picMkLst>
        </pc:picChg>
        <pc:picChg chg="del">
          <ac:chgData name="shaik huda" userId="20dfb33da2f809b7" providerId="LiveId" clId="{B294B7E0-7B2E-4DF2-A1D8-11CEF1826932}" dt="2022-06-23T17:12:47.622" v="1200" actId="21"/>
          <ac:picMkLst>
            <pc:docMk/>
            <pc:sldMk cId="3623455407" sldId="291"/>
            <ac:picMk id="22" creationId="{73B5FAAB-E17D-00A0-BFAB-A6A876E7208C}"/>
          </ac:picMkLst>
        </pc:picChg>
        <pc:picChg chg="add mod">
          <ac:chgData name="shaik huda" userId="20dfb33da2f809b7" providerId="LiveId" clId="{B294B7E0-7B2E-4DF2-A1D8-11CEF1826932}" dt="2022-06-23T17:21:55.300" v="1229" actId="14100"/>
          <ac:picMkLst>
            <pc:docMk/>
            <pc:sldMk cId="3623455407" sldId="291"/>
            <ac:picMk id="23" creationId="{81500567-2BC1-FE84-F18A-933A40835F75}"/>
          </ac:picMkLst>
        </pc:picChg>
      </pc:sldChg>
      <pc:sldChg chg="addSp delSp modSp add mod">
        <pc:chgData name="shaik huda" userId="20dfb33da2f809b7" providerId="LiveId" clId="{B294B7E0-7B2E-4DF2-A1D8-11CEF1826932}" dt="2022-06-23T18:31:35.013" v="1640" actId="20577"/>
        <pc:sldMkLst>
          <pc:docMk/>
          <pc:sldMk cId="3230078437" sldId="292"/>
        </pc:sldMkLst>
        <pc:spChg chg="mod">
          <ac:chgData name="shaik huda" userId="20dfb33da2f809b7" providerId="LiveId" clId="{B294B7E0-7B2E-4DF2-A1D8-11CEF1826932}" dt="2022-06-23T18:31:35.013" v="1640" actId="20577"/>
          <ac:spMkLst>
            <pc:docMk/>
            <pc:sldMk cId="3230078437" sldId="292"/>
            <ac:spMk id="3" creationId="{7BA03B34-2176-5363-5E63-9899D9225D1F}"/>
          </ac:spMkLst>
        </pc:spChg>
        <pc:picChg chg="add mod">
          <ac:chgData name="shaik huda" userId="20dfb33da2f809b7" providerId="LiveId" clId="{B294B7E0-7B2E-4DF2-A1D8-11CEF1826932}" dt="2022-06-23T17:37:38.782" v="1317" actId="14100"/>
          <ac:picMkLst>
            <pc:docMk/>
            <pc:sldMk cId="3230078437" sldId="292"/>
            <ac:picMk id="4" creationId="{CF2B120E-9F21-3357-0F58-A219DEB752EA}"/>
          </ac:picMkLst>
        </pc:picChg>
        <pc:picChg chg="add mod">
          <ac:chgData name="shaik huda" userId="20dfb33da2f809b7" providerId="LiveId" clId="{B294B7E0-7B2E-4DF2-A1D8-11CEF1826932}" dt="2022-06-23T17:38:14.165" v="1320" actId="14100"/>
          <ac:picMkLst>
            <pc:docMk/>
            <pc:sldMk cId="3230078437" sldId="292"/>
            <ac:picMk id="8" creationId="{CFB7B9FA-F386-11C1-1407-DA8ADC1A562B}"/>
          </ac:picMkLst>
        </pc:picChg>
        <pc:picChg chg="add mod">
          <ac:chgData name="shaik huda" userId="20dfb33da2f809b7" providerId="LiveId" clId="{B294B7E0-7B2E-4DF2-A1D8-11CEF1826932}" dt="2022-06-23T17:40:31.530" v="1338" actId="1076"/>
          <ac:picMkLst>
            <pc:docMk/>
            <pc:sldMk cId="3230078437" sldId="292"/>
            <ac:picMk id="13" creationId="{1A340AA0-8EA5-68E6-DC5A-51C6B26C4CA5}"/>
          </ac:picMkLst>
        </pc:picChg>
        <pc:picChg chg="add mod">
          <ac:chgData name="shaik huda" userId="20dfb33da2f809b7" providerId="LiveId" clId="{B294B7E0-7B2E-4DF2-A1D8-11CEF1826932}" dt="2022-06-23T17:39:04.367" v="1326" actId="14100"/>
          <ac:picMkLst>
            <pc:docMk/>
            <pc:sldMk cId="3230078437" sldId="292"/>
            <ac:picMk id="15" creationId="{E3F691B3-BB08-C786-E471-48607D80CB8F}"/>
          </ac:picMkLst>
        </pc:picChg>
        <pc:picChg chg="add mod">
          <ac:chgData name="shaik huda" userId="20dfb33da2f809b7" providerId="LiveId" clId="{B294B7E0-7B2E-4DF2-A1D8-11CEF1826932}" dt="2022-06-23T17:39:21.632" v="1329" actId="14100"/>
          <ac:picMkLst>
            <pc:docMk/>
            <pc:sldMk cId="3230078437" sldId="292"/>
            <ac:picMk id="17" creationId="{C8A429E8-F868-60AD-9070-443D4BFDE243}"/>
          </ac:picMkLst>
        </pc:picChg>
        <pc:picChg chg="add mod">
          <ac:chgData name="shaik huda" userId="20dfb33da2f809b7" providerId="LiveId" clId="{B294B7E0-7B2E-4DF2-A1D8-11CEF1826932}" dt="2022-06-23T17:40:04.738" v="1336" actId="14100"/>
          <ac:picMkLst>
            <pc:docMk/>
            <pc:sldMk cId="3230078437" sldId="292"/>
            <ac:picMk id="19" creationId="{F3FA012C-BC10-74D2-9B28-4FB4FEAB5C5D}"/>
          </ac:picMkLst>
        </pc:picChg>
        <pc:picChg chg="add del mod">
          <ac:chgData name="shaik huda" userId="20dfb33da2f809b7" providerId="LiveId" clId="{B294B7E0-7B2E-4DF2-A1D8-11CEF1826932}" dt="2022-06-23T17:40:38.543" v="1340" actId="21"/>
          <ac:picMkLst>
            <pc:docMk/>
            <pc:sldMk cId="3230078437" sldId="292"/>
            <ac:picMk id="21" creationId="{6809AA6C-2953-7C74-59E7-9A0B94A33D35}"/>
          </ac:picMkLst>
        </pc:picChg>
        <pc:picChg chg="add mod">
          <ac:chgData name="shaik huda" userId="20dfb33da2f809b7" providerId="LiveId" clId="{B294B7E0-7B2E-4DF2-A1D8-11CEF1826932}" dt="2022-06-23T17:41:24.092" v="1344" actId="14100"/>
          <ac:picMkLst>
            <pc:docMk/>
            <pc:sldMk cId="3230078437" sldId="292"/>
            <ac:picMk id="23" creationId="{BDC590FB-AA96-AA60-4C54-269F70C98027}"/>
          </ac:picMkLst>
        </pc:picChg>
      </pc:sldChg>
      <pc:sldChg chg="addSp modSp add mod">
        <pc:chgData name="shaik huda" userId="20dfb33da2f809b7" providerId="LiveId" clId="{B294B7E0-7B2E-4DF2-A1D8-11CEF1826932}" dt="2022-06-23T18:31:28.206" v="1637" actId="20577"/>
        <pc:sldMkLst>
          <pc:docMk/>
          <pc:sldMk cId="2142544223" sldId="293"/>
        </pc:sldMkLst>
        <pc:spChg chg="mod">
          <ac:chgData name="shaik huda" userId="20dfb33da2f809b7" providerId="LiveId" clId="{B294B7E0-7B2E-4DF2-A1D8-11CEF1826932}" dt="2022-06-23T18:31:28.206" v="1637" actId="20577"/>
          <ac:spMkLst>
            <pc:docMk/>
            <pc:sldMk cId="2142544223" sldId="293"/>
            <ac:spMk id="3" creationId="{7BA03B34-2176-5363-5E63-9899D9225D1F}"/>
          </ac:spMkLst>
        </pc:spChg>
        <pc:picChg chg="add mod">
          <ac:chgData name="shaik huda" userId="20dfb33da2f809b7" providerId="LiveId" clId="{B294B7E0-7B2E-4DF2-A1D8-11CEF1826932}" dt="2022-06-23T17:24:01.031" v="1266" actId="14100"/>
          <ac:picMkLst>
            <pc:docMk/>
            <pc:sldMk cId="2142544223" sldId="293"/>
            <ac:picMk id="4" creationId="{36AF5B2B-CE24-EEED-C406-8561192BF77E}"/>
          </ac:picMkLst>
        </pc:picChg>
        <pc:picChg chg="add mod">
          <ac:chgData name="shaik huda" userId="20dfb33da2f809b7" providerId="LiveId" clId="{B294B7E0-7B2E-4DF2-A1D8-11CEF1826932}" dt="2022-06-23T17:25:24.680" v="1269" actId="14100"/>
          <ac:picMkLst>
            <pc:docMk/>
            <pc:sldMk cId="2142544223" sldId="293"/>
            <ac:picMk id="8" creationId="{529C72DC-01F4-D371-47F4-F12337C9DFCE}"/>
          </ac:picMkLst>
        </pc:picChg>
        <pc:picChg chg="add mod">
          <ac:chgData name="shaik huda" userId="20dfb33da2f809b7" providerId="LiveId" clId="{B294B7E0-7B2E-4DF2-A1D8-11CEF1826932}" dt="2022-06-23T17:28:49.636" v="1273" actId="1076"/>
          <ac:picMkLst>
            <pc:docMk/>
            <pc:sldMk cId="2142544223" sldId="293"/>
            <ac:picMk id="13" creationId="{8FCE4DFC-1184-22F4-8F84-4D69796727D6}"/>
          </ac:picMkLst>
        </pc:picChg>
        <pc:picChg chg="add mod">
          <ac:chgData name="shaik huda" userId="20dfb33da2f809b7" providerId="LiveId" clId="{B294B7E0-7B2E-4DF2-A1D8-11CEF1826932}" dt="2022-06-23T17:29:13.859" v="1277" actId="1076"/>
          <ac:picMkLst>
            <pc:docMk/>
            <pc:sldMk cId="2142544223" sldId="293"/>
            <ac:picMk id="15" creationId="{C2549C3C-98A9-7323-9EE9-26C444DA0776}"/>
          </ac:picMkLst>
        </pc:picChg>
        <pc:picChg chg="add mod">
          <ac:chgData name="shaik huda" userId="20dfb33da2f809b7" providerId="LiveId" clId="{B294B7E0-7B2E-4DF2-A1D8-11CEF1826932}" dt="2022-06-23T17:29:49.481" v="1281" actId="1076"/>
          <ac:picMkLst>
            <pc:docMk/>
            <pc:sldMk cId="2142544223" sldId="293"/>
            <ac:picMk id="17" creationId="{0ED35EC2-94E2-07AD-ED30-ACE1D1BA0CCB}"/>
          </ac:picMkLst>
        </pc:picChg>
        <pc:picChg chg="add mod">
          <ac:chgData name="shaik huda" userId="20dfb33da2f809b7" providerId="LiveId" clId="{B294B7E0-7B2E-4DF2-A1D8-11CEF1826932}" dt="2022-06-23T17:30:13.525" v="1285" actId="1076"/>
          <ac:picMkLst>
            <pc:docMk/>
            <pc:sldMk cId="2142544223" sldId="293"/>
            <ac:picMk id="19" creationId="{CF441A8C-E45F-587E-664F-EF080BEA7431}"/>
          </ac:picMkLst>
        </pc:picChg>
        <pc:picChg chg="add mod">
          <ac:chgData name="shaik huda" userId="20dfb33da2f809b7" providerId="LiveId" clId="{B294B7E0-7B2E-4DF2-A1D8-11CEF1826932}" dt="2022-06-23T17:30:50.155" v="1289" actId="14100"/>
          <ac:picMkLst>
            <pc:docMk/>
            <pc:sldMk cId="2142544223" sldId="293"/>
            <ac:picMk id="21" creationId="{ED1B84C2-123A-1EAF-C984-67CA096731B2}"/>
          </ac:picMkLst>
        </pc:picChg>
      </pc:sldChg>
      <pc:sldChg chg="addSp delSp modSp add mod">
        <pc:chgData name="shaik huda" userId="20dfb33da2f809b7" providerId="LiveId" clId="{B294B7E0-7B2E-4DF2-A1D8-11CEF1826932}" dt="2022-06-23T18:31:55.627" v="1650" actId="20577"/>
        <pc:sldMkLst>
          <pc:docMk/>
          <pc:sldMk cId="855647648" sldId="294"/>
        </pc:sldMkLst>
        <pc:spChg chg="mod">
          <ac:chgData name="shaik huda" userId="20dfb33da2f809b7" providerId="LiveId" clId="{B294B7E0-7B2E-4DF2-A1D8-11CEF1826932}" dt="2022-06-23T18:31:55.627" v="1650" actId="20577"/>
          <ac:spMkLst>
            <pc:docMk/>
            <pc:sldMk cId="855647648" sldId="294"/>
            <ac:spMk id="3" creationId="{7BA03B34-2176-5363-5E63-9899D9225D1F}"/>
          </ac:spMkLst>
        </pc:spChg>
        <pc:picChg chg="add mod">
          <ac:chgData name="shaik huda" userId="20dfb33da2f809b7" providerId="LiveId" clId="{B294B7E0-7B2E-4DF2-A1D8-11CEF1826932}" dt="2022-06-23T18:13:20.033" v="1479" actId="14100"/>
          <ac:picMkLst>
            <pc:docMk/>
            <pc:sldMk cId="855647648" sldId="294"/>
            <ac:picMk id="4" creationId="{24F0D657-3975-BD60-85B5-603528056D3F}"/>
          </ac:picMkLst>
        </pc:picChg>
        <pc:picChg chg="del">
          <ac:chgData name="shaik huda" userId="20dfb33da2f809b7" providerId="LiveId" clId="{B294B7E0-7B2E-4DF2-A1D8-11CEF1826932}" dt="2022-06-23T18:05:25.187" v="1471" actId="21"/>
          <ac:picMkLst>
            <pc:docMk/>
            <pc:sldMk cId="855647648" sldId="294"/>
            <ac:picMk id="6" creationId="{9C0F183F-D76B-1BA2-0AA2-5181919669B2}"/>
          </ac:picMkLst>
        </pc:picChg>
        <pc:picChg chg="del">
          <ac:chgData name="shaik huda" userId="20dfb33da2f809b7" providerId="LiveId" clId="{B294B7E0-7B2E-4DF2-A1D8-11CEF1826932}" dt="2022-06-23T18:05:22.915" v="1470" actId="21"/>
          <ac:picMkLst>
            <pc:docMk/>
            <pc:sldMk cId="855647648" sldId="294"/>
            <ac:picMk id="12" creationId="{5EBF0F6D-C598-0AA2-47B4-C8EAB1DF2D99}"/>
          </ac:picMkLst>
        </pc:picChg>
        <pc:picChg chg="add mod">
          <ac:chgData name="shaik huda" userId="20dfb33da2f809b7" providerId="LiveId" clId="{B294B7E0-7B2E-4DF2-A1D8-11CEF1826932}" dt="2022-06-23T18:13:57.687" v="1482" actId="14100"/>
          <ac:picMkLst>
            <pc:docMk/>
            <pc:sldMk cId="855647648" sldId="294"/>
            <ac:picMk id="13" creationId="{2466E388-7910-FAE4-7D47-856F1B78358D}"/>
          </ac:picMkLst>
        </pc:picChg>
        <pc:picChg chg="del">
          <ac:chgData name="shaik huda" userId="20dfb33da2f809b7" providerId="LiveId" clId="{B294B7E0-7B2E-4DF2-A1D8-11CEF1826932}" dt="2022-06-23T18:05:29.022" v="1472" actId="21"/>
          <ac:picMkLst>
            <pc:docMk/>
            <pc:sldMk cId="855647648" sldId="294"/>
            <ac:picMk id="14" creationId="{6E65DA30-EAE7-9117-050A-5EA2BD9F33AE}"/>
          </ac:picMkLst>
        </pc:picChg>
        <pc:picChg chg="del">
          <ac:chgData name="shaik huda" userId="20dfb33da2f809b7" providerId="LiveId" clId="{B294B7E0-7B2E-4DF2-A1D8-11CEF1826932}" dt="2022-06-23T18:05:32.330" v="1473" actId="21"/>
          <ac:picMkLst>
            <pc:docMk/>
            <pc:sldMk cId="855647648" sldId="294"/>
            <ac:picMk id="16" creationId="{253C0789-AEA2-4C23-BC4E-FAE5515C5BCA}"/>
          </ac:picMkLst>
        </pc:picChg>
        <pc:picChg chg="add mod">
          <ac:chgData name="shaik huda" userId="20dfb33da2f809b7" providerId="LiveId" clId="{B294B7E0-7B2E-4DF2-A1D8-11CEF1826932}" dt="2022-06-23T18:14:15.315" v="1485" actId="14100"/>
          <ac:picMkLst>
            <pc:docMk/>
            <pc:sldMk cId="855647648" sldId="294"/>
            <ac:picMk id="17" creationId="{2542EEB2-9DE6-B792-289E-542AEB6D9E37}"/>
          </ac:picMkLst>
        </pc:picChg>
        <pc:picChg chg="del">
          <ac:chgData name="shaik huda" userId="20dfb33da2f809b7" providerId="LiveId" clId="{B294B7E0-7B2E-4DF2-A1D8-11CEF1826932}" dt="2022-06-23T18:05:35.442" v="1474" actId="21"/>
          <ac:picMkLst>
            <pc:docMk/>
            <pc:sldMk cId="855647648" sldId="294"/>
            <ac:picMk id="18" creationId="{DFB69BFC-4865-2305-7D2F-A61B03F7642D}"/>
          </ac:picMkLst>
        </pc:picChg>
        <pc:picChg chg="del">
          <ac:chgData name="shaik huda" userId="20dfb33da2f809b7" providerId="LiveId" clId="{B294B7E0-7B2E-4DF2-A1D8-11CEF1826932}" dt="2022-06-23T18:05:38.781" v="1475" actId="21"/>
          <ac:picMkLst>
            <pc:docMk/>
            <pc:sldMk cId="855647648" sldId="294"/>
            <ac:picMk id="20" creationId="{A51D48C4-B5A8-5961-3D0C-6F9585343F6B}"/>
          </ac:picMkLst>
        </pc:picChg>
        <pc:picChg chg="add mod">
          <ac:chgData name="shaik huda" userId="20dfb33da2f809b7" providerId="LiveId" clId="{B294B7E0-7B2E-4DF2-A1D8-11CEF1826932}" dt="2022-06-23T18:15:10.182" v="1489" actId="14100"/>
          <ac:picMkLst>
            <pc:docMk/>
            <pc:sldMk cId="855647648" sldId="294"/>
            <ac:picMk id="21" creationId="{CDD96ED3-2085-FBB4-24F1-AB14E0C51DB7}"/>
          </ac:picMkLst>
        </pc:picChg>
        <pc:picChg chg="del">
          <ac:chgData name="shaik huda" userId="20dfb33da2f809b7" providerId="LiveId" clId="{B294B7E0-7B2E-4DF2-A1D8-11CEF1826932}" dt="2022-06-23T18:05:41.784" v="1476" actId="21"/>
          <ac:picMkLst>
            <pc:docMk/>
            <pc:sldMk cId="855647648" sldId="294"/>
            <ac:picMk id="23" creationId="{FDA8EC36-68AB-58E8-F2B3-38FBC98B5503}"/>
          </ac:picMkLst>
        </pc:picChg>
        <pc:picChg chg="add mod">
          <ac:chgData name="shaik huda" userId="20dfb33da2f809b7" providerId="LiveId" clId="{B294B7E0-7B2E-4DF2-A1D8-11CEF1826932}" dt="2022-06-23T18:15:34.276" v="1493" actId="1076"/>
          <ac:picMkLst>
            <pc:docMk/>
            <pc:sldMk cId="855647648" sldId="294"/>
            <ac:picMk id="24" creationId="{2D45E1ED-9364-408E-0804-F61D476F1870}"/>
          </ac:picMkLst>
        </pc:picChg>
        <pc:picChg chg="add mod">
          <ac:chgData name="shaik huda" userId="20dfb33da2f809b7" providerId="LiveId" clId="{B294B7E0-7B2E-4DF2-A1D8-11CEF1826932}" dt="2022-06-23T18:15:55.775" v="1498" actId="14100"/>
          <ac:picMkLst>
            <pc:docMk/>
            <pc:sldMk cId="855647648" sldId="294"/>
            <ac:picMk id="27" creationId="{D530585C-740D-3607-DB81-82A038B0DE92}"/>
          </ac:picMkLst>
        </pc:picChg>
        <pc:picChg chg="add mod">
          <ac:chgData name="shaik huda" userId="20dfb33da2f809b7" providerId="LiveId" clId="{B294B7E0-7B2E-4DF2-A1D8-11CEF1826932}" dt="2022-06-23T18:16:32.321" v="1504" actId="1076"/>
          <ac:picMkLst>
            <pc:docMk/>
            <pc:sldMk cId="855647648" sldId="294"/>
            <ac:picMk id="30" creationId="{5E922B3D-8FD6-CFCF-414C-A6A6F355BA24}"/>
          </ac:picMkLst>
        </pc:picChg>
      </pc:sldChg>
      <pc:sldChg chg="addSp delSp modSp new mod">
        <pc:chgData name="shaik huda" userId="20dfb33da2f809b7" providerId="LiveId" clId="{B294B7E0-7B2E-4DF2-A1D8-11CEF1826932}" dt="2022-06-23T18:23:15.364" v="1590" actId="1076"/>
        <pc:sldMkLst>
          <pc:docMk/>
          <pc:sldMk cId="3288442913" sldId="295"/>
        </pc:sldMkLst>
        <pc:spChg chg="mod">
          <ac:chgData name="shaik huda" userId="20dfb33da2f809b7" providerId="LiveId" clId="{B294B7E0-7B2E-4DF2-A1D8-11CEF1826932}" dt="2022-06-23T18:20:04.324" v="1541" actId="1076"/>
          <ac:spMkLst>
            <pc:docMk/>
            <pc:sldMk cId="3288442913" sldId="295"/>
            <ac:spMk id="2" creationId="{1FB27F58-E2F2-B43A-508A-3EF191E623BC}"/>
          </ac:spMkLst>
        </pc:spChg>
        <pc:spChg chg="del">
          <ac:chgData name="shaik huda" userId="20dfb33da2f809b7" providerId="LiveId" clId="{B294B7E0-7B2E-4DF2-A1D8-11CEF1826932}" dt="2022-06-23T18:18:40.458" v="1506" actId="931"/>
          <ac:spMkLst>
            <pc:docMk/>
            <pc:sldMk cId="3288442913" sldId="295"/>
            <ac:spMk id="3" creationId="{78649A3D-8E5E-988D-361C-83846D2282A7}"/>
          </ac:spMkLst>
        </pc:spChg>
        <pc:spChg chg="add mod">
          <ac:chgData name="shaik huda" userId="20dfb33da2f809b7" providerId="LiveId" clId="{B294B7E0-7B2E-4DF2-A1D8-11CEF1826932}" dt="2022-06-23T18:21:56.978" v="1555" actId="14100"/>
          <ac:spMkLst>
            <pc:docMk/>
            <pc:sldMk cId="3288442913" sldId="295"/>
            <ac:spMk id="9" creationId="{5A4995BB-7003-0A1A-7D14-BF9255AF2584}"/>
          </ac:spMkLst>
        </pc:spChg>
        <pc:spChg chg="add del mod">
          <ac:chgData name="shaik huda" userId="20dfb33da2f809b7" providerId="LiveId" clId="{B294B7E0-7B2E-4DF2-A1D8-11CEF1826932}" dt="2022-06-23T18:20:53.910" v="1545" actId="21"/>
          <ac:spMkLst>
            <pc:docMk/>
            <pc:sldMk cId="3288442913" sldId="295"/>
            <ac:spMk id="10" creationId="{2813160A-BF08-EE34-DC38-28411184F43D}"/>
          </ac:spMkLst>
        </pc:spChg>
        <pc:spChg chg="add mod">
          <ac:chgData name="shaik huda" userId="20dfb33da2f809b7" providerId="LiveId" clId="{B294B7E0-7B2E-4DF2-A1D8-11CEF1826932}" dt="2022-06-23T18:23:15.364" v="1590" actId="1076"/>
          <ac:spMkLst>
            <pc:docMk/>
            <pc:sldMk cId="3288442913" sldId="295"/>
            <ac:spMk id="11" creationId="{FFDC318B-60EC-393E-31CF-8CC703EE19FF}"/>
          </ac:spMkLst>
        </pc:spChg>
        <pc:picChg chg="add mod">
          <ac:chgData name="shaik huda" userId="20dfb33da2f809b7" providerId="LiveId" clId="{B294B7E0-7B2E-4DF2-A1D8-11CEF1826932}" dt="2022-06-23T18:18:58.418" v="1510" actId="14100"/>
          <ac:picMkLst>
            <pc:docMk/>
            <pc:sldMk cId="3288442913" sldId="295"/>
            <ac:picMk id="8" creationId="{970C749B-3DF4-6EBD-D0CB-6AE4142BBB95}"/>
          </ac:picMkLst>
        </pc:picChg>
      </pc:sldChg>
      <pc:sldChg chg="addSp delSp modSp new mod">
        <pc:chgData name="shaik huda" userId="20dfb33da2f809b7" providerId="LiveId" clId="{B294B7E0-7B2E-4DF2-A1D8-11CEF1826932}" dt="2022-06-24T06:00:08.827" v="2438" actId="1037"/>
        <pc:sldMkLst>
          <pc:docMk/>
          <pc:sldMk cId="3439510540" sldId="296"/>
        </pc:sldMkLst>
        <pc:spChg chg="mod">
          <ac:chgData name="shaik huda" userId="20dfb33da2f809b7" providerId="LiveId" clId="{B294B7E0-7B2E-4DF2-A1D8-11CEF1826932}" dt="2022-06-24T05:59:57.790" v="2428" actId="20577"/>
          <ac:spMkLst>
            <pc:docMk/>
            <pc:sldMk cId="3439510540" sldId="296"/>
            <ac:spMk id="3" creationId="{79E6F712-77BB-B79A-7411-F55F7A264E60}"/>
          </ac:spMkLst>
        </pc:spChg>
        <pc:spChg chg="add del mod">
          <ac:chgData name="shaik huda" userId="20dfb33da2f809b7" providerId="LiveId" clId="{B294B7E0-7B2E-4DF2-A1D8-11CEF1826932}" dt="2022-06-24T05:26:53.762" v="1959" actId="478"/>
          <ac:spMkLst>
            <pc:docMk/>
            <pc:sldMk cId="3439510540" sldId="296"/>
            <ac:spMk id="5" creationId="{561A490D-30BE-2160-0496-A1983F51FA48}"/>
          </ac:spMkLst>
        </pc:spChg>
        <pc:spChg chg="add mod">
          <ac:chgData name="shaik huda" userId="20dfb33da2f809b7" providerId="LiveId" clId="{B294B7E0-7B2E-4DF2-A1D8-11CEF1826932}" dt="2022-06-24T06:00:08.827" v="2438" actId="1037"/>
          <ac:spMkLst>
            <pc:docMk/>
            <pc:sldMk cId="3439510540" sldId="296"/>
            <ac:spMk id="6" creationId="{BC5533AF-9474-C8E4-DF02-6B9C0E860ECE}"/>
          </ac:spMkLst>
        </pc:spChg>
      </pc:sldChg>
      <pc:sldChg chg="addSp delSp modSp add mod">
        <pc:chgData name="shaik huda" userId="20dfb33da2f809b7" providerId="LiveId" clId="{B294B7E0-7B2E-4DF2-A1D8-11CEF1826932}" dt="2022-06-24T05:42:51.006" v="2086" actId="1076"/>
        <pc:sldMkLst>
          <pc:docMk/>
          <pc:sldMk cId="1186792209" sldId="297"/>
        </pc:sldMkLst>
        <pc:spChg chg="mod">
          <ac:chgData name="shaik huda" userId="20dfb33da2f809b7" providerId="LiveId" clId="{B294B7E0-7B2E-4DF2-A1D8-11CEF1826932}" dt="2022-06-24T05:29:31.870" v="2024" actId="113"/>
          <ac:spMkLst>
            <pc:docMk/>
            <pc:sldMk cId="1186792209" sldId="297"/>
            <ac:spMk id="5" creationId="{90E01E29-1FEB-A6B5-3C6A-6409741AFBB8}"/>
          </ac:spMkLst>
        </pc:spChg>
        <pc:spChg chg="mod">
          <ac:chgData name="shaik huda" userId="20dfb33da2f809b7" providerId="LiveId" clId="{B294B7E0-7B2E-4DF2-A1D8-11CEF1826932}" dt="2022-06-24T05:23:47.115" v="1895" actId="1076"/>
          <ac:spMkLst>
            <pc:docMk/>
            <pc:sldMk cId="1186792209" sldId="297"/>
            <ac:spMk id="7" creationId="{87FD8E90-19B8-8CD3-224A-6D3B905E3E34}"/>
          </ac:spMkLst>
        </pc:spChg>
        <pc:picChg chg="del">
          <ac:chgData name="shaik huda" userId="20dfb33da2f809b7" providerId="LiveId" clId="{B294B7E0-7B2E-4DF2-A1D8-11CEF1826932}" dt="2022-06-24T05:16:58.630" v="1804" actId="21"/>
          <ac:picMkLst>
            <pc:docMk/>
            <pc:sldMk cId="1186792209" sldId="297"/>
            <ac:picMk id="6" creationId="{C414E93C-C0A5-014F-2D2E-26858A8B4037}"/>
          </ac:picMkLst>
        </pc:picChg>
        <pc:picChg chg="add mod">
          <ac:chgData name="shaik huda" userId="20dfb33da2f809b7" providerId="LiveId" clId="{B294B7E0-7B2E-4DF2-A1D8-11CEF1826932}" dt="2022-06-24T05:19:00.722" v="1809" actId="1076"/>
          <ac:picMkLst>
            <pc:docMk/>
            <pc:sldMk cId="1186792209" sldId="297"/>
            <ac:picMk id="9" creationId="{1B8563A7-79AB-B66E-67F3-7EF26FB47BB0}"/>
          </ac:picMkLst>
        </pc:picChg>
        <pc:picChg chg="add mod">
          <ac:chgData name="shaik huda" userId="20dfb33da2f809b7" providerId="LiveId" clId="{B294B7E0-7B2E-4DF2-A1D8-11CEF1826932}" dt="2022-06-24T05:42:51.006" v="2086" actId="1076"/>
          <ac:picMkLst>
            <pc:docMk/>
            <pc:sldMk cId="1186792209" sldId="297"/>
            <ac:picMk id="11" creationId="{E0AC25FB-2BE9-F1FF-6BB9-3A3D4F990F4C}"/>
          </ac:picMkLst>
        </pc:picChg>
      </pc:sldChg>
      <pc:sldChg chg="addSp delSp modSp add mod">
        <pc:chgData name="shaik huda" userId="20dfb33da2f809b7" providerId="LiveId" clId="{B294B7E0-7B2E-4DF2-A1D8-11CEF1826932}" dt="2022-06-24T05:30:41.126" v="2028" actId="14100"/>
        <pc:sldMkLst>
          <pc:docMk/>
          <pc:sldMk cId="2063551895" sldId="298"/>
        </pc:sldMkLst>
        <pc:spChg chg="del mod">
          <ac:chgData name="shaik huda" userId="20dfb33da2f809b7" providerId="LiveId" clId="{B294B7E0-7B2E-4DF2-A1D8-11CEF1826932}" dt="2022-06-24T05:24:15.894" v="1901"/>
          <ac:spMkLst>
            <pc:docMk/>
            <pc:sldMk cId="2063551895" sldId="298"/>
            <ac:spMk id="5" creationId="{90E01E29-1FEB-A6B5-3C6A-6409741AFBB8}"/>
          </ac:spMkLst>
        </pc:spChg>
        <pc:spChg chg="mod">
          <ac:chgData name="shaik huda" userId="20dfb33da2f809b7" providerId="LiveId" clId="{B294B7E0-7B2E-4DF2-A1D8-11CEF1826932}" dt="2022-06-24T05:20:51.947" v="1852" actId="20577"/>
          <ac:spMkLst>
            <pc:docMk/>
            <pc:sldMk cId="2063551895" sldId="298"/>
            <ac:spMk id="7" creationId="{87FD8E90-19B8-8CD3-224A-6D3B905E3E34}"/>
          </ac:spMkLst>
        </pc:spChg>
        <pc:spChg chg="add mod">
          <ac:chgData name="shaik huda" userId="20dfb33da2f809b7" providerId="LiveId" clId="{B294B7E0-7B2E-4DF2-A1D8-11CEF1826932}" dt="2022-06-24T05:30:41.126" v="2028" actId="14100"/>
          <ac:spMkLst>
            <pc:docMk/>
            <pc:sldMk cId="2063551895" sldId="298"/>
            <ac:spMk id="13" creationId="{A8525509-9323-D325-FEC4-54B4AF5ACC18}"/>
          </ac:spMkLst>
        </pc:spChg>
        <pc:spChg chg="add del mod">
          <ac:chgData name="shaik huda" userId="20dfb33da2f809b7" providerId="LiveId" clId="{B294B7E0-7B2E-4DF2-A1D8-11CEF1826932}" dt="2022-06-24T05:24:49.925" v="1905" actId="21"/>
          <ac:spMkLst>
            <pc:docMk/>
            <pc:sldMk cId="2063551895" sldId="298"/>
            <ac:spMk id="14" creationId="{1829D15C-B006-7158-DDE8-DD4C24460AA3}"/>
          </ac:spMkLst>
        </pc:spChg>
        <pc:picChg chg="add mod">
          <ac:chgData name="shaik huda" userId="20dfb33da2f809b7" providerId="LiveId" clId="{B294B7E0-7B2E-4DF2-A1D8-11CEF1826932}" dt="2022-06-24T05:22:43.154" v="1888" actId="14100"/>
          <ac:picMkLst>
            <pc:docMk/>
            <pc:sldMk cId="2063551895" sldId="298"/>
            <ac:picMk id="8" creationId="{ECF5F04C-317D-E774-F046-6166235287F8}"/>
          </ac:picMkLst>
        </pc:picChg>
        <pc:picChg chg="del">
          <ac:chgData name="shaik huda" userId="20dfb33da2f809b7" providerId="LiveId" clId="{B294B7E0-7B2E-4DF2-A1D8-11CEF1826932}" dt="2022-06-24T05:20:26.125" v="1818" actId="21"/>
          <ac:picMkLst>
            <pc:docMk/>
            <pc:sldMk cId="2063551895" sldId="298"/>
            <ac:picMk id="9" creationId="{1B8563A7-79AB-B66E-67F3-7EF26FB47BB0}"/>
          </ac:picMkLst>
        </pc:picChg>
        <pc:picChg chg="del">
          <ac:chgData name="shaik huda" userId="20dfb33da2f809b7" providerId="LiveId" clId="{B294B7E0-7B2E-4DF2-A1D8-11CEF1826932}" dt="2022-06-24T05:20:29.422" v="1819" actId="21"/>
          <ac:picMkLst>
            <pc:docMk/>
            <pc:sldMk cId="2063551895" sldId="298"/>
            <ac:picMk id="11" creationId="{E0AC25FB-2BE9-F1FF-6BB9-3A3D4F990F4C}"/>
          </ac:picMkLst>
        </pc:picChg>
        <pc:picChg chg="add mod">
          <ac:chgData name="shaik huda" userId="20dfb33da2f809b7" providerId="LiveId" clId="{B294B7E0-7B2E-4DF2-A1D8-11CEF1826932}" dt="2022-06-24T05:23:20.888" v="1892" actId="1076"/>
          <ac:picMkLst>
            <pc:docMk/>
            <pc:sldMk cId="2063551895" sldId="298"/>
            <ac:picMk id="12" creationId="{20B19302-1254-77A6-001B-8A4A0DA6E70F}"/>
          </ac:picMkLst>
        </pc:picChg>
      </pc:sldChg>
      <pc:sldChg chg="delSp add del mod">
        <pc:chgData name="shaik huda" userId="20dfb33da2f809b7" providerId="LiveId" clId="{B294B7E0-7B2E-4DF2-A1D8-11CEF1826932}" dt="2022-06-24T05:43:56.733" v="2088" actId="2696"/>
        <pc:sldMkLst>
          <pc:docMk/>
          <pc:sldMk cId="3109095724" sldId="299"/>
        </pc:sldMkLst>
        <pc:spChg chg="del">
          <ac:chgData name="shaik huda" userId="20dfb33da2f809b7" providerId="LiveId" clId="{B294B7E0-7B2E-4DF2-A1D8-11CEF1826932}" dt="2022-06-24T05:27:16.286" v="1963" actId="21"/>
          <ac:spMkLst>
            <pc:docMk/>
            <pc:sldMk cId="3109095724" sldId="299"/>
            <ac:spMk id="13" creationId="{A8525509-9323-D325-FEC4-54B4AF5ACC18}"/>
          </ac:spMkLst>
        </pc:spChg>
        <pc:picChg chg="del">
          <ac:chgData name="shaik huda" userId="20dfb33da2f809b7" providerId="LiveId" clId="{B294B7E0-7B2E-4DF2-A1D8-11CEF1826932}" dt="2022-06-24T05:27:03.890" v="1961" actId="21"/>
          <ac:picMkLst>
            <pc:docMk/>
            <pc:sldMk cId="3109095724" sldId="299"/>
            <ac:picMk id="8" creationId="{ECF5F04C-317D-E774-F046-6166235287F8}"/>
          </ac:picMkLst>
        </pc:picChg>
        <pc:picChg chg="del">
          <ac:chgData name="shaik huda" userId="20dfb33da2f809b7" providerId="LiveId" clId="{B294B7E0-7B2E-4DF2-A1D8-11CEF1826932}" dt="2022-06-24T05:27:07.303" v="1962" actId="21"/>
          <ac:picMkLst>
            <pc:docMk/>
            <pc:sldMk cId="3109095724" sldId="299"/>
            <ac:picMk id="12" creationId="{20B19302-1254-77A6-001B-8A4A0DA6E70F}"/>
          </ac:picMkLst>
        </pc:picChg>
      </pc:sldChg>
      <pc:sldChg chg="addSp delSp modSp add mod">
        <pc:chgData name="shaik huda" userId="20dfb33da2f809b7" providerId="LiveId" clId="{B294B7E0-7B2E-4DF2-A1D8-11CEF1826932}" dt="2022-06-24T05:58:17.735" v="2380" actId="20577"/>
        <pc:sldMkLst>
          <pc:docMk/>
          <pc:sldMk cId="3223537757" sldId="300"/>
        </pc:sldMkLst>
        <pc:spChg chg="mod">
          <ac:chgData name="shaik huda" userId="20dfb33da2f809b7" providerId="LiveId" clId="{B294B7E0-7B2E-4DF2-A1D8-11CEF1826932}" dt="2022-06-24T05:58:17.735" v="2380" actId="20577"/>
          <ac:spMkLst>
            <pc:docMk/>
            <pc:sldMk cId="3223537757" sldId="300"/>
            <ac:spMk id="13" creationId="{A8525509-9323-D325-FEC4-54B4AF5ACC18}"/>
          </ac:spMkLst>
        </pc:spChg>
        <pc:picChg chg="add mod">
          <ac:chgData name="shaik huda" userId="20dfb33da2f809b7" providerId="LiveId" clId="{B294B7E0-7B2E-4DF2-A1D8-11CEF1826932}" dt="2022-06-24T05:31:37.927" v="2036" actId="14100"/>
          <ac:picMkLst>
            <pc:docMk/>
            <pc:sldMk cId="3223537757" sldId="300"/>
            <ac:picMk id="6" creationId="{AA49D9FB-7C82-4009-E85F-FA7D478AC42A}"/>
          </ac:picMkLst>
        </pc:picChg>
        <pc:picChg chg="del">
          <ac:chgData name="shaik huda" userId="20dfb33da2f809b7" providerId="LiveId" clId="{B294B7E0-7B2E-4DF2-A1D8-11CEF1826932}" dt="2022-06-24T05:27:25.688" v="1965" actId="21"/>
          <ac:picMkLst>
            <pc:docMk/>
            <pc:sldMk cId="3223537757" sldId="300"/>
            <ac:picMk id="8" creationId="{ECF5F04C-317D-E774-F046-6166235287F8}"/>
          </ac:picMkLst>
        </pc:picChg>
        <pc:picChg chg="add mod">
          <ac:chgData name="shaik huda" userId="20dfb33da2f809b7" providerId="LiveId" clId="{B294B7E0-7B2E-4DF2-A1D8-11CEF1826932}" dt="2022-06-24T05:33:02.541" v="2040" actId="1076"/>
          <ac:picMkLst>
            <pc:docMk/>
            <pc:sldMk cId="3223537757" sldId="300"/>
            <ac:picMk id="10" creationId="{0E84A7BB-7C6E-6591-FA90-36D479D5476E}"/>
          </ac:picMkLst>
        </pc:picChg>
        <pc:picChg chg="del">
          <ac:chgData name="shaik huda" userId="20dfb33da2f809b7" providerId="LiveId" clId="{B294B7E0-7B2E-4DF2-A1D8-11CEF1826932}" dt="2022-06-24T05:27:29.536" v="1966" actId="21"/>
          <ac:picMkLst>
            <pc:docMk/>
            <pc:sldMk cId="3223537757" sldId="300"/>
            <ac:picMk id="12" creationId="{20B19302-1254-77A6-001B-8A4A0DA6E70F}"/>
          </ac:picMkLst>
        </pc:picChg>
      </pc:sldChg>
      <pc:sldChg chg="addSp modSp new add del mod">
        <pc:chgData name="shaik huda" userId="20dfb33da2f809b7" providerId="LiveId" clId="{B294B7E0-7B2E-4DF2-A1D8-11CEF1826932}" dt="2022-07-04T16:29:23.678" v="2774" actId="20577"/>
        <pc:sldMkLst>
          <pc:docMk/>
          <pc:sldMk cId="2336054889" sldId="301"/>
        </pc:sldMkLst>
        <pc:spChg chg="mod">
          <ac:chgData name="shaik huda" userId="20dfb33da2f809b7" providerId="LiveId" clId="{B294B7E0-7B2E-4DF2-A1D8-11CEF1826932}" dt="2022-06-24T05:44:27.429" v="2141" actId="20577"/>
          <ac:spMkLst>
            <pc:docMk/>
            <pc:sldMk cId="2336054889" sldId="301"/>
            <ac:spMk id="2" creationId="{E3D9F703-FC7E-4301-4668-B42ABA7A9450}"/>
          </ac:spMkLst>
        </pc:spChg>
        <pc:spChg chg="mod">
          <ac:chgData name="shaik huda" userId="20dfb33da2f809b7" providerId="LiveId" clId="{B294B7E0-7B2E-4DF2-A1D8-11CEF1826932}" dt="2022-07-04T16:29:23.678" v="2774" actId="20577"/>
          <ac:spMkLst>
            <pc:docMk/>
            <pc:sldMk cId="2336054889" sldId="301"/>
            <ac:spMk id="3" creationId="{6B648AA5-4DD0-E483-776A-1D5763A9E457}"/>
          </ac:spMkLst>
        </pc:spChg>
        <pc:spChg chg="add mod">
          <ac:chgData name="shaik huda" userId="20dfb33da2f809b7" providerId="LiveId" clId="{B294B7E0-7B2E-4DF2-A1D8-11CEF1826932}" dt="2022-06-24T05:48:35.458" v="2251" actId="14100"/>
          <ac:spMkLst>
            <pc:docMk/>
            <pc:sldMk cId="2336054889" sldId="301"/>
            <ac:spMk id="7" creationId="{211BCC80-6E81-C521-FE84-F6775B2226F5}"/>
          </ac:spMkLst>
        </pc:spChg>
        <pc:spChg chg="add mod">
          <ac:chgData name="shaik huda" userId="20dfb33da2f809b7" providerId="LiveId" clId="{B294B7E0-7B2E-4DF2-A1D8-11CEF1826932}" dt="2022-06-24T05:50:25.169" v="2287" actId="20577"/>
          <ac:spMkLst>
            <pc:docMk/>
            <pc:sldMk cId="2336054889" sldId="301"/>
            <ac:spMk id="8" creationId="{C209FA03-8750-1E05-522A-90182ECF3FB5}"/>
          </ac:spMkLst>
        </pc:spChg>
        <pc:spChg chg="add mod">
          <ac:chgData name="shaik huda" userId="20dfb33da2f809b7" providerId="LiveId" clId="{B294B7E0-7B2E-4DF2-A1D8-11CEF1826932}" dt="2022-06-24T05:51:54.221" v="2313" actId="1076"/>
          <ac:spMkLst>
            <pc:docMk/>
            <pc:sldMk cId="2336054889" sldId="301"/>
            <ac:spMk id="9" creationId="{3ED0120B-5024-6B3B-EAA9-1567A3FFBDD7}"/>
          </ac:spMkLst>
        </pc:spChg>
        <pc:spChg chg="add mod">
          <ac:chgData name="shaik huda" userId="20dfb33da2f809b7" providerId="LiveId" clId="{B294B7E0-7B2E-4DF2-A1D8-11CEF1826932}" dt="2022-06-24T05:52:59.097" v="2333" actId="1076"/>
          <ac:spMkLst>
            <pc:docMk/>
            <pc:sldMk cId="2336054889" sldId="301"/>
            <ac:spMk id="10" creationId="{07C733A5-FE44-B972-629F-7FD99495916E}"/>
          </ac:spMkLst>
        </pc:spChg>
        <pc:spChg chg="add mod">
          <ac:chgData name="shaik huda" userId="20dfb33da2f809b7" providerId="LiveId" clId="{B294B7E0-7B2E-4DF2-A1D8-11CEF1826932}" dt="2022-06-24T05:53:43.126" v="2349" actId="1076"/>
          <ac:spMkLst>
            <pc:docMk/>
            <pc:sldMk cId="2336054889" sldId="301"/>
            <ac:spMk id="11" creationId="{EBAA3A24-34D7-EB80-2E68-C38FE3F4BBB2}"/>
          </ac:spMkLst>
        </pc:spChg>
      </pc:sldChg>
      <pc:sldChg chg="addSp delSp modSp new mod">
        <pc:chgData name="shaik huda" userId="20dfb33da2f809b7" providerId="LiveId" clId="{B294B7E0-7B2E-4DF2-A1D8-11CEF1826932}" dt="2022-06-24T06:56:24.605" v="2742" actId="1076"/>
        <pc:sldMkLst>
          <pc:docMk/>
          <pc:sldMk cId="1065836531" sldId="302"/>
        </pc:sldMkLst>
        <pc:spChg chg="mod">
          <ac:chgData name="shaik huda" userId="20dfb33da2f809b7" providerId="LiveId" clId="{B294B7E0-7B2E-4DF2-A1D8-11CEF1826932}" dt="2022-06-24T06:46:20.835" v="2573" actId="1076"/>
          <ac:spMkLst>
            <pc:docMk/>
            <pc:sldMk cId="1065836531" sldId="302"/>
            <ac:spMk id="2" creationId="{56F8429C-B097-C3AD-C7AE-7E1D6A18C119}"/>
          </ac:spMkLst>
        </pc:spChg>
        <pc:spChg chg="del">
          <ac:chgData name="shaik huda" userId="20dfb33da2f809b7" providerId="LiveId" clId="{B294B7E0-7B2E-4DF2-A1D8-11CEF1826932}" dt="2022-06-24T06:41:57.797" v="2499" actId="931"/>
          <ac:spMkLst>
            <pc:docMk/>
            <pc:sldMk cId="1065836531" sldId="302"/>
            <ac:spMk id="3" creationId="{88DE79A9-4820-11C0-6ED2-6C267B55BCE0}"/>
          </ac:spMkLst>
        </pc:spChg>
        <pc:spChg chg="add mod">
          <ac:chgData name="shaik huda" userId="20dfb33da2f809b7" providerId="LiveId" clId="{B294B7E0-7B2E-4DF2-A1D8-11CEF1826932}" dt="2022-06-24T06:46:25.763" v="2574" actId="1076"/>
          <ac:spMkLst>
            <pc:docMk/>
            <pc:sldMk cId="1065836531" sldId="302"/>
            <ac:spMk id="11" creationId="{831F8C51-DAF8-C0E5-FE06-60277E82235B}"/>
          </ac:spMkLst>
        </pc:spChg>
        <pc:spChg chg="add mod">
          <ac:chgData name="shaik huda" userId="20dfb33da2f809b7" providerId="LiveId" clId="{B294B7E0-7B2E-4DF2-A1D8-11CEF1826932}" dt="2022-06-24T06:46:32.161" v="2575" actId="1076"/>
          <ac:spMkLst>
            <pc:docMk/>
            <pc:sldMk cId="1065836531" sldId="302"/>
            <ac:spMk id="12" creationId="{122A9EE8-CA21-FE4C-BBD7-AE0170FDF04E}"/>
          </ac:spMkLst>
        </pc:spChg>
        <pc:spChg chg="add mod">
          <ac:chgData name="shaik huda" userId="20dfb33da2f809b7" providerId="LiveId" clId="{B294B7E0-7B2E-4DF2-A1D8-11CEF1826932}" dt="2022-06-24T06:55:37.435" v="2735" actId="1076"/>
          <ac:spMkLst>
            <pc:docMk/>
            <pc:sldMk cId="1065836531" sldId="302"/>
            <ac:spMk id="13" creationId="{5E4A7E2C-6128-B511-724A-01137EA2073C}"/>
          </ac:spMkLst>
        </pc:spChg>
        <pc:spChg chg="add mod">
          <ac:chgData name="shaik huda" userId="20dfb33da2f809b7" providerId="LiveId" clId="{B294B7E0-7B2E-4DF2-A1D8-11CEF1826932}" dt="2022-06-24T06:56:11.644" v="2739" actId="1076"/>
          <ac:spMkLst>
            <pc:docMk/>
            <pc:sldMk cId="1065836531" sldId="302"/>
            <ac:spMk id="14" creationId="{95009639-D73C-1373-41B0-6CAA0D699024}"/>
          </ac:spMkLst>
        </pc:spChg>
        <pc:picChg chg="add mod">
          <ac:chgData name="shaik huda" userId="20dfb33da2f809b7" providerId="LiveId" clId="{B294B7E0-7B2E-4DF2-A1D8-11CEF1826932}" dt="2022-06-24T06:46:37.451" v="2576" actId="1076"/>
          <ac:picMkLst>
            <pc:docMk/>
            <pc:sldMk cId="1065836531" sldId="302"/>
            <ac:picMk id="8" creationId="{6C594490-02FB-E079-E333-810947959350}"/>
          </ac:picMkLst>
        </pc:picChg>
        <pc:picChg chg="add mod">
          <ac:chgData name="shaik huda" userId="20dfb33da2f809b7" providerId="LiveId" clId="{B294B7E0-7B2E-4DF2-A1D8-11CEF1826932}" dt="2022-06-24T06:46:43.138" v="2577" actId="1076"/>
          <ac:picMkLst>
            <pc:docMk/>
            <pc:sldMk cId="1065836531" sldId="302"/>
            <ac:picMk id="10" creationId="{6ADD5FFB-EFB1-7F67-2C8B-78EC64249145}"/>
          </ac:picMkLst>
        </pc:picChg>
        <pc:picChg chg="add mod">
          <ac:chgData name="shaik huda" userId="20dfb33da2f809b7" providerId="LiveId" clId="{B294B7E0-7B2E-4DF2-A1D8-11CEF1826932}" dt="2022-06-24T06:56:24.605" v="2742" actId="1076"/>
          <ac:picMkLst>
            <pc:docMk/>
            <pc:sldMk cId="1065836531" sldId="302"/>
            <ac:picMk id="16" creationId="{BE6F8076-C6F6-2920-DDB3-71A6C53D5BB1}"/>
          </ac:picMkLst>
        </pc:picChg>
        <pc:picChg chg="add mod">
          <ac:chgData name="shaik huda" userId="20dfb33da2f809b7" providerId="LiveId" clId="{B294B7E0-7B2E-4DF2-A1D8-11CEF1826932}" dt="2022-06-24T06:56:19.498" v="2741" actId="1076"/>
          <ac:picMkLst>
            <pc:docMk/>
            <pc:sldMk cId="1065836531" sldId="302"/>
            <ac:picMk id="18" creationId="{30AC12C0-F40B-2179-C1DF-4FB790DE08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61595-59EE-46FE-9AD4-893BD3CF30D8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6E22B-85CA-45C7-86A8-A17C38B96A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0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CF70A2-C0AD-4D28-B3EB-C43D221AD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EE984A-7865-4092-9DD1-FA065CFE1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3B8F172B-7E78-455D-98E3-82DF61843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F50D9895-086D-4E52-B2BB-4B8D7993E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441336E-0F59-4E8E-A2B5-D62EDA718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B873BD-A26D-4CB5-BED3-D95C908B8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1066800"/>
            <a:ext cx="5257800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5E2EC6-688E-4202-BA23-F29BE1145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9" y="4074784"/>
            <a:ext cx="5257799" cy="164021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8709CFE-7328-4CEC-A7C8-D6C8B18D6C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3232" y="740664"/>
            <a:ext cx="4745736" cy="53949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2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7F5322-A9D1-4D98-A1BC-9178604AB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0C34FA-2551-4FBC-8628-350654823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394623"/>
            <a:ext cx="5996619" cy="2131033"/>
          </a:xfrm>
        </p:spPr>
        <p:txBody>
          <a:bodyPr anchor="ctr">
            <a:normAutofit/>
          </a:bodyPr>
          <a:lstStyle/>
          <a:p>
            <a:pPr algn="l"/>
            <a:r>
              <a:rPr lang="en-US" sz="4400">
                <a:cs typeface="Posterama" panose="020B0504020200020000" pitchFamily="34" charset="0"/>
              </a:rPr>
              <a:t>Click to edit Master title style</a:t>
            </a:r>
            <a:endParaRPr lang="en-US" sz="4400" dirty="0">
              <a:cs typeface="Posterama" panose="020B0504020200020000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58CD79-85EA-4D75-A743-D3DB777D1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8194385" y="20961"/>
            <a:ext cx="3997615" cy="6816079"/>
            <a:chOff x="8059620" y="41922"/>
            <a:chExt cx="3997615" cy="6816077"/>
          </a:xfrm>
        </p:grpSpPr>
        <p:pic>
          <p:nvPicPr>
            <p:cNvPr id="9" name="Picture 8" descr="A picture containing sitting, dark, front, cat&#10;&#10;Description automatically generated">
              <a:extLst>
                <a:ext uri="{FF2B5EF4-FFF2-40B4-BE49-F238E27FC236}">
                  <a16:creationId xmlns:a16="http://schemas.microsoft.com/office/drawing/2014/main" id="{50D423CE-750A-48C7-B236-F510652FE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0" name="Picture 9" descr="A picture containing sitting, dark, front, cat&#10;&#10;Description automatically generated">
              <a:extLst>
                <a:ext uri="{FF2B5EF4-FFF2-40B4-BE49-F238E27FC236}">
                  <a16:creationId xmlns:a16="http://schemas.microsoft.com/office/drawing/2014/main" id="{F198B21E-DBB4-4FAF-85E2-0929E6BFC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AD9BB445-59C3-4B51-9237-1F7AC9B09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29" y="381000"/>
            <a:ext cx="3997745" cy="2133600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69566B9-A8AF-4476-A32A-4AEFC46430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3816" y="2670048"/>
            <a:ext cx="5175504" cy="363931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10391AAE-35A8-4BEC-BF35-22153B1436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90488" y="2670048"/>
            <a:ext cx="5175504" cy="363931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6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3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A7506A-23D3-4E50-B632-7D75C652F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2A1112-7DAD-487B-84EF-9F2B9F4A6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52E39B3F-C08C-424B-908B-8A3E017C6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80050DD2-3323-4041-91C6-8BFA52F3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FA34E2F-6A4E-4CFF-ACA1-994BA9CED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8B9C0BE-DE84-42B6-9610-684AC81E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4953000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95C06E1-E8B8-4F7A-8EB7-E594AFEE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352800"/>
            <a:ext cx="4953000" cy="2514600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340614F-452E-4022-B834-FFDC63466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813816"/>
            <a:ext cx="4617720" cy="25511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C9F0368A-AE83-428C-ABF7-694386AB62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465576"/>
            <a:ext cx="4617720" cy="25511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4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253A4E8-5A11-4C9C-8FC8-9D78AB5D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7" name="Picture 6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77D633C1-4A46-44EA-B1E7-96EA9C44C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8" name="Picture 7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89667DF8-B73B-497B-95A4-5212EE667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3EA3C8E6-EF45-4F18-A0CB-F0527540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953000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CA1F7B-7E1E-4745-8E06-38C79906E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4912"/>
            <a:ext cx="4952681" cy="3410712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027CA11-7EE7-4C3B-AF4D-F50756E4EF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86600" y="568324"/>
            <a:ext cx="4727448" cy="5715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6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9FC3DD-D5CF-4D3A-AD62-2D9AD0EA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543720-E70E-42D7-9835-39FDFE40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77000" y="0"/>
            <a:ext cx="5711952" cy="5071492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7D5BA9D0-B4FD-4CD7-8F18-76506E972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7D2067D9-0848-4BAA-996E-BE1236E0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B87D7AA-E59B-441F-B5EC-E9828C1ED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2301875"/>
          </a:xfrm>
        </p:spPr>
        <p:txBody>
          <a:bodyPr anchor="b">
            <a:normAutofit/>
          </a:bodyPr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0806D6C-F8DC-4FFA-9381-5620B7391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76" y="2743201"/>
            <a:ext cx="8763001" cy="9144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5095252-A020-4AA1-9BB3-013288AE3F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886200"/>
            <a:ext cx="4059936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17FBAD15-0D00-46EC-B530-EF6195F42D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0792" y="3886200"/>
            <a:ext cx="4087368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0F93F034-901D-43B1-89E9-6291A86787F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2064" y="3886200"/>
            <a:ext cx="4059936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2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2BDFDF-C29B-490D-B7E4-91359671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33B2E6-29D0-4249-A0A5-82013CE16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13AED3CD-2B31-49BC-BC04-850E0AD36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D5FE2C96-BB8F-4A14-88E4-C871D91E2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F2C506E-3A15-4D88-8C7E-AE65D21F1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2D6351-AB6F-490B-97F2-D51C1478A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223" y="1066800"/>
            <a:ext cx="5367527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760311-9637-47CC-B0E7-6C8C307C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223" y="4074784"/>
            <a:ext cx="5367526" cy="164021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9734E01-4E64-484E-9728-EF69422CB1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3448" y="1014984"/>
            <a:ext cx="4123944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7CA897AB-A280-4B5A-BEF5-C5D11D6535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13448" y="3511296"/>
            <a:ext cx="4123944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1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361" y="1752600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361" y="2666999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7999667-FDE9-4EC7-9EF8-E64C5DA4B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1466" y="1757319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466FB3-35A6-4045-8C46-5F6399D7B4C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466" y="2671718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7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E62CE4B-3BFB-4501-B59A-0ED68CF6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F608493-BDCD-43BD-A3CC-24E75027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524956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3B9F353-002B-4A4D-A316-70D952ED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7297"/>
            <a:ext cx="4524664" cy="341296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890B2B-FFC6-4C7C-A617-67144F1E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55" y="0"/>
            <a:ext cx="5115697" cy="6858000"/>
          </a:xfrm>
          <a:prstGeom prst="rect">
            <a:avLst/>
          </a:prstGeom>
        </p:spPr>
      </p:pic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CD8768C-8806-4DE0-82CC-275A2EC6D4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9592" y="74066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68CB9DF9-86EB-48CF-B212-F2B290C56F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78824" y="74066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554B2207-3993-41B6-AF63-EBB48DACAB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9592" y="352958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DE0340D8-BC7E-4431-A7A7-8D634C8A19F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69680" y="352958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1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46" r:id="rId4"/>
    <p:sldLayoutId id="2147483734" r:id="rId5"/>
    <p:sldLayoutId id="2147483752" r:id="rId6"/>
    <p:sldLayoutId id="2147483737" r:id="rId7"/>
    <p:sldLayoutId id="2147483750" r:id="rId8"/>
    <p:sldLayoutId id="2147483745" r:id="rId9"/>
    <p:sldLayoutId id="2147483751" r:id="rId10"/>
    <p:sldLayoutId id="2147483733" r:id="rId11"/>
    <p:sldLayoutId id="2147483744" r:id="rId12"/>
    <p:sldLayoutId id="214748373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tmp"/><Relationship Id="rId3" Type="http://schemas.openxmlformats.org/officeDocument/2006/relationships/image" Target="../media/image30.tmp"/><Relationship Id="rId7" Type="http://schemas.openxmlformats.org/officeDocument/2006/relationships/image" Target="../media/image34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tmp"/><Relationship Id="rId5" Type="http://schemas.openxmlformats.org/officeDocument/2006/relationships/image" Target="../media/image32.tmp"/><Relationship Id="rId4" Type="http://schemas.openxmlformats.org/officeDocument/2006/relationships/image" Target="../media/image31.tm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tmp"/><Relationship Id="rId3" Type="http://schemas.openxmlformats.org/officeDocument/2006/relationships/image" Target="../media/image37.tmp"/><Relationship Id="rId7" Type="http://schemas.openxmlformats.org/officeDocument/2006/relationships/image" Target="../media/image41.tm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tmp"/><Relationship Id="rId5" Type="http://schemas.openxmlformats.org/officeDocument/2006/relationships/image" Target="../media/image39.tmp"/><Relationship Id="rId4" Type="http://schemas.openxmlformats.org/officeDocument/2006/relationships/image" Target="../media/image38.tm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tmp"/><Relationship Id="rId3" Type="http://schemas.openxmlformats.org/officeDocument/2006/relationships/image" Target="../media/image44.tmp"/><Relationship Id="rId7" Type="http://schemas.openxmlformats.org/officeDocument/2006/relationships/image" Target="../media/image48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7.tmp"/><Relationship Id="rId5" Type="http://schemas.openxmlformats.org/officeDocument/2006/relationships/image" Target="../media/image46.tmp"/><Relationship Id="rId4" Type="http://schemas.openxmlformats.org/officeDocument/2006/relationships/image" Target="../media/image45.tm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tmp"/><Relationship Id="rId3" Type="http://schemas.openxmlformats.org/officeDocument/2006/relationships/image" Target="../media/image51.tmp"/><Relationship Id="rId7" Type="http://schemas.openxmlformats.org/officeDocument/2006/relationships/image" Target="../media/image55.tmp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4.tmp"/><Relationship Id="rId5" Type="http://schemas.openxmlformats.org/officeDocument/2006/relationships/image" Target="../media/image53.tmp"/><Relationship Id="rId4" Type="http://schemas.openxmlformats.org/officeDocument/2006/relationships/image" Target="../media/image52.tm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tmp"/><Relationship Id="rId3" Type="http://schemas.openxmlformats.org/officeDocument/2006/relationships/image" Target="../media/image58.tmp"/><Relationship Id="rId7" Type="http://schemas.openxmlformats.org/officeDocument/2006/relationships/image" Target="../media/image62.tmp"/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1.tmp"/><Relationship Id="rId5" Type="http://schemas.openxmlformats.org/officeDocument/2006/relationships/image" Target="../media/image60.tmp"/><Relationship Id="rId4" Type="http://schemas.openxmlformats.org/officeDocument/2006/relationships/image" Target="../media/image59.tm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tmp"/><Relationship Id="rId3" Type="http://schemas.openxmlformats.org/officeDocument/2006/relationships/image" Target="../media/image65.tmp"/><Relationship Id="rId7" Type="http://schemas.openxmlformats.org/officeDocument/2006/relationships/image" Target="../media/image69.tmp"/><Relationship Id="rId2" Type="http://schemas.openxmlformats.org/officeDocument/2006/relationships/image" Target="../media/image64.tmp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8.tmp"/><Relationship Id="rId5" Type="http://schemas.openxmlformats.org/officeDocument/2006/relationships/image" Target="../media/image67.tmp"/><Relationship Id="rId4" Type="http://schemas.openxmlformats.org/officeDocument/2006/relationships/image" Target="../media/image66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tmp"/><Relationship Id="rId3" Type="http://schemas.openxmlformats.org/officeDocument/2006/relationships/image" Target="../media/image72.tmp"/><Relationship Id="rId7" Type="http://schemas.openxmlformats.org/officeDocument/2006/relationships/image" Target="../media/image76.tmp"/><Relationship Id="rId2" Type="http://schemas.openxmlformats.org/officeDocument/2006/relationships/image" Target="../media/image71.tmp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5.tmp"/><Relationship Id="rId5" Type="http://schemas.openxmlformats.org/officeDocument/2006/relationships/image" Target="../media/image74.tmp"/><Relationship Id="rId4" Type="http://schemas.openxmlformats.org/officeDocument/2006/relationships/image" Target="../media/image73.tm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tmp"/><Relationship Id="rId3" Type="http://schemas.openxmlformats.org/officeDocument/2006/relationships/image" Target="../media/image79.tmp"/><Relationship Id="rId7" Type="http://schemas.openxmlformats.org/officeDocument/2006/relationships/image" Target="../media/image83.tmp"/><Relationship Id="rId2" Type="http://schemas.openxmlformats.org/officeDocument/2006/relationships/image" Target="../media/image78.tmp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2.tmp"/><Relationship Id="rId5" Type="http://schemas.openxmlformats.org/officeDocument/2006/relationships/image" Target="../media/image81.tmp"/><Relationship Id="rId4" Type="http://schemas.openxmlformats.org/officeDocument/2006/relationships/image" Target="../media/image80.tm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tmp"/><Relationship Id="rId3" Type="http://schemas.openxmlformats.org/officeDocument/2006/relationships/image" Target="../media/image86.tmp"/><Relationship Id="rId7" Type="http://schemas.openxmlformats.org/officeDocument/2006/relationships/image" Target="../media/image90.tmp"/><Relationship Id="rId2" Type="http://schemas.openxmlformats.org/officeDocument/2006/relationships/image" Target="../media/image85.tmp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9.tmp"/><Relationship Id="rId5" Type="http://schemas.openxmlformats.org/officeDocument/2006/relationships/image" Target="../media/image88.tmp"/><Relationship Id="rId4" Type="http://schemas.openxmlformats.org/officeDocument/2006/relationships/image" Target="../media/image87.tm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tmp"/><Relationship Id="rId3" Type="http://schemas.openxmlformats.org/officeDocument/2006/relationships/image" Target="../media/image93.tmp"/><Relationship Id="rId7" Type="http://schemas.openxmlformats.org/officeDocument/2006/relationships/image" Target="../media/image97.tmp"/><Relationship Id="rId2" Type="http://schemas.openxmlformats.org/officeDocument/2006/relationships/image" Target="../media/image92.tmp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6.tmp"/><Relationship Id="rId5" Type="http://schemas.openxmlformats.org/officeDocument/2006/relationships/image" Target="../media/image95.tmp"/><Relationship Id="rId4" Type="http://schemas.openxmlformats.org/officeDocument/2006/relationships/image" Target="../media/image94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tmp"/><Relationship Id="rId2" Type="http://schemas.openxmlformats.org/officeDocument/2006/relationships/image" Target="../media/image99.tmp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2.tmp"/><Relationship Id="rId4" Type="http://schemas.openxmlformats.org/officeDocument/2006/relationships/image" Target="../media/image101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tmp"/><Relationship Id="rId2" Type="http://schemas.openxmlformats.org/officeDocument/2006/relationships/image" Target="../media/image103.tmp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tmp"/><Relationship Id="rId2" Type="http://schemas.openxmlformats.org/officeDocument/2006/relationships/image" Target="../media/image105.tmp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tmp"/><Relationship Id="rId2" Type="http://schemas.openxmlformats.org/officeDocument/2006/relationships/image" Target="../media/image107.tmp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DE03-5881-4143-92C0-900FD2200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1066800"/>
            <a:ext cx="5257800" cy="2833528"/>
          </a:xfrm>
        </p:spPr>
        <p:txBody>
          <a:bodyPr>
            <a:normAutofit/>
          </a:bodyPr>
          <a:lstStyle/>
          <a:p>
            <a:r>
              <a:rPr lang="en-US" dirty="0"/>
              <a:t>COMBINED CYCLE</a:t>
            </a:r>
            <a:br>
              <a:rPr lang="en-US" dirty="0"/>
            </a:br>
            <a:r>
              <a:rPr lang="en-US" dirty="0"/>
              <a:t>Power Plant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26D00-6671-49B9-B158-E8FE9A305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9" y="4074784"/>
            <a:ext cx="5257799" cy="1640216"/>
          </a:xfrm>
        </p:spPr>
        <p:txBody>
          <a:bodyPr/>
          <a:lstStyle/>
          <a:p>
            <a:r>
              <a:rPr lang="en-US" b="1" dirty="0">
                <a:solidFill>
                  <a:srgbClr val="800000"/>
                </a:solidFill>
              </a:rPr>
              <a:t>Project(P127)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B3848FD-B063-9666-AD71-459C1F7BEA2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9084" r="19084"/>
          <a:stretch>
            <a:fillRect/>
          </a:stretch>
        </p:blipFill>
        <p:spPr>
          <a:xfrm>
            <a:off x="820808" y="731520"/>
            <a:ext cx="4746273" cy="539557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4A818-FDED-4DDE-3F71-14691142525C}"/>
              </a:ext>
            </a:extLst>
          </p:cNvPr>
          <p:cNvSpPr txBox="1"/>
          <p:nvPr/>
        </p:nvSpPr>
        <p:spPr>
          <a:xfrm>
            <a:off x="7752229" y="4525560"/>
            <a:ext cx="1943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i="1" dirty="0">
                <a:solidFill>
                  <a:schemeClr val="accent1">
                    <a:lumMod val="50000"/>
                  </a:schemeClr>
                </a:solidFill>
              </a:rPr>
              <a:t>Team-6</a:t>
            </a:r>
          </a:p>
        </p:txBody>
      </p:sp>
    </p:spTree>
    <p:extLst>
      <p:ext uri="{BB962C8B-B14F-4D97-AF65-F5344CB8AC3E}">
        <p14:creationId xmlns:p14="http://schemas.microsoft.com/office/powerpoint/2010/main" val="732293291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0E66-5C17-1E55-6A96-E7FEDAE6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4919-716C-E5E7-7549-011C2635E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Original Dataset </a:t>
            </a:r>
            <a:r>
              <a:rPr lang="en-IN" dirty="0"/>
              <a:t>contains – </a:t>
            </a:r>
            <a:r>
              <a:rPr lang="en-IN" b="1" dirty="0"/>
              <a:t>9568</a:t>
            </a:r>
            <a:r>
              <a:rPr lang="en-IN" dirty="0"/>
              <a:t> Observations</a:t>
            </a:r>
          </a:p>
          <a:p>
            <a:r>
              <a:rPr lang="en-IN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Duplicates</a:t>
            </a:r>
            <a:r>
              <a:rPr lang="en-IN" dirty="0"/>
              <a:t> </a:t>
            </a:r>
            <a:r>
              <a:rPr lang="en-IN" b="1" dirty="0"/>
              <a:t>– 47 </a:t>
            </a:r>
            <a:r>
              <a:rPr lang="en-IN" dirty="0"/>
              <a:t>Observations</a:t>
            </a:r>
          </a:p>
          <a:p>
            <a:r>
              <a:rPr lang="en-IN" dirty="0"/>
              <a:t>After Removal of </a:t>
            </a:r>
            <a:r>
              <a:rPr lang="en-IN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Duplicates </a:t>
            </a:r>
            <a:r>
              <a:rPr lang="en-IN" dirty="0"/>
              <a:t>– </a:t>
            </a:r>
            <a:r>
              <a:rPr lang="en-IN" b="1" dirty="0"/>
              <a:t>9527</a:t>
            </a:r>
            <a:r>
              <a:rPr lang="en-IN" dirty="0"/>
              <a:t> Observations</a:t>
            </a:r>
          </a:p>
          <a:p>
            <a:r>
              <a:rPr lang="en-IN" dirty="0"/>
              <a:t>After Removal of </a:t>
            </a:r>
            <a:r>
              <a:rPr lang="en-IN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Outliers</a:t>
            </a:r>
            <a:r>
              <a:rPr lang="en-IN" dirty="0"/>
              <a:t> – </a:t>
            </a:r>
            <a:r>
              <a:rPr lang="en-IN" b="1" dirty="0"/>
              <a:t>9418</a:t>
            </a:r>
            <a:r>
              <a:rPr lang="en-IN" dirty="0"/>
              <a:t> Observations</a:t>
            </a:r>
          </a:p>
          <a:p>
            <a:r>
              <a:rPr lang="en-IN" sz="3500" b="1" i="1" dirty="0">
                <a:solidFill>
                  <a:srgbClr val="800000"/>
                </a:solidFill>
              </a:rPr>
              <a:t>Final Data </a:t>
            </a:r>
            <a:r>
              <a:rPr lang="en-IN" sz="3500" dirty="0">
                <a:solidFill>
                  <a:srgbClr val="800000"/>
                </a:solidFill>
              </a:rPr>
              <a:t>set Contains – </a:t>
            </a:r>
            <a:r>
              <a:rPr lang="en-IN" sz="3500" b="1" dirty="0">
                <a:solidFill>
                  <a:srgbClr val="800000"/>
                </a:solidFill>
              </a:rPr>
              <a:t>9418 </a:t>
            </a:r>
            <a:r>
              <a:rPr lang="en-IN" sz="3500" dirty="0">
                <a:solidFill>
                  <a:srgbClr val="800000"/>
                </a:solidFill>
              </a:rPr>
              <a:t>Observations</a:t>
            </a:r>
            <a:endParaRPr lang="en-IN" sz="3500" b="1" dirty="0">
              <a:solidFill>
                <a:srgbClr val="8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AC8EA-9DFE-269E-28CE-3A8EFFF3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5EA88-BABE-4157-9873-14117407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289F4-B33F-30A4-9555-F9E1EC96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6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D44D-A851-A627-AD4E-FB2E20D7A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>
            <a:normAutofit/>
          </a:bodyPr>
          <a:lstStyle/>
          <a:p>
            <a:r>
              <a:rPr lang="en-IN" sz="5000" b="1" i="1" u="sng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1A41-9158-E443-15C3-3D31A0127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3" y="1828426"/>
            <a:ext cx="11733307" cy="502957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000" i="1" dirty="0"/>
              <a:t>Linear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i="1" dirty="0"/>
              <a:t>Decision Tree Regressor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i="1" dirty="0"/>
              <a:t>Random Forest Regressor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i="1" dirty="0"/>
              <a:t>Gradient Boosting Regressor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i="1" dirty="0"/>
              <a:t>Support Vector Regressor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i="1" dirty="0"/>
              <a:t>XGBoost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i="1" dirty="0"/>
              <a:t>Lasso Regressor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i="1" dirty="0"/>
              <a:t>Ridge Regressor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i="1" dirty="0"/>
              <a:t>Kneighbors Regressor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i="1" dirty="0"/>
              <a:t>AdaBoost Regressor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i="1" dirty="0"/>
              <a:t>Neural Networks</a:t>
            </a:r>
          </a:p>
          <a:p>
            <a:pPr marL="514350" indent="-514350">
              <a:buFont typeface="+mj-lt"/>
              <a:buAutoNum type="arabicPeriod"/>
            </a:pPr>
            <a:endParaRPr lang="en-IN" sz="2000" i="1" dirty="0"/>
          </a:p>
          <a:p>
            <a:pPr marL="514350" indent="-514350">
              <a:buFont typeface="+mj-lt"/>
              <a:buAutoNum type="arabicPeriod"/>
            </a:pPr>
            <a:endParaRPr lang="en-IN" sz="2000" i="1" dirty="0"/>
          </a:p>
          <a:p>
            <a:pPr marL="0" indent="0">
              <a:buNone/>
            </a:pPr>
            <a:endParaRPr lang="en-IN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2000" i="1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DFEDC-68C5-997E-694D-B8D3E617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0FB20-0955-04EC-CFF9-3FD66C3C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31D21-1D00-3788-2644-F5E8EDEA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4F53A-BB95-A774-B2B4-245607F6A966}"/>
              </a:ext>
            </a:extLst>
          </p:cNvPr>
          <p:cNvSpPr txBox="1"/>
          <p:nvPr/>
        </p:nvSpPr>
        <p:spPr>
          <a:xfrm>
            <a:off x="574114" y="1091962"/>
            <a:ext cx="39709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i="1" dirty="0">
                <a:solidFill>
                  <a:srgbClr val="002060"/>
                </a:solidFill>
                <a:latin typeface="AvenirNext LT Pro Medium"/>
              </a:rPr>
              <a:t>Models We have Used</a:t>
            </a:r>
          </a:p>
        </p:txBody>
      </p:sp>
    </p:spTree>
    <p:extLst>
      <p:ext uri="{BB962C8B-B14F-4D97-AF65-F5344CB8AC3E}">
        <p14:creationId xmlns:p14="http://schemas.microsoft.com/office/powerpoint/2010/main" val="396158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11E7D6-6B91-06A8-0AF5-D03EDE7E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C678C-6C38-77E7-09AE-6D38E8C2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DC462-2418-80EF-2B71-B32D4700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9B478-3AF0-D2B2-3F09-098F99F25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72" y="1003283"/>
            <a:ext cx="9657433" cy="57785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C71EF6-B8EF-73D1-BB05-673D661B3986}"/>
              </a:ext>
            </a:extLst>
          </p:cNvPr>
          <p:cNvSpPr txBox="1"/>
          <p:nvPr/>
        </p:nvSpPr>
        <p:spPr>
          <a:xfrm>
            <a:off x="638733" y="322731"/>
            <a:ext cx="10643350" cy="56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rgbClr val="C00000"/>
                </a:solidFill>
                <a:latin typeface="Arial Black" panose="020B0A04020102020204" pitchFamily="34" charset="0"/>
              </a:rPr>
              <a:t>Selecting the Best Model Through Grid Search CV</a:t>
            </a:r>
          </a:p>
        </p:txBody>
      </p:sp>
    </p:spTree>
    <p:extLst>
      <p:ext uri="{BB962C8B-B14F-4D97-AF65-F5344CB8AC3E}">
        <p14:creationId xmlns:p14="http://schemas.microsoft.com/office/powerpoint/2010/main" val="173810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7F58-E2F2-B43A-508A-3EF191E6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32" y="165685"/>
            <a:ext cx="10895106" cy="1325563"/>
          </a:xfrm>
        </p:spPr>
        <p:txBody>
          <a:bodyPr>
            <a:normAutofit/>
          </a:bodyPr>
          <a:lstStyle/>
          <a:p>
            <a:r>
              <a:rPr lang="en-IN" sz="3000" dirty="0"/>
              <a:t>Models With R-Squared Values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0C749B-3DF4-6EBD-D0CB-6AE4142BB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162" y="1331259"/>
            <a:ext cx="5254838" cy="536105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66071-7252-AD11-7EE3-38E1F6ED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B3804-9221-9EBC-92E2-3482AB53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8996A-D3AD-FA7E-7A33-D2D792E9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995BB-7003-0A1A-7D14-BF9255AF2584}"/>
              </a:ext>
            </a:extLst>
          </p:cNvPr>
          <p:cNvSpPr txBox="1"/>
          <p:nvPr/>
        </p:nvSpPr>
        <p:spPr>
          <a:xfrm>
            <a:off x="7590864" y="1882589"/>
            <a:ext cx="3919818" cy="1129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Roboto" panose="02000000000000000000" pitchFamily="2" charset="0"/>
              </a:rPr>
              <a:t>R-</a:t>
            </a:r>
            <a:r>
              <a:rPr lang="en-US" sz="22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squared shows how well the data fit the regression model (the goodness of fit)</a:t>
            </a:r>
            <a:endParaRPr lang="en-IN" sz="2200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DC318B-60EC-393E-31CF-8CC703EE19FF}"/>
              </a:ext>
            </a:extLst>
          </p:cNvPr>
          <p:cNvSpPr txBox="1"/>
          <p:nvPr/>
        </p:nvSpPr>
        <p:spPr>
          <a:xfrm>
            <a:off x="7590864" y="1491248"/>
            <a:ext cx="301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>
                <a:solidFill>
                  <a:schemeClr val="bg1"/>
                </a:solidFill>
                <a:highlight>
                  <a:srgbClr val="000080"/>
                </a:highlight>
              </a:rPr>
              <a:t>Why R-Squared ???</a:t>
            </a:r>
          </a:p>
        </p:txBody>
      </p:sp>
    </p:spTree>
    <p:extLst>
      <p:ext uri="{BB962C8B-B14F-4D97-AF65-F5344CB8AC3E}">
        <p14:creationId xmlns:p14="http://schemas.microsoft.com/office/powerpoint/2010/main" val="3288442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E9EB-30AC-0A27-92A7-0A15C139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Fitting the Data With Different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03B34-2176-5363-5E63-9899D922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396721"/>
            <a:ext cx="3291840" cy="823912"/>
          </a:xfrm>
        </p:spPr>
        <p:txBody>
          <a:bodyPr/>
          <a:lstStyle/>
          <a:p>
            <a:r>
              <a:rPr lang="en-IN" b="1" i="1" u="sng" dirty="0">
                <a:solidFill>
                  <a:srgbClr val="00B0F0"/>
                </a:solidFill>
              </a:rPr>
              <a:t>1. Linear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606B6-1776-CD4F-E40C-7DEDE732A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15786" y="1396721"/>
            <a:ext cx="3291840" cy="823912"/>
          </a:xfrm>
        </p:spPr>
        <p:txBody>
          <a:bodyPr>
            <a:normAutofit/>
          </a:bodyPr>
          <a:lstStyle/>
          <a:p>
            <a:r>
              <a:rPr lang="en-IN" sz="2000" i="1" dirty="0">
                <a:solidFill>
                  <a:schemeClr val="bg2">
                    <a:lumMod val="10000"/>
                  </a:schemeClr>
                </a:solidFill>
              </a:rPr>
              <a:t>R-Squared Value: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7D5C63D-B6DA-3DC1-04C1-3CB8759D86A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35031" y="3413594"/>
            <a:ext cx="4304204" cy="336820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0D7F63-EF48-EAFB-A736-DB3CF08A3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61560" y="1396721"/>
            <a:ext cx="3291840" cy="823912"/>
          </a:xfrm>
        </p:spPr>
        <p:txBody>
          <a:bodyPr/>
          <a:lstStyle/>
          <a:p>
            <a:r>
              <a:rPr lang="en-IN" i="1" dirty="0">
                <a:solidFill>
                  <a:srgbClr val="C00000"/>
                </a:solidFill>
              </a:rPr>
              <a:t>Errors: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174D2B-BB3E-18C3-CCDF-D78ACEE0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83CA3FC-49FD-1B1E-44BB-9FF8978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9117A7-2B8B-7775-BAB8-974FB837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14</a:t>
            </a:fld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1294C72-A062-FAE8-E4DB-757ABB4475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1659" y="2386387"/>
            <a:ext cx="3703569" cy="823912"/>
          </a:xfrm>
        </p:spPr>
      </p:pic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2B1098B0-FD31-8559-65CA-BB5C7DB00DD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8715786" y="2322627"/>
            <a:ext cx="2966721" cy="661988"/>
          </a:xfr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DFF45FD-A4B5-0E18-08E7-9D862469FC02}"/>
              </a:ext>
            </a:extLst>
          </p:cNvPr>
          <p:cNvSpPr txBox="1"/>
          <p:nvPr/>
        </p:nvSpPr>
        <p:spPr>
          <a:xfrm>
            <a:off x="5065357" y="2284289"/>
            <a:ext cx="244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Absolute Error: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E042E2B-766E-3252-6CEE-31CED6FEA8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0327" y="2653621"/>
            <a:ext cx="2095792" cy="46954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4DDEB1A-98B4-81FF-CD34-2C3B3E2307A1}"/>
              </a:ext>
            </a:extLst>
          </p:cNvPr>
          <p:cNvSpPr txBox="1"/>
          <p:nvPr/>
        </p:nvSpPr>
        <p:spPr>
          <a:xfrm>
            <a:off x="5065357" y="3202883"/>
            <a:ext cx="244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Squared Error: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4087DD7-8317-E8A4-456A-A5070809D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6984" y="3529533"/>
            <a:ext cx="2162477" cy="36512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1984B98-903D-A13D-3A71-E61158BD13CA}"/>
              </a:ext>
            </a:extLst>
          </p:cNvPr>
          <p:cNvSpPr txBox="1"/>
          <p:nvPr/>
        </p:nvSpPr>
        <p:spPr>
          <a:xfrm>
            <a:off x="5065357" y="4036641"/>
            <a:ext cx="29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Error: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4D708AA-7264-23AB-CA46-00286E3C72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6984" y="4412377"/>
            <a:ext cx="2257135" cy="45802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78C8124-5C29-8A8D-60AA-82E6E410EC29}"/>
              </a:ext>
            </a:extLst>
          </p:cNvPr>
          <p:cNvSpPr txBox="1"/>
          <p:nvPr/>
        </p:nvSpPr>
        <p:spPr>
          <a:xfrm>
            <a:off x="5016874" y="4913031"/>
            <a:ext cx="355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Log Error: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33AD909-DF3D-692E-140D-5D1A904108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3320" y="5373010"/>
            <a:ext cx="2648320" cy="33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12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03B34-2176-5363-5E63-9899D922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562" y="765555"/>
            <a:ext cx="3833918" cy="528828"/>
          </a:xfrm>
        </p:spPr>
        <p:txBody>
          <a:bodyPr>
            <a:normAutofit fontScale="92500"/>
          </a:bodyPr>
          <a:lstStyle/>
          <a:p>
            <a:r>
              <a:rPr lang="en-IN" sz="2400" b="1" i="1" u="sng" dirty="0">
                <a:solidFill>
                  <a:srgbClr val="00B0F0"/>
                </a:solidFill>
              </a:rPr>
              <a:t>2. Decision Tree Regressor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606B6-1776-CD4F-E40C-7DEDE732A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15786" y="1396721"/>
            <a:ext cx="3291840" cy="823912"/>
          </a:xfrm>
        </p:spPr>
        <p:txBody>
          <a:bodyPr>
            <a:normAutofit/>
          </a:bodyPr>
          <a:lstStyle/>
          <a:p>
            <a:r>
              <a:rPr lang="en-IN" sz="2000" i="1" dirty="0">
                <a:solidFill>
                  <a:schemeClr val="bg2">
                    <a:lumMod val="10000"/>
                  </a:schemeClr>
                </a:solidFill>
              </a:rPr>
              <a:t>R-Squared Value: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0D7F63-EF48-EAFB-A736-DB3CF08A3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874" y="969544"/>
            <a:ext cx="3291840" cy="823912"/>
          </a:xfrm>
        </p:spPr>
        <p:txBody>
          <a:bodyPr/>
          <a:lstStyle/>
          <a:p>
            <a:r>
              <a:rPr lang="en-IN" i="1" dirty="0">
                <a:solidFill>
                  <a:srgbClr val="C00000"/>
                </a:solidFill>
              </a:rPr>
              <a:t>Errors: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174D2B-BB3E-18C3-CCDF-D78ACEE0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83CA3FC-49FD-1B1E-44BB-9FF8978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9117A7-2B8B-7775-BAB8-974FB837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15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FF45FD-A4B5-0E18-08E7-9D862469FC02}"/>
              </a:ext>
            </a:extLst>
          </p:cNvPr>
          <p:cNvSpPr txBox="1"/>
          <p:nvPr/>
        </p:nvSpPr>
        <p:spPr>
          <a:xfrm>
            <a:off x="5065357" y="2284289"/>
            <a:ext cx="244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Absolute Error: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DEB1A-98B4-81FF-CD34-2C3B3E2307A1}"/>
              </a:ext>
            </a:extLst>
          </p:cNvPr>
          <p:cNvSpPr txBox="1"/>
          <p:nvPr/>
        </p:nvSpPr>
        <p:spPr>
          <a:xfrm>
            <a:off x="5065357" y="3202883"/>
            <a:ext cx="244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Squared Error: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984B98-903D-A13D-3A71-E61158BD13CA}"/>
              </a:ext>
            </a:extLst>
          </p:cNvPr>
          <p:cNvSpPr txBox="1"/>
          <p:nvPr/>
        </p:nvSpPr>
        <p:spPr>
          <a:xfrm>
            <a:off x="5065357" y="4036641"/>
            <a:ext cx="29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Error: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8C8124-5C29-8A8D-60AA-82E6E410EC29}"/>
              </a:ext>
            </a:extLst>
          </p:cNvPr>
          <p:cNvSpPr txBox="1"/>
          <p:nvPr/>
        </p:nvSpPr>
        <p:spPr>
          <a:xfrm>
            <a:off x="5016874" y="4913031"/>
            <a:ext cx="355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Log Error: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6D7B2-B616-C879-245B-9500250A4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40" y="2647906"/>
            <a:ext cx="4627265" cy="37371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3B5FAAB-E17D-00A0-BFAB-A6A876E72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36" y="1523407"/>
            <a:ext cx="3500969" cy="6972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4D8A1BC-ECAD-F5FC-9300-B1853C059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357" y="2695765"/>
            <a:ext cx="3138953" cy="4222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6EFDA0-29FE-7710-6841-21BFF6ED0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357" y="3581805"/>
            <a:ext cx="3240328" cy="47106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A16E309-A34E-45BA-4911-ECAF1C1A1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247" y="4494059"/>
            <a:ext cx="3211438" cy="47106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D6C1ECA-29FA-8A77-9153-76EC8B4EEE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074" y="5381665"/>
            <a:ext cx="3380345" cy="46618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538E456-EEF3-00E1-0020-736C734A92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5786" y="2371870"/>
            <a:ext cx="3286584" cy="7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5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03B34-2176-5363-5E63-9899D922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562" y="765555"/>
            <a:ext cx="3833918" cy="528828"/>
          </a:xfrm>
        </p:spPr>
        <p:txBody>
          <a:bodyPr>
            <a:normAutofit fontScale="85000" lnSpcReduction="10000"/>
          </a:bodyPr>
          <a:lstStyle/>
          <a:p>
            <a:r>
              <a:rPr lang="en-IN" b="1" i="1" u="sng" dirty="0">
                <a:solidFill>
                  <a:srgbClr val="00B0F0"/>
                </a:solidFill>
              </a:rPr>
              <a:t>3. Random Forest </a:t>
            </a:r>
            <a:r>
              <a:rPr lang="en-IN" sz="2400" b="1" i="1" u="sng" dirty="0">
                <a:solidFill>
                  <a:srgbClr val="00B0F0"/>
                </a:solidFill>
              </a:rPr>
              <a:t>Regressor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606B6-1776-CD4F-E40C-7DEDE732A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15786" y="1396721"/>
            <a:ext cx="3291840" cy="823912"/>
          </a:xfrm>
        </p:spPr>
        <p:txBody>
          <a:bodyPr>
            <a:normAutofit/>
          </a:bodyPr>
          <a:lstStyle/>
          <a:p>
            <a:r>
              <a:rPr lang="en-IN" sz="2000" i="1" dirty="0">
                <a:solidFill>
                  <a:schemeClr val="bg2">
                    <a:lumMod val="10000"/>
                  </a:schemeClr>
                </a:solidFill>
              </a:rPr>
              <a:t>R-Squared Value: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0D7F63-EF48-EAFB-A736-DB3CF08A3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874" y="969544"/>
            <a:ext cx="3291840" cy="823912"/>
          </a:xfrm>
        </p:spPr>
        <p:txBody>
          <a:bodyPr/>
          <a:lstStyle/>
          <a:p>
            <a:r>
              <a:rPr lang="en-IN" i="1" dirty="0">
                <a:solidFill>
                  <a:srgbClr val="C00000"/>
                </a:solidFill>
              </a:rPr>
              <a:t>Errors: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174D2B-BB3E-18C3-CCDF-D78ACEE0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83CA3FC-49FD-1B1E-44BB-9FF8978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9117A7-2B8B-7775-BAB8-974FB837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16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FF45FD-A4B5-0E18-08E7-9D862469FC02}"/>
              </a:ext>
            </a:extLst>
          </p:cNvPr>
          <p:cNvSpPr txBox="1"/>
          <p:nvPr/>
        </p:nvSpPr>
        <p:spPr>
          <a:xfrm>
            <a:off x="5065357" y="2284289"/>
            <a:ext cx="244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Absolute Error: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DEB1A-98B4-81FF-CD34-2C3B3E2307A1}"/>
              </a:ext>
            </a:extLst>
          </p:cNvPr>
          <p:cNvSpPr txBox="1"/>
          <p:nvPr/>
        </p:nvSpPr>
        <p:spPr>
          <a:xfrm>
            <a:off x="5065357" y="3202883"/>
            <a:ext cx="244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Squared Error: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984B98-903D-A13D-3A71-E61158BD13CA}"/>
              </a:ext>
            </a:extLst>
          </p:cNvPr>
          <p:cNvSpPr txBox="1"/>
          <p:nvPr/>
        </p:nvSpPr>
        <p:spPr>
          <a:xfrm>
            <a:off x="5065357" y="4036641"/>
            <a:ext cx="29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Error: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8C8124-5C29-8A8D-60AA-82E6E410EC29}"/>
              </a:ext>
            </a:extLst>
          </p:cNvPr>
          <p:cNvSpPr txBox="1"/>
          <p:nvPr/>
        </p:nvSpPr>
        <p:spPr>
          <a:xfrm>
            <a:off x="5016874" y="4913031"/>
            <a:ext cx="355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Log Error: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87D8C-BF46-ECFD-BEC4-36B11DAC6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64" y="2794809"/>
            <a:ext cx="4466740" cy="38044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7C9E09-0D54-AFDB-5E11-B31F944BD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94" y="1486001"/>
            <a:ext cx="3696054" cy="7346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7D5F04-A8C9-731C-6EE7-AFC6C933A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357" y="2695825"/>
            <a:ext cx="2916444" cy="3693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1BE2E0-CA70-827D-AC08-8AC187952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551" y="3555990"/>
            <a:ext cx="2812162" cy="4115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1E3A44-25DB-9146-D51C-F89475EFE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9551" y="4449025"/>
            <a:ext cx="3163943" cy="4640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CAF94B-B26E-7BCA-4CED-1245403986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5357" y="5421615"/>
            <a:ext cx="3800004" cy="4100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0659BC2-F346-FC41-667D-B2700D3D59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3621" y="2389315"/>
            <a:ext cx="3210373" cy="50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38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03B34-2176-5363-5E63-9899D922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562" y="765555"/>
            <a:ext cx="4554826" cy="45719"/>
          </a:xfrm>
        </p:spPr>
        <p:txBody>
          <a:bodyPr>
            <a:noAutofit/>
          </a:bodyPr>
          <a:lstStyle/>
          <a:p>
            <a:r>
              <a:rPr lang="en-IN" sz="2200" b="1" i="1" u="sng" dirty="0">
                <a:solidFill>
                  <a:srgbClr val="00B0F0"/>
                </a:solidFill>
              </a:rPr>
              <a:t>4. Gradient Boosting Regressor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606B6-1776-CD4F-E40C-7DEDE732A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15786" y="1396721"/>
            <a:ext cx="3291840" cy="823912"/>
          </a:xfrm>
        </p:spPr>
        <p:txBody>
          <a:bodyPr>
            <a:normAutofit/>
          </a:bodyPr>
          <a:lstStyle/>
          <a:p>
            <a:r>
              <a:rPr lang="en-IN" sz="2000" i="1" dirty="0">
                <a:solidFill>
                  <a:schemeClr val="bg2">
                    <a:lumMod val="10000"/>
                  </a:schemeClr>
                </a:solidFill>
              </a:rPr>
              <a:t>R-Squared Value: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0D7F63-EF48-EAFB-A736-DB3CF08A3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874" y="969544"/>
            <a:ext cx="3291840" cy="823912"/>
          </a:xfrm>
        </p:spPr>
        <p:txBody>
          <a:bodyPr/>
          <a:lstStyle/>
          <a:p>
            <a:r>
              <a:rPr lang="en-IN" i="1" dirty="0">
                <a:solidFill>
                  <a:srgbClr val="C00000"/>
                </a:solidFill>
              </a:rPr>
              <a:t>Errors: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174D2B-BB3E-18C3-CCDF-D78ACEE0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83CA3FC-49FD-1B1E-44BB-9FF8978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9117A7-2B8B-7775-BAB8-974FB837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17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FF45FD-A4B5-0E18-08E7-9D862469FC02}"/>
              </a:ext>
            </a:extLst>
          </p:cNvPr>
          <p:cNvSpPr txBox="1"/>
          <p:nvPr/>
        </p:nvSpPr>
        <p:spPr>
          <a:xfrm>
            <a:off x="5065357" y="2284289"/>
            <a:ext cx="244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Absolute Error: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DEB1A-98B4-81FF-CD34-2C3B3E2307A1}"/>
              </a:ext>
            </a:extLst>
          </p:cNvPr>
          <p:cNvSpPr txBox="1"/>
          <p:nvPr/>
        </p:nvSpPr>
        <p:spPr>
          <a:xfrm>
            <a:off x="5065357" y="3202883"/>
            <a:ext cx="244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Squared Error: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984B98-903D-A13D-3A71-E61158BD13CA}"/>
              </a:ext>
            </a:extLst>
          </p:cNvPr>
          <p:cNvSpPr txBox="1"/>
          <p:nvPr/>
        </p:nvSpPr>
        <p:spPr>
          <a:xfrm>
            <a:off x="5065357" y="4036641"/>
            <a:ext cx="29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Error: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8C8124-5C29-8A8D-60AA-82E6E410EC29}"/>
              </a:ext>
            </a:extLst>
          </p:cNvPr>
          <p:cNvSpPr txBox="1"/>
          <p:nvPr/>
        </p:nvSpPr>
        <p:spPr>
          <a:xfrm>
            <a:off x="5016874" y="4913031"/>
            <a:ext cx="355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Log Error: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5962CF-605B-D337-A9E8-AD5CB537B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4" y="1495692"/>
            <a:ext cx="3587887" cy="6154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132D90-2FC1-34EE-708A-2DAF459AC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9" y="2482301"/>
            <a:ext cx="4755589" cy="39343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787353-B8C5-2C04-1E81-C6B87E592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782" y="2717663"/>
            <a:ext cx="3181932" cy="3693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477BD0-9E9C-980E-9CC3-B1F9DF853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1610" y="3587457"/>
            <a:ext cx="3247043" cy="3693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8DB88F-1337-BC92-C006-790F55867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6782" y="4405973"/>
            <a:ext cx="3168338" cy="3693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3318E6-AA0F-2DBF-0CF2-6F3D9F411F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5357" y="5381664"/>
            <a:ext cx="3651253" cy="40775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BEBDF86-8203-5015-C4B2-9647AD6F0A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8639" y="2424988"/>
            <a:ext cx="2904667" cy="46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52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03B34-2176-5363-5E63-9899D922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562" y="765555"/>
            <a:ext cx="3833918" cy="528828"/>
          </a:xfrm>
        </p:spPr>
        <p:txBody>
          <a:bodyPr>
            <a:normAutofit fontScale="85000" lnSpcReduction="10000"/>
          </a:bodyPr>
          <a:lstStyle/>
          <a:p>
            <a:r>
              <a:rPr lang="en-IN" b="1" i="1" u="sng" dirty="0">
                <a:solidFill>
                  <a:srgbClr val="00B0F0"/>
                </a:solidFill>
              </a:rPr>
              <a:t>5. Support Vector</a:t>
            </a:r>
            <a:r>
              <a:rPr lang="en-IN" sz="2400" b="1" i="1" u="sng" dirty="0">
                <a:solidFill>
                  <a:srgbClr val="00B0F0"/>
                </a:solidFill>
              </a:rPr>
              <a:t> Regressor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606B6-1776-CD4F-E40C-7DEDE732A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15786" y="1396721"/>
            <a:ext cx="3291840" cy="823912"/>
          </a:xfrm>
        </p:spPr>
        <p:txBody>
          <a:bodyPr>
            <a:normAutofit/>
          </a:bodyPr>
          <a:lstStyle/>
          <a:p>
            <a:r>
              <a:rPr lang="en-IN" sz="2000" i="1" dirty="0">
                <a:solidFill>
                  <a:schemeClr val="bg2">
                    <a:lumMod val="10000"/>
                  </a:schemeClr>
                </a:solidFill>
              </a:rPr>
              <a:t>R-Squared Value: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0D7F63-EF48-EAFB-A736-DB3CF08A3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874" y="969544"/>
            <a:ext cx="3291840" cy="823912"/>
          </a:xfrm>
        </p:spPr>
        <p:txBody>
          <a:bodyPr/>
          <a:lstStyle/>
          <a:p>
            <a:r>
              <a:rPr lang="en-IN" i="1" dirty="0">
                <a:solidFill>
                  <a:srgbClr val="C00000"/>
                </a:solidFill>
              </a:rPr>
              <a:t>Errors: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174D2B-BB3E-18C3-CCDF-D78ACEE0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83CA3FC-49FD-1B1E-44BB-9FF8978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9117A7-2B8B-7775-BAB8-974FB837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18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FF45FD-A4B5-0E18-08E7-9D862469FC02}"/>
              </a:ext>
            </a:extLst>
          </p:cNvPr>
          <p:cNvSpPr txBox="1"/>
          <p:nvPr/>
        </p:nvSpPr>
        <p:spPr>
          <a:xfrm>
            <a:off x="5065357" y="2284289"/>
            <a:ext cx="244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Absolute Error: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DEB1A-98B4-81FF-CD34-2C3B3E2307A1}"/>
              </a:ext>
            </a:extLst>
          </p:cNvPr>
          <p:cNvSpPr txBox="1"/>
          <p:nvPr/>
        </p:nvSpPr>
        <p:spPr>
          <a:xfrm>
            <a:off x="5065357" y="3202883"/>
            <a:ext cx="244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Squared Error: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984B98-903D-A13D-3A71-E61158BD13CA}"/>
              </a:ext>
            </a:extLst>
          </p:cNvPr>
          <p:cNvSpPr txBox="1"/>
          <p:nvPr/>
        </p:nvSpPr>
        <p:spPr>
          <a:xfrm>
            <a:off x="5065357" y="4036641"/>
            <a:ext cx="29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Error: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8C8124-5C29-8A8D-60AA-82E6E410EC29}"/>
              </a:ext>
            </a:extLst>
          </p:cNvPr>
          <p:cNvSpPr txBox="1"/>
          <p:nvPr/>
        </p:nvSpPr>
        <p:spPr>
          <a:xfrm>
            <a:off x="5016874" y="4913031"/>
            <a:ext cx="355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Log Error: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F1CFEA-BB56-E148-5D28-604CC8F91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0" y="2624841"/>
            <a:ext cx="4722234" cy="37918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54466A-41EB-8BD0-5706-5298F8256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94" y="1546889"/>
            <a:ext cx="3353158" cy="6733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802A9F-AD73-3780-A12D-BD5DCE824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357" y="2757228"/>
            <a:ext cx="2966733" cy="3608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38A7DE-B6F6-8135-8C61-6D5577E8E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356" y="3580219"/>
            <a:ext cx="3019777" cy="4142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909262-FEE9-BED0-B2BD-EBFAD5FD66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5355" y="4429714"/>
            <a:ext cx="3340915" cy="3608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C6ABDD-70BA-46DF-937A-FAE89DF9FF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4667" y="5416172"/>
            <a:ext cx="3537921" cy="3651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500567-2BC1-FE84-F18A-933A40835F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2588" y="2414279"/>
            <a:ext cx="3537921" cy="70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55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03B34-2176-5363-5E63-9899D922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562" y="765555"/>
            <a:ext cx="3833918" cy="528828"/>
          </a:xfrm>
        </p:spPr>
        <p:txBody>
          <a:bodyPr>
            <a:normAutofit/>
          </a:bodyPr>
          <a:lstStyle/>
          <a:p>
            <a:r>
              <a:rPr lang="en-IN" b="1" i="1" u="sng" dirty="0">
                <a:solidFill>
                  <a:srgbClr val="00B0F0"/>
                </a:solidFill>
              </a:rPr>
              <a:t>6. XGBoost</a:t>
            </a:r>
            <a:endParaRPr lang="en-IN" sz="2400" b="1" i="1" u="sng" dirty="0">
              <a:solidFill>
                <a:srgbClr val="00B0F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606B6-1776-CD4F-E40C-7DEDE732A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15786" y="1396721"/>
            <a:ext cx="3291840" cy="823912"/>
          </a:xfrm>
        </p:spPr>
        <p:txBody>
          <a:bodyPr>
            <a:normAutofit/>
          </a:bodyPr>
          <a:lstStyle/>
          <a:p>
            <a:r>
              <a:rPr lang="en-IN" sz="2000" i="1" dirty="0">
                <a:solidFill>
                  <a:schemeClr val="bg2">
                    <a:lumMod val="10000"/>
                  </a:schemeClr>
                </a:solidFill>
              </a:rPr>
              <a:t>R-Squared Value: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0D7F63-EF48-EAFB-A736-DB3CF08A3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874" y="969544"/>
            <a:ext cx="3291840" cy="823912"/>
          </a:xfrm>
        </p:spPr>
        <p:txBody>
          <a:bodyPr/>
          <a:lstStyle/>
          <a:p>
            <a:r>
              <a:rPr lang="en-IN" i="1" dirty="0">
                <a:solidFill>
                  <a:srgbClr val="C00000"/>
                </a:solidFill>
              </a:rPr>
              <a:t>Errors: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174D2B-BB3E-18C3-CCDF-D78ACEE0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83CA3FC-49FD-1B1E-44BB-9FF8978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9117A7-2B8B-7775-BAB8-974FB837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19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FF45FD-A4B5-0E18-08E7-9D862469FC02}"/>
              </a:ext>
            </a:extLst>
          </p:cNvPr>
          <p:cNvSpPr txBox="1"/>
          <p:nvPr/>
        </p:nvSpPr>
        <p:spPr>
          <a:xfrm>
            <a:off x="5065357" y="2284289"/>
            <a:ext cx="244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Absolute Error: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DEB1A-98B4-81FF-CD34-2C3B3E2307A1}"/>
              </a:ext>
            </a:extLst>
          </p:cNvPr>
          <p:cNvSpPr txBox="1"/>
          <p:nvPr/>
        </p:nvSpPr>
        <p:spPr>
          <a:xfrm>
            <a:off x="5065357" y="3202883"/>
            <a:ext cx="244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Squared Error: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984B98-903D-A13D-3A71-E61158BD13CA}"/>
              </a:ext>
            </a:extLst>
          </p:cNvPr>
          <p:cNvSpPr txBox="1"/>
          <p:nvPr/>
        </p:nvSpPr>
        <p:spPr>
          <a:xfrm>
            <a:off x="5065357" y="4036641"/>
            <a:ext cx="29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Error: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8C8124-5C29-8A8D-60AA-82E6E410EC29}"/>
              </a:ext>
            </a:extLst>
          </p:cNvPr>
          <p:cNvSpPr txBox="1"/>
          <p:nvPr/>
        </p:nvSpPr>
        <p:spPr>
          <a:xfrm>
            <a:off x="5016874" y="4913031"/>
            <a:ext cx="355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Log Error: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F5B2B-CE24-EEED-C406-8561192B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0" y="2428695"/>
            <a:ext cx="4831678" cy="394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9C72DC-01F4-D371-47F4-F12337C9D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74" y="1429770"/>
            <a:ext cx="3943102" cy="6545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CE4DFC-1184-22F4-8F84-4D6979672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813" y="2748715"/>
            <a:ext cx="2882118" cy="3443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549C3C-98A9-7323-9EE9-26C444DA0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642" y="3615571"/>
            <a:ext cx="3064459" cy="4203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D35EC2-94E2-07AD-ED30-ACE1D1BA0C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0365" y="4511556"/>
            <a:ext cx="3384858" cy="3077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F441A8C-E45F-587E-664F-EF080BEA74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0365" y="5394427"/>
            <a:ext cx="3813526" cy="3651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D1B84C2-123A-1EAF-C984-67CA096731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3890" y="2442142"/>
            <a:ext cx="3049521" cy="52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4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B7C9-365A-47FF-90E1-6016251B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4953000" cy="2130552"/>
          </a:xfrm>
        </p:spPr>
        <p:txBody>
          <a:bodyPr/>
          <a:lstStyle/>
          <a:p>
            <a:r>
              <a:rPr lang="en-US" dirty="0"/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D3DD-072F-4103-B534-27A7CD671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352800"/>
            <a:ext cx="4953000" cy="2514600"/>
          </a:xfrm>
        </p:spPr>
        <p:txBody>
          <a:bodyPr>
            <a:normAutofit lnSpcReduction="10000"/>
          </a:bodyPr>
          <a:lstStyle/>
          <a:p>
            <a:r>
              <a:rPr lang="en-US" sz="2000" b="0" i="1" dirty="0">
                <a:solidFill>
                  <a:srgbClr val="000000"/>
                </a:solidFill>
                <a:effectLst/>
                <a:latin typeface="Helvetica Neue"/>
              </a:rPr>
              <a:t> The electricity is generated by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2200" b="1" i="1" dirty="0">
                <a:solidFill>
                  <a:srgbClr val="000000"/>
                </a:solidFill>
                <a:latin typeface="Helvetica Neue"/>
              </a:rPr>
              <a:t>G</a:t>
            </a:r>
            <a:r>
              <a:rPr lang="en-US" sz="2200" b="1" i="1" dirty="0">
                <a:solidFill>
                  <a:srgbClr val="000000"/>
                </a:solidFill>
                <a:effectLst/>
                <a:latin typeface="Helvetica Neue"/>
              </a:rPr>
              <a:t>as and Steam turbines 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Helvetica Neue"/>
              </a:rPr>
              <a:t>combined in one cycle.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Helvetica Neue"/>
              </a:rPr>
              <a:t>We have to model the </a:t>
            </a:r>
            <a:r>
              <a:rPr lang="en-US" sz="2300" b="1" i="1" dirty="0">
                <a:solidFill>
                  <a:srgbClr val="000000"/>
                </a:solidFill>
                <a:effectLst/>
                <a:latin typeface="Helvetica Neue"/>
              </a:rPr>
              <a:t>energy generated</a:t>
            </a:r>
            <a:r>
              <a:rPr lang="en-US" sz="2300" i="1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 Neue"/>
              </a:rPr>
              <a:t>as a function of exhaust vacuum and ambient variables and use that model to improve the plant's performance</a:t>
            </a:r>
            <a:endParaRPr lang="en-US" sz="2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BA8EE09-C66B-4072-B4E9-9DEE8394E20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6784848" y="828645"/>
            <a:ext cx="4617720" cy="2521518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D6D0E59-E139-4D64-A9D8-5CA5C961F9E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7138702" y="3478179"/>
            <a:ext cx="3910012" cy="255117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686C7-C736-4CA1-84E6-AAAD3ABF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4" y="6416675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A2CC8-5849-451C-81F5-731A40CD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688BC-7E88-411A-A72F-BA96A981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71DDB8-CB16-B8F5-8FB6-573DA875A2CF}"/>
              </a:ext>
            </a:extLst>
          </p:cNvPr>
          <p:cNvSpPr txBox="1"/>
          <p:nvPr/>
        </p:nvSpPr>
        <p:spPr>
          <a:xfrm>
            <a:off x="7258539" y="912957"/>
            <a:ext cx="172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Gas Turbine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EDBD4-29CC-8809-7D76-8D18588E38FA}"/>
              </a:ext>
            </a:extLst>
          </p:cNvPr>
          <p:cNvSpPr txBox="1"/>
          <p:nvPr/>
        </p:nvSpPr>
        <p:spPr>
          <a:xfrm>
            <a:off x="9715500" y="3064950"/>
            <a:ext cx="191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Steam Turbine</a:t>
            </a:r>
          </a:p>
        </p:txBody>
      </p:sp>
    </p:spTree>
    <p:extLst>
      <p:ext uri="{BB962C8B-B14F-4D97-AF65-F5344CB8AC3E}">
        <p14:creationId xmlns:p14="http://schemas.microsoft.com/office/powerpoint/2010/main" val="220515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wipe/>
      </p:transition>
    </mc:Choice>
    <mc:Fallback xmlns="">
      <p:transition spd="slow">
        <p:wip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03B34-2176-5363-5E63-9899D922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562" y="765555"/>
            <a:ext cx="3833918" cy="528828"/>
          </a:xfrm>
        </p:spPr>
        <p:txBody>
          <a:bodyPr>
            <a:normAutofit/>
          </a:bodyPr>
          <a:lstStyle/>
          <a:p>
            <a:r>
              <a:rPr lang="en-IN" sz="2400" b="1" i="1" u="sng" dirty="0">
                <a:solidFill>
                  <a:srgbClr val="00B0F0"/>
                </a:solidFill>
              </a:rPr>
              <a:t>7. Lasso Regressor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606B6-1776-CD4F-E40C-7DEDE732A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15786" y="1396721"/>
            <a:ext cx="3291840" cy="823912"/>
          </a:xfrm>
        </p:spPr>
        <p:txBody>
          <a:bodyPr>
            <a:normAutofit/>
          </a:bodyPr>
          <a:lstStyle/>
          <a:p>
            <a:r>
              <a:rPr lang="en-IN" sz="2000" i="1" dirty="0">
                <a:solidFill>
                  <a:schemeClr val="bg2">
                    <a:lumMod val="10000"/>
                  </a:schemeClr>
                </a:solidFill>
              </a:rPr>
              <a:t>R-Squared Value: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0D7F63-EF48-EAFB-A736-DB3CF08A3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874" y="969544"/>
            <a:ext cx="3291840" cy="823912"/>
          </a:xfrm>
        </p:spPr>
        <p:txBody>
          <a:bodyPr/>
          <a:lstStyle/>
          <a:p>
            <a:r>
              <a:rPr lang="en-IN" i="1" dirty="0">
                <a:solidFill>
                  <a:srgbClr val="C00000"/>
                </a:solidFill>
              </a:rPr>
              <a:t>Errors: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174D2B-BB3E-18C3-CCDF-D78ACEE0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83CA3FC-49FD-1B1E-44BB-9FF8978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9117A7-2B8B-7775-BAB8-974FB837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20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FF45FD-A4B5-0E18-08E7-9D862469FC02}"/>
              </a:ext>
            </a:extLst>
          </p:cNvPr>
          <p:cNvSpPr txBox="1"/>
          <p:nvPr/>
        </p:nvSpPr>
        <p:spPr>
          <a:xfrm>
            <a:off x="5065357" y="2284289"/>
            <a:ext cx="244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Absolute Error: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DEB1A-98B4-81FF-CD34-2C3B3E2307A1}"/>
              </a:ext>
            </a:extLst>
          </p:cNvPr>
          <p:cNvSpPr txBox="1"/>
          <p:nvPr/>
        </p:nvSpPr>
        <p:spPr>
          <a:xfrm>
            <a:off x="5065357" y="3202883"/>
            <a:ext cx="244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Squared Error: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984B98-903D-A13D-3A71-E61158BD13CA}"/>
              </a:ext>
            </a:extLst>
          </p:cNvPr>
          <p:cNvSpPr txBox="1"/>
          <p:nvPr/>
        </p:nvSpPr>
        <p:spPr>
          <a:xfrm>
            <a:off x="5065357" y="4036641"/>
            <a:ext cx="29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Error: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8C8124-5C29-8A8D-60AA-82E6E410EC29}"/>
              </a:ext>
            </a:extLst>
          </p:cNvPr>
          <p:cNvSpPr txBox="1"/>
          <p:nvPr/>
        </p:nvSpPr>
        <p:spPr>
          <a:xfrm>
            <a:off x="5016874" y="4913031"/>
            <a:ext cx="355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Log Error: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B120E-9F21-3357-0F58-A219DEB75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50" y="2443549"/>
            <a:ext cx="4709687" cy="4118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B7B9FA-F386-11C1-1407-DA8ADC1A5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2" y="1449808"/>
            <a:ext cx="3460837" cy="6344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340AA0-8EA5-68E6-DC5A-51C6B26C4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628" y="2757228"/>
            <a:ext cx="3006824" cy="3608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F691B3-BB08-C786-E471-48607D80C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9120" y="3609367"/>
            <a:ext cx="2966733" cy="3608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A429E8-F868-60AD-9070-443D4BFDE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0541" y="4458863"/>
            <a:ext cx="3042897" cy="3608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FA012C-BC10-74D2-9B28-4FB4FEAB5C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4914" y="5375713"/>
            <a:ext cx="3458707" cy="4077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C590FB-AA96-AA60-4C54-269F70C980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5786" y="2441888"/>
            <a:ext cx="3017520" cy="55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78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03B34-2176-5363-5E63-9899D922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562" y="765555"/>
            <a:ext cx="3833918" cy="528828"/>
          </a:xfrm>
        </p:spPr>
        <p:txBody>
          <a:bodyPr>
            <a:normAutofit/>
          </a:bodyPr>
          <a:lstStyle/>
          <a:p>
            <a:r>
              <a:rPr lang="en-IN" b="1" i="1" u="sng" dirty="0">
                <a:solidFill>
                  <a:srgbClr val="00B0F0"/>
                </a:solidFill>
              </a:rPr>
              <a:t>8. Ridge</a:t>
            </a:r>
            <a:r>
              <a:rPr lang="en-IN" sz="2400" b="1" i="1" u="sng" dirty="0">
                <a:solidFill>
                  <a:srgbClr val="00B0F0"/>
                </a:solidFill>
              </a:rPr>
              <a:t> Regressor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606B6-1776-CD4F-E40C-7DEDE732A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15786" y="1396721"/>
            <a:ext cx="3291840" cy="823912"/>
          </a:xfrm>
        </p:spPr>
        <p:txBody>
          <a:bodyPr>
            <a:normAutofit/>
          </a:bodyPr>
          <a:lstStyle/>
          <a:p>
            <a:r>
              <a:rPr lang="en-IN" sz="2000" i="1" dirty="0">
                <a:solidFill>
                  <a:schemeClr val="bg2">
                    <a:lumMod val="10000"/>
                  </a:schemeClr>
                </a:solidFill>
              </a:rPr>
              <a:t>R-Squared Value: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0D7F63-EF48-EAFB-A736-DB3CF08A3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874" y="969544"/>
            <a:ext cx="3291840" cy="823912"/>
          </a:xfrm>
        </p:spPr>
        <p:txBody>
          <a:bodyPr/>
          <a:lstStyle/>
          <a:p>
            <a:r>
              <a:rPr lang="en-IN" i="1" dirty="0">
                <a:solidFill>
                  <a:srgbClr val="C00000"/>
                </a:solidFill>
              </a:rPr>
              <a:t>Errors: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174D2B-BB3E-18C3-CCDF-D78ACEE0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83CA3FC-49FD-1B1E-44BB-9FF8978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9117A7-2B8B-7775-BAB8-974FB837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21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FF45FD-A4B5-0E18-08E7-9D862469FC02}"/>
              </a:ext>
            </a:extLst>
          </p:cNvPr>
          <p:cNvSpPr txBox="1"/>
          <p:nvPr/>
        </p:nvSpPr>
        <p:spPr>
          <a:xfrm>
            <a:off x="5065357" y="2284289"/>
            <a:ext cx="244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Absolute Error: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DEB1A-98B4-81FF-CD34-2C3B3E2307A1}"/>
              </a:ext>
            </a:extLst>
          </p:cNvPr>
          <p:cNvSpPr txBox="1"/>
          <p:nvPr/>
        </p:nvSpPr>
        <p:spPr>
          <a:xfrm>
            <a:off x="5065357" y="3202883"/>
            <a:ext cx="244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Squared Error: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984B98-903D-A13D-3A71-E61158BD13CA}"/>
              </a:ext>
            </a:extLst>
          </p:cNvPr>
          <p:cNvSpPr txBox="1"/>
          <p:nvPr/>
        </p:nvSpPr>
        <p:spPr>
          <a:xfrm>
            <a:off x="5065357" y="4036641"/>
            <a:ext cx="29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Error: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8C8124-5C29-8A8D-60AA-82E6E410EC29}"/>
              </a:ext>
            </a:extLst>
          </p:cNvPr>
          <p:cNvSpPr txBox="1"/>
          <p:nvPr/>
        </p:nvSpPr>
        <p:spPr>
          <a:xfrm>
            <a:off x="5016874" y="4913031"/>
            <a:ext cx="355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Log Error: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965BD-59AC-4B63-B11A-C74D8FA2F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" y="2837900"/>
            <a:ext cx="4766076" cy="3943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795E23-61F3-8DDB-32BA-F5056AF0A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29" y="1578043"/>
            <a:ext cx="3291840" cy="5288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4F4BFF-2DA0-7849-0088-5FCE8D5A5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357" y="2741290"/>
            <a:ext cx="2731224" cy="3220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BE2AE0-753C-D45E-9385-1A705CED5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145" y="3626997"/>
            <a:ext cx="2650946" cy="3220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8F805B-1C1A-7373-B465-ECD483E797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5423" y="4459298"/>
            <a:ext cx="3094742" cy="3693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83387C7-46BB-C10D-6B78-0D28BB6315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8310" y="2331544"/>
            <a:ext cx="3696877" cy="4097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4C5A685-EDD8-D009-CEE2-745ABD630C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5357" y="5349731"/>
            <a:ext cx="36968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63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03B34-2176-5363-5E63-9899D922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562" y="765555"/>
            <a:ext cx="3833918" cy="528828"/>
          </a:xfrm>
        </p:spPr>
        <p:txBody>
          <a:bodyPr>
            <a:normAutofit/>
          </a:bodyPr>
          <a:lstStyle/>
          <a:p>
            <a:r>
              <a:rPr lang="en-IN" b="1" i="1" u="sng" dirty="0">
                <a:solidFill>
                  <a:srgbClr val="00B0F0"/>
                </a:solidFill>
              </a:rPr>
              <a:t>9. Kneighbors </a:t>
            </a:r>
            <a:r>
              <a:rPr lang="en-IN" sz="2400" b="1" i="1" u="sng" dirty="0">
                <a:solidFill>
                  <a:srgbClr val="00B0F0"/>
                </a:solidFill>
              </a:rPr>
              <a:t>Regressor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606B6-1776-CD4F-E40C-7DEDE732A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15786" y="1396721"/>
            <a:ext cx="3291840" cy="823912"/>
          </a:xfrm>
        </p:spPr>
        <p:txBody>
          <a:bodyPr>
            <a:normAutofit/>
          </a:bodyPr>
          <a:lstStyle/>
          <a:p>
            <a:r>
              <a:rPr lang="en-IN" sz="2000" i="1" dirty="0">
                <a:solidFill>
                  <a:schemeClr val="bg2">
                    <a:lumMod val="10000"/>
                  </a:schemeClr>
                </a:solidFill>
              </a:rPr>
              <a:t>R-Squared Value: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0D7F63-EF48-EAFB-A736-DB3CF08A3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874" y="969544"/>
            <a:ext cx="3291840" cy="823912"/>
          </a:xfrm>
        </p:spPr>
        <p:txBody>
          <a:bodyPr/>
          <a:lstStyle/>
          <a:p>
            <a:r>
              <a:rPr lang="en-IN" i="1" dirty="0">
                <a:solidFill>
                  <a:srgbClr val="C00000"/>
                </a:solidFill>
              </a:rPr>
              <a:t>Errors: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174D2B-BB3E-18C3-CCDF-D78ACEE0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83CA3FC-49FD-1B1E-44BB-9FF8978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9117A7-2B8B-7775-BAB8-974FB837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22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FF45FD-A4B5-0E18-08E7-9D862469FC02}"/>
              </a:ext>
            </a:extLst>
          </p:cNvPr>
          <p:cNvSpPr txBox="1"/>
          <p:nvPr/>
        </p:nvSpPr>
        <p:spPr>
          <a:xfrm>
            <a:off x="5065357" y="2284289"/>
            <a:ext cx="244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Absolute Error: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DEB1A-98B4-81FF-CD34-2C3B3E2307A1}"/>
              </a:ext>
            </a:extLst>
          </p:cNvPr>
          <p:cNvSpPr txBox="1"/>
          <p:nvPr/>
        </p:nvSpPr>
        <p:spPr>
          <a:xfrm>
            <a:off x="5065357" y="3202883"/>
            <a:ext cx="244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Squared Error: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984B98-903D-A13D-3A71-E61158BD13CA}"/>
              </a:ext>
            </a:extLst>
          </p:cNvPr>
          <p:cNvSpPr txBox="1"/>
          <p:nvPr/>
        </p:nvSpPr>
        <p:spPr>
          <a:xfrm>
            <a:off x="5065357" y="4036641"/>
            <a:ext cx="29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Error: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8C8124-5C29-8A8D-60AA-82E6E410EC29}"/>
              </a:ext>
            </a:extLst>
          </p:cNvPr>
          <p:cNvSpPr txBox="1"/>
          <p:nvPr/>
        </p:nvSpPr>
        <p:spPr>
          <a:xfrm>
            <a:off x="5016874" y="4913031"/>
            <a:ext cx="355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Log Error: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0F183F-D76B-1BA2-0AA2-518191966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8" y="2653621"/>
            <a:ext cx="4764862" cy="39724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BF0F6D-C598-0AA2-47B4-C8EAB1DF2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36" y="1497685"/>
            <a:ext cx="3383395" cy="7229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65DA30-EAE7-9117-050A-5EA2BD9F3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357" y="2786443"/>
            <a:ext cx="2689676" cy="3316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3C0789-AEA2-4C23-BC4E-FAE5515C5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357" y="3635247"/>
            <a:ext cx="2689676" cy="3316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FB69BFC-4865-2305-7D2F-A61B03F76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7431" y="4457157"/>
            <a:ext cx="3055969" cy="3693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1D48C4-B5A8-5961-3D0C-6F9585343F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7431" y="5404351"/>
            <a:ext cx="3750734" cy="3424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A8EC36-68AB-58E8-F2B3-38FBC98B55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5786" y="2402913"/>
            <a:ext cx="3291839" cy="5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88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03B34-2176-5363-5E63-9899D922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562" y="765555"/>
            <a:ext cx="3833918" cy="528828"/>
          </a:xfrm>
        </p:spPr>
        <p:txBody>
          <a:bodyPr>
            <a:normAutofit/>
          </a:bodyPr>
          <a:lstStyle/>
          <a:p>
            <a:r>
              <a:rPr lang="en-IN" sz="2400" b="1" i="1" u="sng" dirty="0">
                <a:solidFill>
                  <a:srgbClr val="00B0F0"/>
                </a:solidFill>
              </a:rPr>
              <a:t>10. AdaBoost Regressor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606B6-1776-CD4F-E40C-7DEDE732A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15786" y="1396721"/>
            <a:ext cx="3291840" cy="823912"/>
          </a:xfrm>
        </p:spPr>
        <p:txBody>
          <a:bodyPr>
            <a:normAutofit/>
          </a:bodyPr>
          <a:lstStyle/>
          <a:p>
            <a:r>
              <a:rPr lang="en-IN" sz="2000" i="1" dirty="0">
                <a:solidFill>
                  <a:schemeClr val="bg2">
                    <a:lumMod val="10000"/>
                  </a:schemeClr>
                </a:solidFill>
              </a:rPr>
              <a:t>R-Squared Value: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0D7F63-EF48-EAFB-A736-DB3CF08A3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874" y="969544"/>
            <a:ext cx="3291840" cy="823912"/>
          </a:xfrm>
        </p:spPr>
        <p:txBody>
          <a:bodyPr/>
          <a:lstStyle/>
          <a:p>
            <a:r>
              <a:rPr lang="en-IN" i="1" dirty="0">
                <a:solidFill>
                  <a:srgbClr val="C00000"/>
                </a:solidFill>
              </a:rPr>
              <a:t>Errors: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174D2B-BB3E-18C3-CCDF-D78ACEE0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83CA3FC-49FD-1B1E-44BB-9FF8978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9117A7-2B8B-7775-BAB8-974FB837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23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FF45FD-A4B5-0E18-08E7-9D862469FC02}"/>
              </a:ext>
            </a:extLst>
          </p:cNvPr>
          <p:cNvSpPr txBox="1"/>
          <p:nvPr/>
        </p:nvSpPr>
        <p:spPr>
          <a:xfrm>
            <a:off x="5065357" y="2284289"/>
            <a:ext cx="244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Absolute Error: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DEB1A-98B4-81FF-CD34-2C3B3E2307A1}"/>
              </a:ext>
            </a:extLst>
          </p:cNvPr>
          <p:cNvSpPr txBox="1"/>
          <p:nvPr/>
        </p:nvSpPr>
        <p:spPr>
          <a:xfrm>
            <a:off x="5065357" y="3202883"/>
            <a:ext cx="244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Squared Error: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984B98-903D-A13D-3A71-E61158BD13CA}"/>
              </a:ext>
            </a:extLst>
          </p:cNvPr>
          <p:cNvSpPr txBox="1"/>
          <p:nvPr/>
        </p:nvSpPr>
        <p:spPr>
          <a:xfrm>
            <a:off x="5065357" y="4036641"/>
            <a:ext cx="29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Error: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8C8124-5C29-8A8D-60AA-82E6E410EC29}"/>
              </a:ext>
            </a:extLst>
          </p:cNvPr>
          <p:cNvSpPr txBox="1"/>
          <p:nvPr/>
        </p:nvSpPr>
        <p:spPr>
          <a:xfrm>
            <a:off x="5016874" y="4913031"/>
            <a:ext cx="355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Log Error: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0D657-3975-BD60-85B5-603528056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6" y="2741074"/>
            <a:ext cx="4706603" cy="38581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66E388-7910-FAE4-7D47-856F1B783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94" y="1598165"/>
            <a:ext cx="3507066" cy="6224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42EEB2-9DE6-B792-289E-542AEB6D9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357" y="2788013"/>
            <a:ext cx="3052813" cy="3300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D96ED3-2085-FBB4-24F1-AB14E0C51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357" y="3547071"/>
            <a:ext cx="3052813" cy="3693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D45E1ED-9364-408E-0804-F61D476F1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5357" y="4419131"/>
            <a:ext cx="3158421" cy="3693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530585C-740D-3607-DB81-82A038B0D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0354" y="5349977"/>
            <a:ext cx="3513267" cy="3651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E922B3D-8FD6-CFCF-414C-A6A6F355BA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2130" y="2402198"/>
            <a:ext cx="3476214" cy="50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47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429C-B097-C3AD-C7AE-7E1D6A18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76200"/>
            <a:ext cx="10895106" cy="1325563"/>
          </a:xfrm>
        </p:spPr>
        <p:txBody>
          <a:bodyPr>
            <a:normAutofit/>
          </a:bodyPr>
          <a:lstStyle/>
          <a:p>
            <a:r>
              <a:rPr lang="en-US" sz="3500" b="1" i="1" u="sng" dirty="0">
                <a:solidFill>
                  <a:srgbClr val="00B0F0"/>
                </a:solidFill>
              </a:rPr>
              <a:t>11)Neural Networks</a:t>
            </a:r>
            <a:endParaRPr lang="en-IN" sz="3500" b="1" i="1" u="sng" dirty="0">
              <a:solidFill>
                <a:srgbClr val="00B0F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594490-02FB-E079-E333-810947959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76" y="1922074"/>
            <a:ext cx="5906324" cy="37629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B696D-0285-1B6A-351B-25F6A976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56A74-9113-C06C-45B3-3E835B07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3092E-F8AB-8FBC-18CD-B01B2A12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DD5FFB-EFB1-7F67-2C8B-78EC64249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781" y="1850626"/>
            <a:ext cx="5868219" cy="39057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1F8C51-DAF8-C0E5-FE06-60277E82235B}"/>
              </a:ext>
            </a:extLst>
          </p:cNvPr>
          <p:cNvSpPr txBox="1"/>
          <p:nvPr/>
        </p:nvSpPr>
        <p:spPr>
          <a:xfrm>
            <a:off x="1174749" y="1311578"/>
            <a:ext cx="40542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2060"/>
                </a:solidFill>
              </a:rPr>
              <a:t>Mean Squared log Error</a:t>
            </a:r>
            <a:endParaRPr lang="en-IN" sz="2500" b="1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2A9EE8-CA21-FE4C-BBD7-AE0170FDF04E}"/>
              </a:ext>
            </a:extLst>
          </p:cNvPr>
          <p:cNvSpPr txBox="1"/>
          <p:nvPr/>
        </p:nvSpPr>
        <p:spPr>
          <a:xfrm>
            <a:off x="7779124" y="1319272"/>
            <a:ext cx="1889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2060"/>
                </a:solidFill>
              </a:rPr>
              <a:t>Model Loss</a:t>
            </a:r>
            <a:endParaRPr lang="en-IN" sz="2400" b="1" i="1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4A7E2C-6128-B511-724A-01137EA2073C}"/>
              </a:ext>
            </a:extLst>
          </p:cNvPr>
          <p:cNvSpPr txBox="1"/>
          <p:nvPr/>
        </p:nvSpPr>
        <p:spPr>
          <a:xfrm>
            <a:off x="464443" y="5820564"/>
            <a:ext cx="411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FF0000"/>
                </a:solidFill>
                <a:latin typeface="AvenirNext LT Pro Medium"/>
              </a:rPr>
              <a:t>Error value </a:t>
            </a:r>
            <a:r>
              <a:rPr lang="en-US" sz="2200" i="1" dirty="0">
                <a:latin typeface="AvenirNext LT Pro Medium"/>
              </a:rPr>
              <a:t>in </a:t>
            </a:r>
            <a:r>
              <a:rPr lang="en-US" sz="2200" b="1" i="1" dirty="0">
                <a:solidFill>
                  <a:srgbClr val="00B0F0"/>
                </a:solidFill>
                <a:latin typeface="AvenirNext LT Pro Medium"/>
              </a:rPr>
              <a:t>Test</a:t>
            </a:r>
            <a:r>
              <a:rPr lang="en-US" sz="2200" i="1" dirty="0">
                <a:latin typeface="AvenirNext LT Pro Medium"/>
              </a:rPr>
              <a:t> data is more when compared to </a:t>
            </a:r>
            <a:r>
              <a:rPr lang="en-US" sz="2200" b="1" i="1" dirty="0">
                <a:solidFill>
                  <a:srgbClr val="00B0F0"/>
                </a:solidFill>
                <a:latin typeface="AvenirNext LT Pro Medium"/>
              </a:rPr>
              <a:t>Train</a:t>
            </a:r>
            <a:r>
              <a:rPr lang="en-US" sz="2200" i="1" dirty="0">
                <a:latin typeface="AvenirNext LT Pro Medium"/>
              </a:rPr>
              <a:t> Data</a:t>
            </a:r>
            <a:endParaRPr lang="en-IN" sz="2200" i="1" dirty="0">
              <a:latin typeface="AvenirNext LT Pro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009639-D73C-1373-41B0-6CAA0D699024}"/>
              </a:ext>
            </a:extLst>
          </p:cNvPr>
          <p:cNvSpPr txBox="1"/>
          <p:nvPr/>
        </p:nvSpPr>
        <p:spPr>
          <a:xfrm>
            <a:off x="6548723" y="5820564"/>
            <a:ext cx="437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Model Loss </a:t>
            </a:r>
            <a:r>
              <a:rPr lang="en-US" sz="2000" i="1" dirty="0"/>
              <a:t>in </a:t>
            </a:r>
            <a:r>
              <a:rPr lang="en-US" sz="2000" i="1" dirty="0">
                <a:solidFill>
                  <a:srgbClr val="00B0F0"/>
                </a:solidFill>
              </a:rPr>
              <a:t>Test</a:t>
            </a:r>
            <a:r>
              <a:rPr lang="en-US" sz="2000" i="1" dirty="0"/>
              <a:t> Data is more when compared to </a:t>
            </a:r>
            <a:r>
              <a:rPr lang="en-US" sz="2000" i="1" dirty="0">
                <a:solidFill>
                  <a:srgbClr val="00B0F0"/>
                </a:solidFill>
              </a:rPr>
              <a:t>Train</a:t>
            </a:r>
            <a:r>
              <a:rPr lang="en-US" sz="2000" i="1" dirty="0"/>
              <a:t> Data</a:t>
            </a:r>
            <a:endParaRPr lang="en-IN" sz="2000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6F8076-C6F6-2920-DDB3-71A6C53D5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760" y="5998063"/>
            <a:ext cx="2099467" cy="3651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AC12C0-F40B-2179-C1DF-4FB790DE0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3300" y="5963462"/>
            <a:ext cx="1898700" cy="39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36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D6268-205C-62BF-E38E-CD64ACA7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B419A-1617-1E9A-B3D4-5CCD75DA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E6ED6-3C38-BF9D-220B-6C215B2C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D8E90-19B8-8CD3-224A-6D3B905E3E34}"/>
              </a:ext>
            </a:extLst>
          </p:cNvPr>
          <p:cNvSpPr txBox="1"/>
          <p:nvPr/>
        </p:nvSpPr>
        <p:spPr>
          <a:xfrm>
            <a:off x="280148" y="276128"/>
            <a:ext cx="8810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>
                <a:solidFill>
                  <a:srgbClr val="002060"/>
                </a:solidFill>
              </a:rPr>
              <a:t>Tabulating All model Performances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01E29-1FEB-A6B5-3C6A-6409741AFBB8}"/>
              </a:ext>
            </a:extLst>
          </p:cNvPr>
          <p:cNvSpPr txBox="1"/>
          <p:nvPr/>
        </p:nvSpPr>
        <p:spPr>
          <a:xfrm>
            <a:off x="6096000" y="957154"/>
            <a:ext cx="38951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i="1" dirty="0"/>
              <a:t>After</a:t>
            </a:r>
            <a:r>
              <a:rPr lang="en-IN" sz="2500" i="1" dirty="0">
                <a:solidFill>
                  <a:srgbClr val="C00000"/>
                </a:solidFill>
              </a:rPr>
              <a:t> Removing Outliers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8563A7-79AB-B66E-67F3-7EF26FB47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29" y="2067480"/>
            <a:ext cx="8604783" cy="35646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AC25FB-2BE9-F1FF-6BB9-3A3D4F990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212" y="2100485"/>
            <a:ext cx="1425388" cy="349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92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D6268-205C-62BF-E38E-CD64ACA7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B419A-1617-1E9A-B3D4-5CCD75DA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E6ED6-3C38-BF9D-220B-6C215B2C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D8E90-19B8-8CD3-224A-6D3B905E3E34}"/>
              </a:ext>
            </a:extLst>
          </p:cNvPr>
          <p:cNvSpPr txBox="1"/>
          <p:nvPr/>
        </p:nvSpPr>
        <p:spPr>
          <a:xfrm>
            <a:off x="2216524" y="546606"/>
            <a:ext cx="6873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i="1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F5F04C-317D-E774-F046-61662352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" y="2286000"/>
            <a:ext cx="8242725" cy="3374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B19302-1254-77A6-001B-8A4A0DA6E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184" y="2296735"/>
            <a:ext cx="1353993" cy="33527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25509-9323-D325-FEC4-54B4AF5ACC18}"/>
              </a:ext>
            </a:extLst>
          </p:cNvPr>
          <p:cNvSpPr txBox="1"/>
          <p:nvPr/>
        </p:nvSpPr>
        <p:spPr>
          <a:xfrm>
            <a:off x="6095999" y="957962"/>
            <a:ext cx="43254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i="1" dirty="0"/>
              <a:t>After </a:t>
            </a:r>
            <a:r>
              <a:rPr lang="en-IN" sz="2500" i="1" dirty="0">
                <a:solidFill>
                  <a:srgbClr val="C00000"/>
                </a:solidFill>
              </a:rPr>
              <a:t>Removing Outliers And Standardizing the Data</a:t>
            </a:r>
          </a:p>
        </p:txBody>
      </p:sp>
    </p:spTree>
    <p:extLst>
      <p:ext uri="{BB962C8B-B14F-4D97-AF65-F5344CB8AC3E}">
        <p14:creationId xmlns:p14="http://schemas.microsoft.com/office/powerpoint/2010/main" val="2063551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D6268-205C-62BF-E38E-CD64ACA7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B419A-1617-1E9A-B3D4-5CCD75DA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E6ED6-3C38-BF9D-220B-6C215B2C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D8E90-19B8-8CD3-224A-6D3B905E3E34}"/>
              </a:ext>
            </a:extLst>
          </p:cNvPr>
          <p:cNvSpPr txBox="1"/>
          <p:nvPr/>
        </p:nvSpPr>
        <p:spPr>
          <a:xfrm>
            <a:off x="2216524" y="546606"/>
            <a:ext cx="6873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i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25509-9323-D325-FEC4-54B4AF5ACC18}"/>
              </a:ext>
            </a:extLst>
          </p:cNvPr>
          <p:cNvSpPr txBox="1"/>
          <p:nvPr/>
        </p:nvSpPr>
        <p:spPr>
          <a:xfrm>
            <a:off x="6096000" y="957962"/>
            <a:ext cx="4419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i="1" dirty="0"/>
              <a:t>Before</a:t>
            </a:r>
            <a:r>
              <a:rPr lang="en-IN" sz="2500" b="1" i="1" dirty="0">
                <a:solidFill>
                  <a:srgbClr val="0070C0"/>
                </a:solidFill>
              </a:rPr>
              <a:t> </a:t>
            </a:r>
            <a:r>
              <a:rPr lang="en-IN" sz="2500" i="1" dirty="0">
                <a:solidFill>
                  <a:srgbClr val="C00000"/>
                </a:solidFill>
              </a:rPr>
              <a:t>Removing Outliers And without Standardizing 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49D9FB-7C82-4009-E85F-FA7D478AC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4" y="2411040"/>
            <a:ext cx="8235240" cy="32908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84A7BB-7C6E-6591-FA90-36D479D54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934" y="2411040"/>
            <a:ext cx="1394168" cy="32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37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F703-FC7E-4301-4668-B42ABA7A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 Model We have Chosen is...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48AA5-4DD0-E483-776A-1D5763A9E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00B050"/>
                </a:solidFill>
              </a:rPr>
              <a:t>XGBoost Regressor </a:t>
            </a:r>
            <a:r>
              <a:rPr lang="en-US" sz="3000" dirty="0"/>
              <a:t>– </a:t>
            </a:r>
            <a:r>
              <a:rPr lang="en-US" b="1" i="1" dirty="0"/>
              <a:t>After</a:t>
            </a:r>
            <a:r>
              <a:rPr lang="en-US" dirty="0"/>
              <a:t> Removing Outliers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FC9CD-9B04-5E96-08CF-BAD2D7F3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B9582-C7F9-9942-717D-5001F927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DD2A2-A59D-DD21-519E-D5472377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1BCC80-6E81-C521-FE84-F6775B2226F5}"/>
              </a:ext>
            </a:extLst>
          </p:cNvPr>
          <p:cNvSpPr txBox="1"/>
          <p:nvPr/>
        </p:nvSpPr>
        <p:spPr>
          <a:xfrm>
            <a:off x="1405217" y="3244334"/>
            <a:ext cx="222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</a:rPr>
              <a:t>Accuracy – 96%</a:t>
            </a:r>
            <a:endParaRPr lang="en-IN" sz="2000" i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9FA03-8750-1E05-522A-90182ECF3FB5}"/>
              </a:ext>
            </a:extLst>
          </p:cNvPr>
          <p:cNvSpPr txBox="1"/>
          <p:nvPr/>
        </p:nvSpPr>
        <p:spPr>
          <a:xfrm>
            <a:off x="1405217" y="3731240"/>
            <a:ext cx="207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RMSE  –  3.15</a:t>
            </a:r>
            <a:endParaRPr lang="en-IN" i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D0120B-5024-6B3B-EAA9-1567A3FFBDD7}"/>
              </a:ext>
            </a:extLst>
          </p:cNvPr>
          <p:cNvSpPr txBox="1"/>
          <p:nvPr/>
        </p:nvSpPr>
        <p:spPr>
          <a:xfrm>
            <a:off x="1405217" y="4187368"/>
            <a:ext cx="156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MAE – 2.31</a:t>
            </a:r>
            <a:endParaRPr lang="en-IN" i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C733A5-FE44-B972-629F-7FD99495916E}"/>
              </a:ext>
            </a:extLst>
          </p:cNvPr>
          <p:cNvSpPr txBox="1"/>
          <p:nvPr/>
        </p:nvSpPr>
        <p:spPr>
          <a:xfrm>
            <a:off x="1337982" y="4643496"/>
            <a:ext cx="163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RMSLE – 0.00</a:t>
            </a:r>
            <a:endParaRPr lang="en-IN" i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AA3A24-34D7-EB80-2E68-C38FE3F4BBB2}"/>
              </a:ext>
            </a:extLst>
          </p:cNvPr>
          <p:cNvSpPr txBox="1"/>
          <p:nvPr/>
        </p:nvSpPr>
        <p:spPr>
          <a:xfrm>
            <a:off x="1337982" y="5056762"/>
            <a:ext cx="155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MSE – 9.94</a:t>
            </a:r>
            <a:endParaRPr lang="en-IN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054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4D672-060B-2111-A74B-E0EA1005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6F712-77BB-B79A-7411-F55F7A26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Combined cycle power plant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CB667-9967-2D9E-25EC-FCCEEC8A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533AF-9474-C8E4-DF02-6B9C0E860ECE}"/>
              </a:ext>
            </a:extLst>
          </p:cNvPr>
          <p:cNvSpPr txBox="1"/>
          <p:nvPr/>
        </p:nvSpPr>
        <p:spPr>
          <a:xfrm>
            <a:off x="4478990" y="2702860"/>
            <a:ext cx="35836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i="1" dirty="0">
                <a:latin typeface="Aparajita" panose="02020603050405020304" pitchFamily="18" charset="0"/>
                <a:cs typeface="Aparajita" panose="02020603050405020304" pitchFamily="18" charset="0"/>
              </a:rPr>
              <a:t>Thank You...</a:t>
            </a:r>
            <a:endParaRPr lang="en-IN" sz="5000" b="1" i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51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E90C-09F8-5CDA-AE0A-6389D705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600" dirty="0"/>
              <a:t>Exploratory Data Analysis(EDA)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206FE1-468E-1618-202C-2C7B18B33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047" y="1996599"/>
            <a:ext cx="7315200" cy="41148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E7986-EC6A-EB7C-66C7-E98C16DF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7817F-DC66-03E3-A705-B683C81F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A63C7-C83C-960E-73B1-D57B84BC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C90B7A-1DBE-715A-805C-3FB35B30DA99}"/>
              </a:ext>
            </a:extLst>
          </p:cNvPr>
          <p:cNvSpPr txBox="1"/>
          <p:nvPr/>
        </p:nvSpPr>
        <p:spPr>
          <a:xfrm>
            <a:off x="8281147" y="2261097"/>
            <a:ext cx="19789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i="1" dirty="0"/>
              <a:t>Team - 6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A05AC2-901A-CD86-7D6A-DB8717B412DA}"/>
              </a:ext>
            </a:extLst>
          </p:cNvPr>
          <p:cNvSpPr txBox="1"/>
          <p:nvPr/>
        </p:nvSpPr>
        <p:spPr>
          <a:xfrm rot="10800000" flipV="1">
            <a:off x="8281147" y="3189271"/>
            <a:ext cx="3358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500" dirty="0"/>
              <a:t>Umesh Karnam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500" dirty="0"/>
              <a:t>Lalith Kumar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500" dirty="0"/>
              <a:t>Md Nasir Ali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500" dirty="0"/>
              <a:t>Shaik Huda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890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B7C9-365A-47FF-90E1-6016251B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505" y="85165"/>
            <a:ext cx="4953000" cy="2130552"/>
          </a:xfrm>
        </p:spPr>
        <p:txBody>
          <a:bodyPr/>
          <a:lstStyle/>
          <a:p>
            <a:r>
              <a:rPr lang="en-US" sz="4600" dirty="0"/>
              <a:t>Project Details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7CA89D0C-1A4F-476C-7045-5D47488F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066656"/>
              </p:ext>
            </p:extLst>
          </p:nvPr>
        </p:nvGraphicFramePr>
        <p:xfrm>
          <a:off x="789431" y="1882589"/>
          <a:ext cx="5051074" cy="4308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5537">
                  <a:extLst>
                    <a:ext uri="{9D8B030D-6E8A-4147-A177-3AD203B41FA5}">
                      <a16:colId xmlns:a16="http://schemas.microsoft.com/office/drawing/2014/main" val="766967806"/>
                    </a:ext>
                  </a:extLst>
                </a:gridCol>
                <a:gridCol w="2525537">
                  <a:extLst>
                    <a:ext uri="{9D8B030D-6E8A-4147-A177-3AD203B41FA5}">
                      <a16:colId xmlns:a16="http://schemas.microsoft.com/office/drawing/2014/main" val="631345766"/>
                    </a:ext>
                  </a:extLst>
                </a:gridCol>
              </a:tblGrid>
              <a:tr h="411776">
                <a:tc>
                  <a:txBody>
                    <a:bodyPr/>
                    <a:lstStyle/>
                    <a:p>
                      <a:pPr algn="ctr"/>
                      <a:r>
                        <a:rPr lang="en-IN" sz="2200" i="1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80714"/>
                  </a:ext>
                </a:extLst>
              </a:tr>
              <a:tr h="617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temperature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in degrees Celsius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Float 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153921"/>
                  </a:ext>
                </a:extLst>
              </a:tr>
              <a:tr h="617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Exhaust vacuum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in cm Hg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Float 64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493682"/>
                  </a:ext>
                </a:extLst>
              </a:tr>
              <a:tr h="8318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Amb_pressure(Ambient Pressure)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in millibar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Float 64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37776"/>
                  </a:ext>
                </a:extLst>
              </a:tr>
              <a:tr h="882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r_humidity(Relative humidity)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in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Float 64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917370"/>
                  </a:ext>
                </a:extLst>
              </a:tr>
              <a:tr h="772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energy_production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in MW(Million watts)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Float 64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82056"/>
                  </a:ext>
                </a:extLst>
              </a:tr>
            </a:tbl>
          </a:graphicData>
        </a:graphic>
      </p:graphicFrame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BA8EE09-C66B-4072-B4E9-9DEE8394E20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6681246" y="898941"/>
            <a:ext cx="4617720" cy="1880178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D6D0E59-E139-4D64-A9D8-5CA5C961F9E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6190129" y="2779119"/>
            <a:ext cx="5382251" cy="341196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686C7-C736-4CA1-84E6-AAAD3ABF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4" y="6416675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A2CC8-5849-451C-81F5-731A40CD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688BC-7E88-411A-A72F-BA96A981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6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1F5DD0-1F4C-45C4-8BEC-33AB4B47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953000" cy="2130552"/>
          </a:xfrm>
        </p:spPr>
        <p:txBody>
          <a:bodyPr/>
          <a:lstStyle/>
          <a:p>
            <a:r>
              <a:rPr lang="en-US" sz="5000" dirty="0"/>
              <a:t>Visualizations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A5D41-8779-43E7-AC6F-3AFF24624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641" y="1047029"/>
            <a:ext cx="4952681" cy="3410712"/>
          </a:xfrm>
        </p:spPr>
        <p:txBody>
          <a:bodyPr>
            <a:normAutofit/>
          </a:bodyPr>
          <a:lstStyle/>
          <a:p>
            <a:r>
              <a:rPr lang="en-US" b="1" dirty="0"/>
              <a:t>Observation: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With Energy Production,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/>
              <a:t>Temperature &amp; exhaust vacuum </a:t>
            </a:r>
            <a:r>
              <a:rPr lang="en-US" sz="2000" dirty="0"/>
              <a:t>have a highly </a:t>
            </a:r>
            <a:r>
              <a:rPr lang="en-US" sz="2000" b="1" i="1" dirty="0">
                <a:solidFill>
                  <a:srgbClr val="C00000"/>
                </a:solidFill>
              </a:rPr>
              <a:t>negative</a:t>
            </a:r>
            <a:r>
              <a:rPr lang="en-US" sz="2000" b="1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/>
              <a:t>correlation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/>
              <a:t>Ambient pressure &amp; Relative humidity </a:t>
            </a:r>
            <a:r>
              <a:rPr lang="en-US" sz="2000" dirty="0"/>
              <a:t>have a </a:t>
            </a:r>
            <a:r>
              <a:rPr lang="en-US" sz="2000" b="1" i="1" dirty="0">
                <a:solidFill>
                  <a:srgbClr val="00B0F0"/>
                </a:solidFill>
              </a:rPr>
              <a:t>positive</a:t>
            </a:r>
            <a:r>
              <a:rPr lang="en-US" sz="2000" dirty="0"/>
              <a:t> correlation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85884F0-C48A-45A9-A8BE-181304834F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458694" y="2235297"/>
            <a:ext cx="6185526" cy="4181378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35B82-405E-4242-85B4-2B74C39F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4" y="6416675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708B8-0261-4F63-A150-F20B7678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21BC8-8853-41B4-91F9-DD94F793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A189F9-6056-C04E-B2ED-64338DE89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040" y="3865000"/>
            <a:ext cx="4575715" cy="21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6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6424-35BF-4DF1-BD71-2A332E958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4482" y="3358563"/>
            <a:ext cx="3816006" cy="9144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Positively correlated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7540A-297E-4B3C-90A4-CC9A4413C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577" y="101043"/>
            <a:ext cx="8763001" cy="914400"/>
          </a:xfrm>
        </p:spPr>
        <p:txBody>
          <a:bodyPr>
            <a:normAutofit/>
          </a:bodyPr>
          <a:lstStyle/>
          <a:p>
            <a:r>
              <a:rPr lang="en-US" sz="2500" b="1" i="1" dirty="0">
                <a:solidFill>
                  <a:srgbClr val="C00000"/>
                </a:solidFill>
                <a:latin typeface="AvenirNext LT Pro Medium"/>
              </a:rPr>
              <a:t>Negatively Correlated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F6F1BE9-F0C4-46DC-91BA-5F4B45093B2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87329" y="69361"/>
            <a:ext cx="3429929" cy="3476203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B22055B-C672-4A29-A75A-BF6CA54619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187329" y="3545564"/>
            <a:ext cx="3429928" cy="3486810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74FDFF7-0DFC-4712-8AE1-D19EA660B89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/>
        </p:blipFill>
        <p:spPr>
          <a:xfrm>
            <a:off x="8257931" y="-245170"/>
            <a:ext cx="3692820" cy="367417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CE634F-9992-7EBD-9CE0-C336464DE982}"/>
              </a:ext>
            </a:extLst>
          </p:cNvPr>
          <p:cNvSpPr txBox="1"/>
          <p:nvPr/>
        </p:nvSpPr>
        <p:spPr>
          <a:xfrm>
            <a:off x="429902" y="76202"/>
            <a:ext cx="172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C00000"/>
                </a:solidFill>
              </a:rPr>
              <a:t>Temperature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2C5E7-D67D-EFD3-6AE3-CDC4987F6F06}"/>
              </a:ext>
            </a:extLst>
          </p:cNvPr>
          <p:cNvSpPr txBox="1"/>
          <p:nvPr/>
        </p:nvSpPr>
        <p:spPr>
          <a:xfrm>
            <a:off x="1405218" y="4000429"/>
            <a:ext cx="198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C00000"/>
                </a:solidFill>
              </a:rPr>
              <a:t>Exhaust vacuum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355B5-679B-3733-5669-E08A324917FF}"/>
              </a:ext>
            </a:extLst>
          </p:cNvPr>
          <p:cNvSpPr txBox="1"/>
          <p:nvPr/>
        </p:nvSpPr>
        <p:spPr>
          <a:xfrm>
            <a:off x="8250489" y="-133315"/>
            <a:ext cx="2225488" cy="369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002060"/>
                </a:solidFill>
              </a:rPr>
              <a:t>Ambient Pressure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AAB68A-2D9D-68A3-F0D4-B6173DF58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0489" y="3541709"/>
            <a:ext cx="3692820" cy="34130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4DF04D-1369-46AF-777B-DF4190DA1661}"/>
              </a:ext>
            </a:extLst>
          </p:cNvPr>
          <p:cNvSpPr txBox="1"/>
          <p:nvPr/>
        </p:nvSpPr>
        <p:spPr>
          <a:xfrm>
            <a:off x="8562009" y="3631097"/>
            <a:ext cx="23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002060"/>
                </a:solidFill>
              </a:rPr>
              <a:t>Relative humidity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FD508B-9B95-14E7-FB89-B51A50AEF643}"/>
              </a:ext>
            </a:extLst>
          </p:cNvPr>
          <p:cNvSpPr txBox="1"/>
          <p:nvPr/>
        </p:nvSpPr>
        <p:spPr>
          <a:xfrm>
            <a:off x="3934070" y="677515"/>
            <a:ext cx="2616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the </a:t>
            </a:r>
            <a:r>
              <a:rPr lang="en-IN" dirty="0">
                <a:solidFill>
                  <a:srgbClr val="C00000"/>
                </a:solidFill>
              </a:rPr>
              <a:t>Temperature &amp; Exhaust vacuum </a:t>
            </a:r>
            <a:r>
              <a:rPr lang="en-IN" b="1" i="1" dirty="0"/>
              <a:t>Increases</a:t>
            </a:r>
            <a:r>
              <a:rPr lang="en-IN" dirty="0"/>
              <a:t> Energy production </a:t>
            </a:r>
            <a:r>
              <a:rPr lang="en-IN" b="1" i="1" dirty="0"/>
              <a:t>Decreases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11718F-6E61-56AF-BD71-C1D6847DADF1}"/>
              </a:ext>
            </a:extLst>
          </p:cNvPr>
          <p:cNvSpPr txBox="1"/>
          <p:nvPr/>
        </p:nvSpPr>
        <p:spPr>
          <a:xfrm>
            <a:off x="5034041" y="4369761"/>
            <a:ext cx="2987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As the </a:t>
            </a:r>
            <a:r>
              <a:rPr lang="en-IN" dirty="0">
                <a:solidFill>
                  <a:srgbClr val="002060"/>
                </a:solidFill>
              </a:rPr>
              <a:t>Ambient Pressure &amp; Relative humidity </a:t>
            </a:r>
            <a:r>
              <a:rPr lang="en-IN" b="1" i="1" dirty="0"/>
              <a:t>Increases</a:t>
            </a:r>
            <a:r>
              <a:rPr lang="en-IN" dirty="0"/>
              <a:t> Energy Production </a:t>
            </a:r>
            <a:r>
              <a:rPr lang="en-IN" b="1" i="1" dirty="0"/>
              <a:t>Also Increases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27EDA5-F8AC-ED22-4785-06BBDEB20FDD}"/>
              </a:ext>
            </a:extLst>
          </p:cNvPr>
          <p:cNvSpPr txBox="1"/>
          <p:nvPr/>
        </p:nvSpPr>
        <p:spPr>
          <a:xfrm>
            <a:off x="3737701" y="1909244"/>
            <a:ext cx="279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i="1" dirty="0">
                <a:solidFill>
                  <a:srgbClr val="002060"/>
                </a:solidFill>
                <a:latin typeface="AvenirNext LT Pro Medium"/>
              </a:rPr>
              <a:t>Inversely Proportional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5E07A8-A573-6061-E0F3-2F516C455D00}"/>
              </a:ext>
            </a:extLst>
          </p:cNvPr>
          <p:cNvSpPr txBox="1"/>
          <p:nvPr/>
        </p:nvSpPr>
        <p:spPr>
          <a:xfrm>
            <a:off x="5526024" y="5811153"/>
            <a:ext cx="261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i="1" dirty="0">
                <a:solidFill>
                  <a:srgbClr val="002060"/>
                </a:solidFill>
                <a:latin typeface="AvenirNext LT Pro Medium"/>
              </a:rPr>
              <a:t>Directly Proportional</a:t>
            </a:r>
          </a:p>
        </p:txBody>
      </p:sp>
    </p:spTree>
    <p:extLst>
      <p:ext uri="{BB962C8B-B14F-4D97-AF65-F5344CB8AC3E}">
        <p14:creationId xmlns:p14="http://schemas.microsoft.com/office/powerpoint/2010/main" val="396673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7C19B-834A-2141-D693-92ADF84E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778F7-9985-D611-6C7F-6C970296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CE9DC-AB20-92F0-BE31-7F86440F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82C9E8-8881-97F1-A86A-D0BEA9EA2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37" y="3424237"/>
            <a:ext cx="9526" cy="95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C68DAC-4F5D-839B-47EF-B358BD107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76200"/>
            <a:ext cx="9870141" cy="67909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F93DA7-90DC-0F73-9398-8FB90DB3C0D8}"/>
              </a:ext>
            </a:extLst>
          </p:cNvPr>
          <p:cNvSpPr txBox="1"/>
          <p:nvPr/>
        </p:nvSpPr>
        <p:spPr>
          <a:xfrm>
            <a:off x="10569388" y="329453"/>
            <a:ext cx="1489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i="1" u="sng" dirty="0">
                <a:solidFill>
                  <a:schemeClr val="bg1"/>
                </a:solidFill>
                <a:highlight>
                  <a:srgbClr val="000080"/>
                </a:highlight>
              </a:rPr>
              <a:t>Pair Plot</a:t>
            </a:r>
          </a:p>
        </p:txBody>
      </p:sp>
    </p:spTree>
    <p:extLst>
      <p:ext uri="{BB962C8B-B14F-4D97-AF65-F5344CB8AC3E}">
        <p14:creationId xmlns:p14="http://schemas.microsoft.com/office/powerpoint/2010/main" val="276391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C0679-7BB2-FCB2-D8CE-EC07F558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D672D-50DA-DCF4-9621-52B33A30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BEEE5-CCB4-8AB2-32E1-552AD336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3F6A28-C6BA-FDA5-41A4-4077168E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7476842" cy="40744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AB793B-47DD-46B5-4C47-400B45FEDC33}"/>
              </a:ext>
            </a:extLst>
          </p:cNvPr>
          <p:cNvSpPr txBox="1"/>
          <p:nvPr/>
        </p:nvSpPr>
        <p:spPr>
          <a:xfrm>
            <a:off x="8081861" y="361963"/>
            <a:ext cx="41101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i="1" dirty="0"/>
              <a:t>Outliers Detection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58DF4F-D319-64E4-18A1-2D7E78323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8878"/>
            <a:ext cx="4227745" cy="21939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D4ADC1-4CDF-1FEF-9EB3-182213872E76}"/>
              </a:ext>
            </a:extLst>
          </p:cNvPr>
          <p:cNvSpPr txBox="1"/>
          <p:nvPr/>
        </p:nvSpPr>
        <p:spPr>
          <a:xfrm>
            <a:off x="138830" y="4448878"/>
            <a:ext cx="171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Temperature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BAB364-9DF8-A221-4CA1-157DD0305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116" y="4377228"/>
            <a:ext cx="4227745" cy="22656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84A76A-A58C-98EA-CA75-ABFA502D8234}"/>
              </a:ext>
            </a:extLst>
          </p:cNvPr>
          <p:cNvSpPr txBox="1"/>
          <p:nvPr/>
        </p:nvSpPr>
        <p:spPr>
          <a:xfrm>
            <a:off x="4645277" y="4460227"/>
            <a:ext cx="21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Exhaust Vacuum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79D78-A0A8-9F5F-B3EE-A163E0768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861" y="4387214"/>
            <a:ext cx="4259040" cy="22556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626D6B-4B66-7E18-5682-4C4F145A6444}"/>
              </a:ext>
            </a:extLst>
          </p:cNvPr>
          <p:cNvSpPr txBox="1"/>
          <p:nvPr/>
        </p:nvSpPr>
        <p:spPr>
          <a:xfrm>
            <a:off x="8153400" y="4460227"/>
            <a:ext cx="236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C00000"/>
                </a:solidFill>
              </a:rPr>
              <a:t>Ambient Pressure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015C6F1-5DCD-3768-4792-FD5C9C8C57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0481" y="1742447"/>
            <a:ext cx="4227746" cy="23315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B4E2597-93D2-1340-1600-A411EB6F8C9C}"/>
              </a:ext>
            </a:extLst>
          </p:cNvPr>
          <p:cNvSpPr txBox="1"/>
          <p:nvPr/>
        </p:nvSpPr>
        <p:spPr>
          <a:xfrm>
            <a:off x="7917365" y="1899858"/>
            <a:ext cx="214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C00000"/>
                </a:solidFill>
              </a:rPr>
              <a:t>Relative Humidity</a:t>
            </a:r>
          </a:p>
        </p:txBody>
      </p:sp>
    </p:spTree>
    <p:extLst>
      <p:ext uri="{BB962C8B-B14F-4D97-AF65-F5344CB8AC3E}">
        <p14:creationId xmlns:p14="http://schemas.microsoft.com/office/powerpoint/2010/main" val="108968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7D06-ADC1-D3D2-48E1-ED8088F67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/>
              <a:t>After Removal of Outliers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D66711F3-24CB-868D-57AC-082DB675A0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803" r="1803"/>
          <a:stretch>
            <a:fillRect/>
          </a:stretch>
        </p:blipFill>
        <p:spPr>
          <a:xfrm>
            <a:off x="825500" y="2670175"/>
            <a:ext cx="5175250" cy="3638550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BBDC8FA-78D3-72A2-6432-AE1EF086F49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1573" r="11573"/>
          <a:stretch>
            <a:fillRect/>
          </a:stretch>
        </p:blipFill>
        <p:spPr/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8C37C6-2570-A2E3-5C7E-6742542F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E3CAE01-1043-58F2-7C4C-AC77E6A01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673361-7064-A08D-F2B4-5AC1C09E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AAA93-AFC2-93E3-95CB-423CEB4CC3AD}"/>
              </a:ext>
            </a:extLst>
          </p:cNvPr>
          <p:cNvSpPr txBox="1"/>
          <p:nvPr/>
        </p:nvSpPr>
        <p:spPr>
          <a:xfrm>
            <a:off x="825500" y="2300716"/>
            <a:ext cx="237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Ambient </a:t>
            </a:r>
            <a:r>
              <a:rPr lang="en-IN" sz="2000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Pressure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3F5C2B-860B-FF1E-4474-BE9605EFD5D4}"/>
              </a:ext>
            </a:extLst>
          </p:cNvPr>
          <p:cNvSpPr txBox="1"/>
          <p:nvPr/>
        </p:nvSpPr>
        <p:spPr>
          <a:xfrm>
            <a:off x="6248759" y="2246741"/>
            <a:ext cx="218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Relative Humidity</a:t>
            </a:r>
          </a:p>
        </p:txBody>
      </p:sp>
    </p:spTree>
    <p:extLst>
      <p:ext uri="{BB962C8B-B14F-4D97-AF65-F5344CB8AC3E}">
        <p14:creationId xmlns:p14="http://schemas.microsoft.com/office/powerpoint/2010/main" val="209359697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_win32_JB_SL_v2.potx" id="{ADBA094C-A0EC-4C0A-B446-BFAC587CD452}" vid="{5D925AC9-0F62-4DD1-AF7D-A39A21A96B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841D0F8-A96E-436B-B6A7-2AFF6F30F9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1377AF-B80E-4F93-8088-50DE225F34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8EF3A0-5A01-4576-8764-452FD3A2CB70}">
  <ds:schemaRefs>
    <ds:schemaRef ds:uri="http://schemas.microsoft.com/office/2006/documentManagement/types"/>
    <ds:schemaRef ds:uri="http://www.w3.org/XML/1998/namespace"/>
    <ds:schemaRef ds:uri="71af3243-3dd4-4a8d-8c0d-dd76da1f02a5"/>
    <ds:schemaRef ds:uri="http://schemas.microsoft.com/sharepoint/v3"/>
    <ds:schemaRef ds:uri="http://purl.org/dc/elements/1.1/"/>
    <ds:schemaRef ds:uri="http://purl.org/dc/dcmitype/"/>
    <ds:schemaRef ds:uri="http://purl.org/dc/terms/"/>
    <ds:schemaRef ds:uri="16c05727-aa75-4e4a-9b5f-8a80a1165891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Dappled design</Template>
  <TotalTime>1718</TotalTime>
  <Words>822</Words>
  <Application>Microsoft Office PowerPoint</Application>
  <PresentationFormat>Widescreen</PresentationFormat>
  <Paragraphs>248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Aparajita</vt:lpstr>
      <vt:lpstr>Arial</vt:lpstr>
      <vt:lpstr>Arial Black</vt:lpstr>
      <vt:lpstr>Avenir Next LT Pro</vt:lpstr>
      <vt:lpstr>AvenirNext LT Pro Medium</vt:lpstr>
      <vt:lpstr>Calibri</vt:lpstr>
      <vt:lpstr>Consolas</vt:lpstr>
      <vt:lpstr>Helvetica Neue</vt:lpstr>
      <vt:lpstr>Roboto</vt:lpstr>
      <vt:lpstr>Sabon Next LT</vt:lpstr>
      <vt:lpstr>Wingdings</vt:lpstr>
      <vt:lpstr>DappledVTI</vt:lpstr>
      <vt:lpstr>COMBINED CYCLE Power Plant</vt:lpstr>
      <vt:lpstr>Business Objective</vt:lpstr>
      <vt:lpstr>Exploratory Data Analysis(EDA)</vt:lpstr>
      <vt:lpstr>Project Details</vt:lpstr>
      <vt:lpstr>Visualizations </vt:lpstr>
      <vt:lpstr>Positively correlated</vt:lpstr>
      <vt:lpstr>PowerPoint Presentation</vt:lpstr>
      <vt:lpstr>PowerPoint Presentation</vt:lpstr>
      <vt:lpstr>After Removal of Outliers</vt:lpstr>
      <vt:lpstr>Inference</vt:lpstr>
      <vt:lpstr>Model Building</vt:lpstr>
      <vt:lpstr>PowerPoint Presentation</vt:lpstr>
      <vt:lpstr>Models With R-Squared Values</vt:lpstr>
      <vt:lpstr>Fitting the Data With Different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11)Neural Networks</vt:lpstr>
      <vt:lpstr>PowerPoint Presentation</vt:lpstr>
      <vt:lpstr>PowerPoint Presentation</vt:lpstr>
      <vt:lpstr>PowerPoint Presentation</vt:lpstr>
      <vt:lpstr>The Final Model We have Chosen is...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COMBINED CYCLE Power Plant</dc:title>
  <dc:creator>shaik huda</dc:creator>
  <cp:lastModifiedBy>shaik huda</cp:lastModifiedBy>
  <cp:revision>38</cp:revision>
  <dcterms:created xsi:type="dcterms:W3CDTF">2022-06-15T19:04:57Z</dcterms:created>
  <dcterms:modified xsi:type="dcterms:W3CDTF">2022-07-04T17:52:34Z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