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9EDBF-E543-45B9-88C2-0CF3403B7B1B}" v="1595" dt="2020-01-09T19:28:1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Tower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3716" y="4663637"/>
            <a:ext cx="2661585" cy="33866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cs typeface="Calibri"/>
              </a:rPr>
              <a:t>Шайхутдинов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Айдар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FFD36-3253-4A8A-8E6E-986E36ED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ВВедение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B8E84-6A28-4929-ADAB-10DFA132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1054"/>
            <a:ext cx="10131425" cy="154242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Строив башни Лучников нужно убить всех противников до тех пор пока они не дошли до конца пути</a:t>
            </a:r>
          </a:p>
        </p:txBody>
      </p:sp>
    </p:spTree>
    <p:extLst>
      <p:ext uri="{BB962C8B-B14F-4D97-AF65-F5344CB8AC3E}">
        <p14:creationId xmlns:p14="http://schemas.microsoft.com/office/powerpoint/2010/main" val="15544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9E011-8F8B-4C8B-B586-1F78FDE3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86205-D351-4C8E-9A94-53187BD4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проекте было создано всего четыре класса. Для противников, для башен и для расположения башен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Особенностью первого класса является то что он </a:t>
            </a:r>
            <a:r>
              <a:rPr lang="ru-RU" dirty="0" err="1">
                <a:cs typeface="Calibri" panose="020F0502020204030204"/>
              </a:rPr>
              <a:t>универсленый</a:t>
            </a:r>
            <a:r>
              <a:rPr lang="ru-RU" dirty="0">
                <a:cs typeface="Calibri" panose="020F0502020204030204"/>
              </a:rPr>
              <a:t> для всех противников при вызове нужно лишь задать определенные параметры 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Также в игре есть музыка для более приятной игры, создателем которой является Марат </a:t>
            </a:r>
            <a:r>
              <a:rPr lang="ru-RU" dirty="0" err="1">
                <a:cs typeface="Calibri" panose="020F0502020204030204"/>
              </a:rPr>
              <a:t>Фазахутдинов</a:t>
            </a:r>
          </a:p>
        </p:txBody>
      </p:sp>
    </p:spTree>
    <p:extLst>
      <p:ext uri="{BB962C8B-B14F-4D97-AF65-F5344CB8AC3E}">
        <p14:creationId xmlns:p14="http://schemas.microsoft.com/office/powerpoint/2010/main" val="18891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6217-EDF6-4377-9ED1-C97DEEC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1EE31-B0C5-4C94-9889-9E92C78B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372"/>
            <a:ext cx="10131425" cy="1407957"/>
          </a:xfrm>
        </p:spPr>
        <p:txBody>
          <a:bodyPr/>
          <a:lstStyle/>
          <a:p>
            <a:r>
              <a:rPr lang="ru-RU" dirty="0">
                <a:cs typeface="Calibri"/>
              </a:rPr>
              <a:t>Игра получилось довольно интересной, но можно добавить несколько уровней, нужно продумать более жесткий геймплей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6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Celestial</vt:lpstr>
      <vt:lpstr>Tower defense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171</cp:revision>
  <dcterms:created xsi:type="dcterms:W3CDTF">2014-09-12T02:08:24Z</dcterms:created>
  <dcterms:modified xsi:type="dcterms:W3CDTF">2020-01-09T19:28:35Z</dcterms:modified>
</cp:coreProperties>
</file>