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B8DD65-8F42-432F-AFAA-DB8ABEF7A15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BRD_Dashboard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2C35989-D11F-4077-94CC-57730A4E1F5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10-09-2023 17:04:29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" name="slide2">
            <a:extLst>
              <a:ext uri="{FF2B5EF4-FFF2-40B4-BE49-F238E27FC236}">
                <a16:creationId xmlns:a16="http://schemas.microsoft.com/office/drawing/2014/main" id="{C9B16BBB-527F-4038-A819-4E46C77220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2023-09-10T11:34:29Z</dcterms:created>
  <dcterms:modified xsi:type="dcterms:W3CDTF">2023-09-10T11:34:29Z</dcterms:modified>
</cp:coreProperties>
</file>