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0" r:id="rId3"/>
    <p:sldId id="272" r:id="rId4"/>
    <p:sldId id="273" r:id="rId5"/>
    <p:sldId id="275" r:id="rId6"/>
    <p:sldId id="276" r:id="rId7"/>
    <p:sldId id="277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59476" y="936506"/>
            <a:ext cx="6425046" cy="498498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6103" t="42606" r="6925" b="15200"/>
          <a:stretch>
            <a:fillRect/>
          </a:stretch>
        </p:blipFill>
        <p:spPr>
          <a:xfrm>
            <a:off x="927860" y="-62831"/>
            <a:ext cx="7394591" cy="709159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8387" t="34096" r="5328" b="16139"/>
          <a:stretch>
            <a:fillRect/>
          </a:stretch>
        </p:blipFill>
        <p:spPr>
          <a:xfrm>
            <a:off x="1723854" y="123839"/>
            <a:ext cx="5289810" cy="661032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8832" t="34126" r="6925" b="15669"/>
          <a:stretch>
            <a:fillRect/>
          </a:stretch>
        </p:blipFill>
        <p:spPr>
          <a:xfrm>
            <a:off x="1946358" y="38654"/>
            <a:ext cx="5351646" cy="691028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7866" t="33570" r="5729" b="15657"/>
          <a:stretch>
            <a:fillRect/>
          </a:stretch>
        </p:blipFill>
        <p:spPr>
          <a:xfrm>
            <a:off x="1108285" y="21606"/>
            <a:ext cx="6800792" cy="702913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9536" t="33920" r="8959" b="18251"/>
          <a:stretch>
            <a:fillRect/>
          </a:stretch>
        </p:blipFill>
        <p:spPr>
          <a:xfrm>
            <a:off x="1052914" y="28397"/>
            <a:ext cx="7278921" cy="704591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2015-05-11T22:30:45Z</dcterms:created>
  <dcterms:modified xsi:type="dcterms:W3CDTF">2023-10-11T15:36:49Z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c4a94cb9b2e24199acb22af45bec6c3e</vt:lpwstr>
  </property>
</Properties>
</file>