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3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CB86D0-75DC-4767-8FE6-E889D4BEE5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B9F36C-3039-4213-87FA-73D23AE86F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5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804CD-C9DA-4C5B-979D-6664CD0879E0}"/>
              </a:ext>
            </a:extLst>
          </p:cNvPr>
          <p:cNvSpPr txBox="1"/>
          <p:nvPr/>
        </p:nvSpPr>
        <p:spPr>
          <a:xfrm>
            <a:off x="1526959" y="719090"/>
            <a:ext cx="1045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ui-monospace"/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ui-monospace"/>
              </a:rPr>
              <a:t>1.H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ypothesis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ui-monospace"/>
              </a:rPr>
              <a:t>T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esting : </a:t>
            </a: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By taking experimental data set we take statistical decision this method is called as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ui-monospace"/>
              </a:rPr>
              <a:t> 					   H</a:t>
            </a: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ypothesis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ui-monospace"/>
              </a:rPr>
              <a:t>T</a:t>
            </a: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esting 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8A2C1-444C-464B-8DD9-44C3399C9037}"/>
              </a:ext>
            </a:extLst>
          </p:cNvPr>
          <p:cNvSpPr txBox="1"/>
          <p:nvPr/>
        </p:nvSpPr>
        <p:spPr>
          <a:xfrm>
            <a:off x="1526959" y="2136343"/>
            <a:ext cx="9446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2.N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ull hypothesis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It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states that a population parameter such as the mean, the 						    standard deviation and etc.. is equal to a hypothesized value.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is effectively stating that a quantity is larger or equal to zero AND 					      smaller or equal to zero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59F7-FB4D-4C08-9412-9289F812E040}"/>
              </a:ext>
            </a:extLst>
          </p:cNvPr>
          <p:cNvSpPr txBox="1"/>
          <p:nvPr/>
        </p:nvSpPr>
        <p:spPr>
          <a:xfrm>
            <a:off x="2069211" y="4071527"/>
            <a:ext cx="7888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“The null hypothesis is generally assumed to remain possibly true”</a:t>
            </a: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611A2-39ED-4AAA-93F8-FB68F1621D16}"/>
              </a:ext>
            </a:extLst>
          </p:cNvPr>
          <p:cNvSpPr txBox="1"/>
          <p:nvPr/>
        </p:nvSpPr>
        <p:spPr>
          <a:xfrm>
            <a:off x="4048217" y="488272"/>
            <a:ext cx="498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Hypothesis test – Shaik . Kaleem (A . Data Science)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8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83D1D-742A-4BBD-B7F1-29B99079C883}"/>
              </a:ext>
            </a:extLst>
          </p:cNvPr>
          <p:cNvSpPr txBox="1"/>
          <p:nvPr/>
        </p:nvSpPr>
        <p:spPr>
          <a:xfrm>
            <a:off x="1373886" y="691819"/>
            <a:ext cx="10818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A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lternative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hypothesis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 :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states that a population parameter is smaller, greater, 										  or different than the hypothesized value in the null hypothesis 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	The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alternative hypothesis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is what you might believe to be true or hope to prove true.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E72FC-60AB-4624-A448-0DB6B55D6DD3}"/>
              </a:ext>
            </a:extLst>
          </p:cNvPr>
          <p:cNvSpPr txBox="1"/>
          <p:nvPr/>
        </p:nvSpPr>
        <p:spPr>
          <a:xfrm>
            <a:off x="1606858" y="2530136"/>
            <a:ext cx="9088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Example </a:t>
            </a:r>
            <a:r>
              <a:rPr lang="en-US" dirty="0"/>
              <a:t>:  Eating outside food or junk food is not good for health and leads to be come fatty.</a:t>
            </a:r>
          </a:p>
          <a:p>
            <a:r>
              <a:rPr lang="en-US" dirty="0"/>
              <a:t>		      As it contains unwanted fatty acids</a:t>
            </a:r>
            <a:r>
              <a:rPr lang="en-IN" dirty="0"/>
              <a:t>.</a:t>
            </a:r>
          </a:p>
          <a:p>
            <a:r>
              <a:rPr lang="en-IN" dirty="0"/>
              <a:t>		     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ui-monospace"/>
              </a:rPr>
              <a:t>H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ypothesis : </a:t>
            </a: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monospace"/>
              </a:rPr>
              <a:t>Eating junk food make you fat.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33ABF-93C1-4CBE-81A0-24D846537874}"/>
              </a:ext>
            </a:extLst>
          </p:cNvPr>
          <p:cNvSpPr txBox="1"/>
          <p:nvPr/>
        </p:nvSpPr>
        <p:spPr>
          <a:xfrm>
            <a:off x="1748901" y="4163627"/>
            <a:ext cx="973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4.P-Value </a:t>
            </a:r>
            <a:r>
              <a:rPr lang="en-US" dirty="0"/>
              <a:t>: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 null hypothesis significance testing, the p-value is the probability of obtaining test 	       results at least as extreme as the results actually observed, under the assumption 	       that the null hypothesis is correct.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1C974-3F6F-42CA-B22C-8F5EBC94D1B4}"/>
              </a:ext>
            </a:extLst>
          </p:cNvPr>
          <p:cNvSpPr txBox="1"/>
          <p:nvPr/>
        </p:nvSpPr>
        <p:spPr>
          <a:xfrm>
            <a:off x="1544715" y="506028"/>
            <a:ext cx="10028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p value is less than the chosen significance then we reject the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smaller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means that there is stronger evidence in favor of the alternative hypothesis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97485-3298-4400-B6A8-1DEBB516CF41}"/>
              </a:ext>
            </a:extLst>
          </p:cNvPr>
          <p:cNvSpPr txBox="1"/>
          <p:nvPr/>
        </p:nvSpPr>
        <p:spPr>
          <a:xfrm>
            <a:off x="1544715" y="2201662"/>
            <a:ext cx="4965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5.P Value can be obtained from any of these tests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Chi Square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Anova</a:t>
            </a:r>
            <a:r>
              <a:rPr lang="en-US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608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309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Google Sans</vt:lpstr>
      <vt:lpstr>Open Sans</vt:lpstr>
      <vt:lpstr>ui-monospace</vt:lpstr>
      <vt:lpstr>Wingdings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kaleem sk</dc:creator>
  <cp:lastModifiedBy>kaleem sk</cp:lastModifiedBy>
  <cp:revision>5</cp:revision>
  <dcterms:created xsi:type="dcterms:W3CDTF">2021-07-08T07:11:40Z</dcterms:created>
  <dcterms:modified xsi:type="dcterms:W3CDTF">2021-07-09T03:53:45Z</dcterms:modified>
</cp:coreProperties>
</file>