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72" r:id="rId1"/>
  </p:sldMasterIdLst>
  <p:notesMasterIdLst>
    <p:notesMasterId r:id="rId2"/>
  </p:notesMasterIdLst>
  <p:sldIdLst>
    <p:sldId id="294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y="10287000" cx="18288000"/>
  <p:notesSz cx="6858000" cy="9144000"/>
  <p:embeddedFontLst>
    <p:embeddedFont>
      <p:font typeface="League Spartan" panose="00000800000000000000" charset="1"/>
      <p:regular r:id="rId15"/>
    </p:embeddedFont>
    <p:embeddedFont>
      <p:font typeface="Aileron" panose="00000500000000000000" charset="1"/>
      <p:regular r:id="rId16"/>
    </p:embeddedFont>
    <p:embeddedFont>
      <p:font typeface="Aileron Bold" panose="00000800000000000000" charset="1"/>
      <p:regular r:id="rId17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74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sp>
        <p:nvSpPr>
          <p:cNvPr id="1048750" name=""/>
          <p:cNvSpPr txBox="1"/>
          <p:nvPr/>
        </p:nvSpPr>
        <p:spPr>
          <a:xfrm>
            <a:off x="2656043" y="3307080"/>
            <a:ext cx="13805619" cy="5374640"/>
          </a:xfrm>
          <a:prstGeom prst="rect"/>
        </p:spPr>
        <p:txBody>
          <a:bodyPr rtlCol="0" wrap="square">
            <a:spAutoFit/>
          </a:bodyPr>
          <a:p>
            <a:r>
              <a:rPr b="1" sz="8800" lang="en-IN">
                <a:solidFill>
                  <a:srgbClr val="000000"/>
                </a:solidFill>
              </a:rPr>
              <a:t>PROJECT TITLE:COMPREHENSIVE DIGITAL MARKETING FOR BOAT LIFESTYLE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Freeform 2"/>
          <p:cNvSpPr/>
          <p:nvPr/>
        </p:nvSpPr>
        <p:spPr>
          <a:xfrm rot="-10800000" flipH="0" flipV="0">
            <a:off x="-739863" y="6979920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3" y="0"/>
                </a:lnTo>
                <a:lnTo>
                  <a:pt x="11729493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60" name="Freeform 3"/>
          <p:cNvSpPr/>
          <p:nvPr/>
        </p:nvSpPr>
        <p:spPr>
          <a:xfrm rot="0" flipH="0" flipV="0">
            <a:off x="14272302" y="7994250"/>
            <a:ext cx="5076323" cy="5076323"/>
          </a:xfrm>
          <a:custGeom>
            <a:avLst/>
            <a:ahLst/>
            <a:rect l="l" t="t" r="r" b="b"/>
            <a:pathLst>
              <a:path w="5076323" h="5076323">
                <a:moveTo>
                  <a:pt x="0" y="0"/>
                </a:moveTo>
                <a:lnTo>
                  <a:pt x="5076323" y="0"/>
                </a:lnTo>
                <a:lnTo>
                  <a:pt x="5076323" y="5076323"/>
                </a:lnTo>
                <a:lnTo>
                  <a:pt x="0" y="507632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61" name="Freeform 4"/>
          <p:cNvSpPr/>
          <p:nvPr/>
        </p:nvSpPr>
        <p:spPr>
          <a:xfrm rot="0" flipH="0" flipV="0">
            <a:off x="13579853" y="-1288678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3" y="0"/>
                </a:lnTo>
                <a:lnTo>
                  <a:pt x="11729493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5" name="Group 5"/>
          <p:cNvGrpSpPr/>
          <p:nvPr/>
        </p:nvGrpSpPr>
        <p:grpSpPr>
          <a:xfrm rot="0">
            <a:off x="9900406" y="1240494"/>
            <a:ext cx="7358894" cy="7600931"/>
            <a:chOff x="0" y="0"/>
            <a:chExt cx="1938145" cy="2001891"/>
          </a:xfrm>
        </p:grpSpPr>
        <p:sp>
          <p:nvSpPr>
            <p:cNvPr id="1048662" name="Freeform 6"/>
            <p:cNvSpPr/>
            <p:nvPr/>
          </p:nvSpPr>
          <p:spPr>
            <a:xfrm rot="0" flipH="0" flipV="0">
              <a:off x="0" y="0"/>
              <a:ext cx="1938145" cy="2001891"/>
            </a:xfrm>
            <a:custGeom>
              <a:avLst/>
              <a:ahLst/>
              <a:rect l="l" t="t" r="r" b="b"/>
              <a:pathLst>
                <a:path w="1938145" h="2001891">
                  <a:moveTo>
                    <a:pt x="102049" y="0"/>
                  </a:moveTo>
                  <a:lnTo>
                    <a:pt x="1836096" y="0"/>
                  </a:lnTo>
                  <a:cubicBezTo>
                    <a:pt x="1892456" y="0"/>
                    <a:pt x="1938145" y="45689"/>
                    <a:pt x="1938145" y="102049"/>
                  </a:cubicBezTo>
                  <a:lnTo>
                    <a:pt x="1938145" y="1899842"/>
                  </a:lnTo>
                  <a:cubicBezTo>
                    <a:pt x="1938145" y="1956202"/>
                    <a:pt x="1892456" y="2001891"/>
                    <a:pt x="1836096" y="2001891"/>
                  </a:cubicBezTo>
                  <a:lnTo>
                    <a:pt x="102049" y="2001891"/>
                  </a:lnTo>
                  <a:cubicBezTo>
                    <a:pt x="45689" y="2001891"/>
                    <a:pt x="0" y="1956202"/>
                    <a:pt x="0" y="1899842"/>
                  </a:cubicBezTo>
                  <a:lnTo>
                    <a:pt x="0" y="102049"/>
                  </a:lnTo>
                  <a:cubicBezTo>
                    <a:pt x="0" y="45689"/>
                    <a:pt x="45689" y="0"/>
                    <a:pt x="102049" y="0"/>
                  </a:cubicBezTo>
                  <a:close/>
                </a:path>
              </a:pathLst>
            </a:custGeom>
            <a:solidFill>
              <a:srgbClr val="F0F1ED"/>
            </a:solidFill>
            <a:ln w="152400" cap="rnd">
              <a:solidFill>
                <a:srgbClr val="0E8F89"/>
              </a:solidFill>
              <a:prstDash val="solid"/>
              <a:round/>
            </a:ln>
          </p:spPr>
        </p:sp>
        <p:sp>
          <p:nvSpPr>
            <p:cNvPr id="1048663" name="TextBox 7"/>
            <p:cNvSpPr txBox="1"/>
            <p:nvPr/>
          </p:nvSpPr>
          <p:spPr>
            <a:xfrm>
              <a:off x="0" y="-38100"/>
              <a:ext cx="1938145" cy="2039991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id="1048664" name="Freeform 8"/>
          <p:cNvSpPr/>
          <p:nvPr/>
        </p:nvSpPr>
        <p:spPr>
          <a:xfrm rot="0" flipH="0" flipV="0">
            <a:off x="10541378" y="2865120"/>
            <a:ext cx="6269086" cy="4114800"/>
          </a:xfrm>
          <a:custGeom>
            <a:avLst/>
            <a:ahLst/>
            <a:rect l="l" t="t" r="r" b="b"/>
            <a:pathLst>
              <a:path w="6269086" h="4114800">
                <a:moveTo>
                  <a:pt x="0" y="0"/>
                </a:moveTo>
                <a:lnTo>
                  <a:pt x="6269086" y="0"/>
                </a:lnTo>
                <a:lnTo>
                  <a:pt x="62690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65" name="TextBox 9"/>
          <p:cNvSpPr txBox="1"/>
          <p:nvPr/>
        </p:nvSpPr>
        <p:spPr>
          <a:xfrm rot="0">
            <a:off x="1028700" y="1240494"/>
            <a:ext cx="9749136" cy="351460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240"/>
              </a:lnSpc>
            </a:pPr>
            <a:r>
              <a:rPr sz="7700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EMAIL &amp; RETARGETING STRATEGY</a:t>
            </a:r>
          </a:p>
        </p:txBody>
      </p:sp>
      <p:sp>
        <p:nvSpPr>
          <p:cNvPr id="1048666" name="TextBox 10"/>
          <p:cNvSpPr txBox="1"/>
          <p:nvPr/>
        </p:nvSpPr>
        <p:spPr>
          <a:xfrm rot="0">
            <a:off x="1028700" y="5095875"/>
            <a:ext cx="8115300" cy="2360237"/>
          </a:xfrm>
          <a:prstGeom prst="rect"/>
        </p:spPr>
        <p:txBody>
          <a:bodyPr anchor="t" bIns="0" lIns="0" rIns="0" rtlCol="0" tIns="0">
            <a:spAutoFit/>
          </a:bodyPr>
          <a:p>
            <a:pPr algn="l" indent="-291466" lvl="1" marL="582932">
              <a:lnSpc>
                <a:spcPts val="3780"/>
              </a:lnSpc>
              <a:buFont typeface="Arial"/>
              <a:buChar char="•"/>
            </a:pPr>
            <a:r>
              <a:rPr sz="2700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Personalized emails with product recommendations.</a:t>
            </a:r>
          </a:p>
          <a:p>
            <a:pPr algn="l" indent="-291466" lvl="1" marL="582932">
              <a:lnSpc>
                <a:spcPts val="3780"/>
              </a:lnSpc>
              <a:buFont typeface="Arial"/>
              <a:buChar char="•"/>
            </a:pPr>
            <a:r>
              <a:rPr sz="2700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Retargeting ads for visitors who didn’t purchase.</a:t>
            </a:r>
          </a:p>
          <a:p>
            <a:pPr algn="l" indent="-291466" lvl="1" marL="582932">
              <a:lnSpc>
                <a:spcPts val="3780"/>
              </a:lnSpc>
              <a:buFont typeface="Arial"/>
              <a:buChar char="•"/>
            </a:pPr>
            <a:r>
              <a:rPr sz="2700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Exclusive discounts for loyal customers.</a:t>
            </a:r>
          </a:p>
          <a:p>
            <a:pPr algn="l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Freeform 2"/>
          <p:cNvSpPr/>
          <p:nvPr/>
        </p:nvSpPr>
        <p:spPr>
          <a:xfrm rot="0" flipH="0" flipV="0">
            <a:off x="13845296" y="-1061472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4" y="0"/>
                </a:lnTo>
                <a:lnTo>
                  <a:pt x="11729494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68" name="Freeform 3"/>
          <p:cNvSpPr/>
          <p:nvPr/>
        </p:nvSpPr>
        <p:spPr>
          <a:xfrm rot="0" flipH="0" flipV="0">
            <a:off x="15595243" y="7626016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id="47" name="Group 4"/>
          <p:cNvGrpSpPr/>
          <p:nvPr/>
        </p:nvGrpSpPr>
        <p:grpSpPr>
          <a:xfrm rot="0">
            <a:off x="12648695" y="2700142"/>
            <a:ext cx="4610605" cy="6586579"/>
            <a:chOff x="0" y="0"/>
            <a:chExt cx="4445000" cy="6350000"/>
          </a:xfrm>
        </p:grpSpPr>
        <p:sp>
          <p:nvSpPr>
            <p:cNvPr id="1048669" name="Freeform 5"/>
            <p:cNvSpPr/>
            <p:nvPr/>
          </p:nvSpPr>
          <p:spPr>
            <a:xfrm rot="0" flipH="0" flipV="0">
              <a:off x="0" y="0"/>
              <a:ext cx="4445000" cy="6350000"/>
            </a:xfrm>
            <a:custGeom>
              <a:avLst/>
              <a:ah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-14821" t="0" r="-14821" b="0"/>
              </a:stretch>
            </a:blipFill>
            <a:ln w="285750" cap="sq">
              <a:solidFill>
                <a:srgbClr val="00635E"/>
              </a:solidFill>
              <a:prstDash val="solid"/>
              <a:miter/>
            </a:ln>
          </p:spPr>
        </p:sp>
      </p:grpSp>
      <p:sp>
        <p:nvSpPr>
          <p:cNvPr id="1048670" name="Freeform 6"/>
          <p:cNvSpPr/>
          <p:nvPr/>
        </p:nvSpPr>
        <p:spPr>
          <a:xfrm rot="0" flipH="0" flipV="0">
            <a:off x="451213" y="4539376"/>
            <a:ext cx="630889" cy="506289"/>
          </a:xfrm>
          <a:custGeom>
            <a:avLst/>
            <a:ahLst/>
            <a:rect l="l" t="t" r="r" b="b"/>
            <a:pathLst>
              <a:path w="630889" h="506289">
                <a:moveTo>
                  <a:pt x="0" y="0"/>
                </a:moveTo>
                <a:lnTo>
                  <a:pt x="630890" y="0"/>
                </a:lnTo>
                <a:lnTo>
                  <a:pt x="630890" y="506288"/>
                </a:lnTo>
                <a:lnTo>
                  <a:pt x="0" y="50628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71" name="Freeform 7"/>
          <p:cNvSpPr/>
          <p:nvPr/>
        </p:nvSpPr>
        <p:spPr>
          <a:xfrm rot="0" flipH="0" flipV="0">
            <a:off x="6195869" y="4539376"/>
            <a:ext cx="630889" cy="506289"/>
          </a:xfrm>
          <a:custGeom>
            <a:avLst/>
            <a:ahLst/>
            <a:rect l="l" t="t" r="r" b="b"/>
            <a:pathLst>
              <a:path w="630889" h="506289">
                <a:moveTo>
                  <a:pt x="0" y="0"/>
                </a:moveTo>
                <a:lnTo>
                  <a:pt x="630889" y="0"/>
                </a:lnTo>
                <a:lnTo>
                  <a:pt x="630889" y="506288"/>
                </a:lnTo>
                <a:lnTo>
                  <a:pt x="0" y="50628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72" name="Freeform 8"/>
          <p:cNvSpPr/>
          <p:nvPr/>
        </p:nvSpPr>
        <p:spPr>
          <a:xfrm rot="0" flipH="0" flipV="0">
            <a:off x="451213" y="6016482"/>
            <a:ext cx="630889" cy="506289"/>
          </a:xfrm>
          <a:custGeom>
            <a:avLst/>
            <a:ahLst/>
            <a:rect l="l" t="t" r="r" b="b"/>
            <a:pathLst>
              <a:path w="630889" h="506289">
                <a:moveTo>
                  <a:pt x="0" y="0"/>
                </a:moveTo>
                <a:lnTo>
                  <a:pt x="630890" y="0"/>
                </a:lnTo>
                <a:lnTo>
                  <a:pt x="630890" y="506289"/>
                </a:lnTo>
                <a:lnTo>
                  <a:pt x="0" y="5062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73" name="Freeform 9"/>
          <p:cNvSpPr/>
          <p:nvPr/>
        </p:nvSpPr>
        <p:spPr>
          <a:xfrm rot="0" flipH="0" flipV="0">
            <a:off x="6195869" y="6016482"/>
            <a:ext cx="630889" cy="506289"/>
          </a:xfrm>
          <a:custGeom>
            <a:avLst/>
            <a:ahLst/>
            <a:rect l="l" t="t" r="r" b="b"/>
            <a:pathLst>
              <a:path w="630889" h="506289">
                <a:moveTo>
                  <a:pt x="0" y="0"/>
                </a:moveTo>
                <a:lnTo>
                  <a:pt x="630889" y="0"/>
                </a:lnTo>
                <a:lnTo>
                  <a:pt x="630889" y="506289"/>
                </a:lnTo>
                <a:lnTo>
                  <a:pt x="0" y="5062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74" name="TextBox 10"/>
          <p:cNvSpPr txBox="1"/>
          <p:nvPr/>
        </p:nvSpPr>
        <p:spPr>
          <a:xfrm rot="0">
            <a:off x="1028700" y="1467700"/>
            <a:ext cx="12572235" cy="234306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240"/>
              </a:lnSpc>
            </a:pPr>
            <a:r>
              <a:rPr sz="7700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METRICS &amp; KPIS</a:t>
            </a:r>
          </a:p>
        </p:txBody>
      </p:sp>
      <p:sp>
        <p:nvSpPr>
          <p:cNvPr id="1048675" name="TextBox 11"/>
          <p:cNvSpPr txBox="1"/>
          <p:nvPr/>
        </p:nvSpPr>
        <p:spPr>
          <a:xfrm rot="0">
            <a:off x="1358900" y="4472701"/>
            <a:ext cx="4595649" cy="105726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SOCIAL MEDIA ENGAGEMENT &amp; REACH.</a:t>
            </a:r>
          </a:p>
        </p:txBody>
      </p:sp>
      <p:sp>
        <p:nvSpPr>
          <p:cNvPr id="1048676" name="TextBox 12"/>
          <p:cNvSpPr txBox="1"/>
          <p:nvPr/>
        </p:nvSpPr>
        <p:spPr>
          <a:xfrm rot="0">
            <a:off x="7103556" y="4472701"/>
            <a:ext cx="4323343" cy="52387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AD CAMPAIGN ROI.</a:t>
            </a:r>
          </a:p>
        </p:txBody>
      </p:sp>
      <p:sp>
        <p:nvSpPr>
          <p:cNvPr id="1048677" name="TextBox 13"/>
          <p:cNvSpPr txBox="1"/>
          <p:nvPr/>
        </p:nvSpPr>
        <p:spPr>
          <a:xfrm rot="0">
            <a:off x="1358900" y="5960796"/>
            <a:ext cx="4323343" cy="105726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WEBSITE TRAFFIC &amp; CONVERSION RATES.</a:t>
            </a:r>
          </a:p>
        </p:txBody>
      </p:sp>
      <p:sp>
        <p:nvSpPr>
          <p:cNvPr id="1048678" name="TextBox 14"/>
          <p:cNvSpPr txBox="1"/>
          <p:nvPr/>
        </p:nvSpPr>
        <p:spPr>
          <a:xfrm rot="0">
            <a:off x="7103556" y="5960796"/>
            <a:ext cx="5287754" cy="105726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CUSTOMER RETENTION &amp; SATISFACTION SCORES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DC0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Freeform 2"/>
          <p:cNvSpPr/>
          <p:nvPr/>
        </p:nvSpPr>
        <p:spPr>
          <a:xfrm rot="-10800000" flipH="0" flipV="0">
            <a:off x="-231598" y="5833348"/>
            <a:ext cx="18751196" cy="5178805"/>
          </a:xfrm>
          <a:custGeom>
            <a:avLst/>
            <a:ahLst/>
            <a:rect l="l" t="t" r="r" b="b"/>
            <a:pathLst>
              <a:path w="18751196" h="5178805">
                <a:moveTo>
                  <a:pt x="0" y="0"/>
                </a:moveTo>
                <a:lnTo>
                  <a:pt x="18751196" y="0"/>
                </a:lnTo>
                <a:lnTo>
                  <a:pt x="18751196" y="5178805"/>
                </a:lnTo>
                <a:lnTo>
                  <a:pt x="0" y="517880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-56145"/>
            </a:stretch>
          </a:blipFill>
        </p:spPr>
      </p:sp>
      <p:grpSp>
        <p:nvGrpSpPr>
          <p:cNvPr id="49" name="Group 3"/>
          <p:cNvGrpSpPr/>
          <p:nvPr/>
        </p:nvGrpSpPr>
        <p:grpSpPr>
          <a:xfrm rot="-10800000">
            <a:off x="2320670" y="9016365"/>
            <a:ext cx="18274745" cy="4538426"/>
            <a:chOff x="0" y="0"/>
            <a:chExt cx="1636439" cy="406400"/>
          </a:xfrm>
        </p:grpSpPr>
        <p:sp>
          <p:nvSpPr>
            <p:cNvPr id="1048680" name="Freeform 4"/>
            <p:cNvSpPr/>
            <p:nvPr/>
          </p:nvSpPr>
          <p:spPr>
            <a:xfrm rot="0" flipH="0" flipV="0">
              <a:off x="0" y="0"/>
              <a:ext cx="1636439" cy="406400"/>
            </a:xfrm>
            <a:custGeom>
              <a:avLst/>
              <a:ahLst/>
              <a:rect l="l" t="t" r="r" b="b"/>
              <a:pathLst>
                <a:path w="1636439" h="406400">
                  <a:moveTo>
                    <a:pt x="1433239" y="0"/>
                  </a:moveTo>
                  <a:cubicBezTo>
                    <a:pt x="1545463" y="0"/>
                    <a:pt x="1636439" y="90976"/>
                    <a:pt x="1636439" y="203200"/>
                  </a:cubicBezTo>
                  <a:cubicBezTo>
                    <a:pt x="1636439" y="315424"/>
                    <a:pt x="1545463" y="406400"/>
                    <a:pt x="14332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635E"/>
            </a:solidFill>
          </p:spPr>
        </p:sp>
        <p:sp>
          <p:nvSpPr>
            <p:cNvPr id="1048681" name="TextBox 5"/>
            <p:cNvSpPr txBox="1"/>
            <p:nvPr/>
          </p:nvSpPr>
          <p:spPr>
            <a:xfrm>
              <a:off x="0" y="-38100"/>
              <a:ext cx="1636439" cy="444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id="50" name="Group 6"/>
          <p:cNvGrpSpPr/>
          <p:nvPr/>
        </p:nvGrpSpPr>
        <p:grpSpPr>
          <a:xfrm rot="-10800000">
            <a:off x="-1015445" y="8742940"/>
            <a:ext cx="18274745" cy="4538426"/>
            <a:chOff x="0" y="0"/>
            <a:chExt cx="1636439" cy="406400"/>
          </a:xfrm>
        </p:grpSpPr>
        <p:sp>
          <p:nvSpPr>
            <p:cNvPr id="1048682" name="Freeform 7"/>
            <p:cNvSpPr/>
            <p:nvPr/>
          </p:nvSpPr>
          <p:spPr>
            <a:xfrm rot="0" flipH="0" flipV="0">
              <a:off x="0" y="0"/>
              <a:ext cx="1636439" cy="406400"/>
            </a:xfrm>
            <a:custGeom>
              <a:avLst/>
              <a:ahLst/>
              <a:rect l="l" t="t" r="r" b="b"/>
              <a:pathLst>
                <a:path w="1636439" h="406400">
                  <a:moveTo>
                    <a:pt x="1433239" y="0"/>
                  </a:moveTo>
                  <a:cubicBezTo>
                    <a:pt x="1545463" y="0"/>
                    <a:pt x="1636439" y="90976"/>
                    <a:pt x="1636439" y="203200"/>
                  </a:cubicBezTo>
                  <a:cubicBezTo>
                    <a:pt x="1636439" y="315424"/>
                    <a:pt x="1545463" y="406400"/>
                    <a:pt x="14332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8F89"/>
            </a:solidFill>
          </p:spPr>
        </p:sp>
        <p:sp>
          <p:nvSpPr>
            <p:cNvPr id="1048683" name="TextBox 8"/>
            <p:cNvSpPr txBox="1"/>
            <p:nvPr/>
          </p:nvSpPr>
          <p:spPr>
            <a:xfrm>
              <a:off x="0" y="-38100"/>
              <a:ext cx="1636439" cy="444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id="1048684" name="Freeform 9"/>
          <p:cNvSpPr/>
          <p:nvPr/>
        </p:nvSpPr>
        <p:spPr>
          <a:xfrm rot="0" flipH="0" flipV="0">
            <a:off x="979236" y="764353"/>
            <a:ext cx="1615994" cy="4114800"/>
          </a:xfrm>
          <a:custGeom>
            <a:avLst/>
            <a:ahLst/>
            <a:rect l="l" t="t" r="r" b="b"/>
            <a:pathLst>
              <a:path w="1615994" h="4114800">
                <a:moveTo>
                  <a:pt x="0" y="0"/>
                </a:moveTo>
                <a:lnTo>
                  <a:pt x="1615994" y="0"/>
                </a:lnTo>
                <a:lnTo>
                  <a:pt x="16159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85" name="TextBox 10"/>
          <p:cNvSpPr txBox="1"/>
          <p:nvPr/>
        </p:nvSpPr>
        <p:spPr>
          <a:xfrm rot="0">
            <a:off x="2595230" y="2639828"/>
            <a:ext cx="13596524" cy="223932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7757"/>
              </a:lnSpc>
            </a:pPr>
            <a:r>
              <a:rPr sz="14797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1048686" name="Freeform 11"/>
          <p:cNvSpPr/>
          <p:nvPr/>
        </p:nvSpPr>
        <p:spPr>
          <a:xfrm rot="0" flipH="1" flipV="0">
            <a:off x="14794126" y="1028700"/>
            <a:ext cx="1615994" cy="4114800"/>
          </a:xfrm>
          <a:custGeom>
            <a:avLst/>
            <a:ahLst/>
            <a:rect l="l" t="t" r="r" b="b"/>
            <a:pathLst>
              <a:path w="1615994" h="4114800">
                <a:moveTo>
                  <a:pt x="1615994" y="0"/>
                </a:moveTo>
                <a:lnTo>
                  <a:pt x="0" y="0"/>
                </a:lnTo>
                <a:lnTo>
                  <a:pt x="0" y="4114800"/>
                </a:lnTo>
                <a:lnTo>
                  <a:pt x="1615994" y="4114800"/>
                </a:lnTo>
                <a:lnTo>
                  <a:pt x="1615994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Freeform 2"/>
          <p:cNvSpPr/>
          <p:nvPr/>
        </p:nvSpPr>
        <p:spPr>
          <a:xfrm rot="0" flipH="0" flipV="0">
            <a:off x="7043080" y="-1243009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3" y="0"/>
                </a:lnTo>
                <a:lnTo>
                  <a:pt x="11729493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85" name="Freeform 3"/>
          <p:cNvSpPr/>
          <p:nvPr/>
        </p:nvSpPr>
        <p:spPr>
          <a:xfrm rot="-10800000" flipH="0" flipV="0">
            <a:off x="-19050" y="6729128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4" y="0"/>
                </a:lnTo>
                <a:lnTo>
                  <a:pt x="11729494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86" name="Freeform 4"/>
          <p:cNvSpPr/>
          <p:nvPr/>
        </p:nvSpPr>
        <p:spPr>
          <a:xfrm rot="0" flipH="0" flipV="0">
            <a:off x="-2057400" y="650806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>
              <a:alphaModFix amt="30000"/>
            </a:blip>
            <a:stretch>
              <a:fillRect l="0" t="0" r="0" b="0"/>
            </a:stretch>
          </a:blipFill>
        </p:spPr>
      </p:sp>
      <p:sp>
        <p:nvSpPr>
          <p:cNvPr id="1048587" name="TextBox 5"/>
          <p:cNvSpPr txBox="1"/>
          <p:nvPr/>
        </p:nvSpPr>
        <p:spPr>
          <a:xfrm rot="0">
            <a:off x="1028700" y="2836809"/>
            <a:ext cx="15684438" cy="327152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12880"/>
              </a:lnSpc>
            </a:pPr>
            <a:r>
              <a:rPr sz="9200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DIGITAL MARKETING STRATEGY FOR AIRPODS</a:t>
            </a:r>
          </a:p>
        </p:txBody>
      </p:sp>
      <p:sp>
        <p:nvSpPr>
          <p:cNvPr id="1048588" name="Freeform 6"/>
          <p:cNvSpPr/>
          <p:nvPr/>
        </p:nvSpPr>
        <p:spPr>
          <a:xfrm rot="0" flipH="0" flipV="0">
            <a:off x="16230600" y="5523178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589" name="Freeform 7"/>
          <p:cNvSpPr/>
          <p:nvPr/>
        </p:nvSpPr>
        <p:spPr>
          <a:xfrm rot="0" flipH="0" flipV="0">
            <a:off x="12366405" y="5896361"/>
            <a:ext cx="4346733" cy="4390639"/>
          </a:xfrm>
          <a:custGeom>
            <a:avLst/>
            <a:ahLst/>
            <a:rect l="l" t="t" r="r" b="b"/>
            <a:pathLst>
              <a:path w="4346733" h="4390639">
                <a:moveTo>
                  <a:pt x="0" y="0"/>
                </a:moveTo>
                <a:lnTo>
                  <a:pt x="4346733" y="0"/>
                </a:lnTo>
                <a:lnTo>
                  <a:pt x="4346733" y="4390639"/>
                </a:lnTo>
                <a:lnTo>
                  <a:pt x="0" y="439063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590" name="TextBox 8"/>
          <p:cNvSpPr txBox="1"/>
          <p:nvPr/>
        </p:nvSpPr>
        <p:spPr>
          <a:xfrm rot="0">
            <a:off x="3822981" y="6437581"/>
            <a:ext cx="6440198" cy="305141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000"/>
              </a:lnSpc>
            </a:pPr>
            <a:r>
              <a:rPr sz="2143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PRESENTED BY : SHAIK MASEERA TABASSUM</a:t>
            </a:r>
          </a:p>
          <a:p>
            <a:pPr algn="ctr">
              <a:lnSpc>
                <a:spcPts val="3000"/>
              </a:lnSpc>
            </a:pPr>
            <a:r>
              <a:rPr sz="2143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DEPARTMENT : BSC BMC </a:t>
            </a:r>
          </a:p>
          <a:p>
            <a:pPr algn="ctr">
              <a:lnSpc>
                <a:spcPts val="3000"/>
              </a:lnSpc>
            </a:pPr>
            <a:r>
              <a:rPr sz="2143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COLLEGE : VASAVI MAHILA KALASALA </a:t>
            </a:r>
          </a:p>
          <a:p>
            <a:pPr algn="ctr">
              <a:lnSpc>
                <a:spcPts val="3000"/>
              </a:lnSpc>
            </a:pPr>
            <a:r>
              <a:rPr sz="2143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UNIVERSITY : RAYALASEEMA UNIVERSITY </a:t>
            </a:r>
          </a:p>
          <a:p>
            <a:pPr algn="ctr">
              <a:lnSpc>
                <a:spcPts val="3000"/>
              </a:lnSpc>
            </a:pPr>
            <a:r>
              <a:rPr sz="2143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MENTOR : DR HEMA SUNDARI </a:t>
            </a:r>
          </a:p>
          <a:p>
            <a:pPr algn="ctr">
              <a:lnSpc>
                <a:spcPts val="3000"/>
              </a:lnSpc>
            </a:pPr>
            <a:r>
              <a:rPr sz="2143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TEAM ID :LTVIP2025TMID21855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Freeform 2"/>
          <p:cNvSpPr/>
          <p:nvPr/>
        </p:nvSpPr>
        <p:spPr>
          <a:xfrm rot="0" flipH="0" flipV="0">
            <a:off x="12423253" y="-1061472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4" y="0"/>
                </a:lnTo>
                <a:lnTo>
                  <a:pt x="11729494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92" name="Freeform 3"/>
          <p:cNvSpPr/>
          <p:nvPr/>
        </p:nvSpPr>
        <p:spPr>
          <a:xfrm rot="0" flipH="0" flipV="0">
            <a:off x="16230600" y="5523178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id="27" name="Group 4"/>
          <p:cNvGrpSpPr/>
          <p:nvPr/>
        </p:nvGrpSpPr>
        <p:grpSpPr>
          <a:xfrm rot="0">
            <a:off x="1028700" y="3411502"/>
            <a:ext cx="1170741" cy="1170741"/>
            <a:chOff x="0" y="0"/>
            <a:chExt cx="812800" cy="812800"/>
          </a:xfrm>
        </p:grpSpPr>
        <p:sp>
          <p:nvSpPr>
            <p:cNvPr id="1048593" name="Freeform 5"/>
            <p:cNvSpPr/>
            <p:nvPr/>
          </p:nvSpPr>
          <p:spPr>
            <a:xfrm rot="0" flipH="0" flipV="0"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61C"/>
            </a:solidFill>
          </p:spPr>
        </p:sp>
        <p:sp>
          <p:nvSpPr>
            <p:cNvPr id="1048594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8" name="Group 7"/>
          <p:cNvGrpSpPr/>
          <p:nvPr/>
        </p:nvGrpSpPr>
        <p:grpSpPr>
          <a:xfrm rot="0">
            <a:off x="1191581" y="3411502"/>
            <a:ext cx="1170741" cy="1170741"/>
            <a:chOff x="0" y="0"/>
            <a:chExt cx="812800" cy="812800"/>
          </a:xfrm>
        </p:grpSpPr>
        <p:sp>
          <p:nvSpPr>
            <p:cNvPr id="1048595" name="Freeform 8"/>
            <p:cNvSpPr/>
            <p:nvPr/>
          </p:nvSpPr>
          <p:spPr>
            <a:xfrm rot="0" flipH="0" flipV="0"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8F89"/>
            </a:solidFill>
          </p:spPr>
        </p:sp>
        <p:sp>
          <p:nvSpPr>
            <p:cNvPr id="1048596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9" name="Group 10"/>
          <p:cNvGrpSpPr/>
          <p:nvPr/>
        </p:nvGrpSpPr>
        <p:grpSpPr>
          <a:xfrm rot="0">
            <a:off x="947259" y="6409836"/>
            <a:ext cx="1170741" cy="1170741"/>
            <a:chOff x="0" y="0"/>
            <a:chExt cx="812800" cy="812800"/>
          </a:xfrm>
        </p:grpSpPr>
        <p:sp>
          <p:nvSpPr>
            <p:cNvPr id="1048597" name="Freeform 11"/>
            <p:cNvSpPr/>
            <p:nvPr/>
          </p:nvSpPr>
          <p:spPr>
            <a:xfrm rot="0" flipH="0" flipV="0"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61C"/>
            </a:solidFill>
          </p:spPr>
        </p:sp>
        <p:sp>
          <p:nvSpPr>
            <p:cNvPr id="1048598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0" name="Group 13"/>
          <p:cNvGrpSpPr/>
          <p:nvPr/>
        </p:nvGrpSpPr>
        <p:grpSpPr>
          <a:xfrm rot="0">
            <a:off x="1110141" y="6409836"/>
            <a:ext cx="1170741" cy="1170741"/>
            <a:chOff x="0" y="0"/>
            <a:chExt cx="812800" cy="812800"/>
          </a:xfrm>
        </p:grpSpPr>
        <p:sp>
          <p:nvSpPr>
            <p:cNvPr id="1048599" name="Freeform 14"/>
            <p:cNvSpPr/>
            <p:nvPr/>
          </p:nvSpPr>
          <p:spPr>
            <a:xfrm rot="0" flipH="0" flipV="0"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8F89"/>
            </a:solidFill>
          </p:spPr>
        </p:sp>
        <p:sp>
          <p:nvSpPr>
            <p:cNvPr id="1048600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1" name="Group 16"/>
          <p:cNvGrpSpPr/>
          <p:nvPr/>
        </p:nvGrpSpPr>
        <p:grpSpPr>
          <a:xfrm rot="0">
            <a:off x="-201753" y="8576259"/>
            <a:ext cx="15395893" cy="799364"/>
            <a:chOff x="0" y="0"/>
            <a:chExt cx="7827334" cy="406400"/>
          </a:xfrm>
        </p:grpSpPr>
        <p:sp>
          <p:nvSpPr>
            <p:cNvPr id="1048601" name="Freeform 17"/>
            <p:cNvSpPr/>
            <p:nvPr/>
          </p:nvSpPr>
          <p:spPr>
            <a:xfrm rot="0" flipH="0" flipV="0">
              <a:off x="0" y="0"/>
              <a:ext cx="7827334" cy="406400"/>
            </a:xfrm>
            <a:custGeom>
              <a:avLst/>
              <a:ahLst/>
              <a:rect l="l" t="t" r="r" b="b"/>
              <a:pathLst>
                <a:path w="7827334" h="406400">
                  <a:moveTo>
                    <a:pt x="7624134" y="0"/>
                  </a:moveTo>
                  <a:cubicBezTo>
                    <a:pt x="7736359" y="0"/>
                    <a:pt x="7827334" y="90976"/>
                    <a:pt x="7827334" y="203200"/>
                  </a:cubicBezTo>
                  <a:cubicBezTo>
                    <a:pt x="7827334" y="315424"/>
                    <a:pt x="7736359" y="406400"/>
                    <a:pt x="76241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961C"/>
            </a:solidFill>
          </p:spPr>
        </p:sp>
        <p:sp>
          <p:nvSpPr>
            <p:cNvPr id="1048602" name="TextBox 18"/>
            <p:cNvSpPr txBox="1"/>
            <p:nvPr/>
          </p:nvSpPr>
          <p:spPr>
            <a:xfrm>
              <a:off x="0" y="-38100"/>
              <a:ext cx="7827334" cy="444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id="32" name="Group 19"/>
          <p:cNvGrpSpPr/>
          <p:nvPr/>
        </p:nvGrpSpPr>
        <p:grpSpPr>
          <a:xfrm rot="0">
            <a:off x="-443479" y="8576259"/>
            <a:ext cx="15395893" cy="799364"/>
            <a:chOff x="0" y="0"/>
            <a:chExt cx="7827334" cy="406400"/>
          </a:xfrm>
        </p:grpSpPr>
        <p:sp>
          <p:nvSpPr>
            <p:cNvPr id="1048603" name="Freeform 20"/>
            <p:cNvSpPr/>
            <p:nvPr/>
          </p:nvSpPr>
          <p:spPr>
            <a:xfrm rot="0" flipH="0" flipV="0">
              <a:off x="0" y="0"/>
              <a:ext cx="7827334" cy="406400"/>
            </a:xfrm>
            <a:custGeom>
              <a:avLst/>
              <a:ahLst/>
              <a:rect l="l" t="t" r="r" b="b"/>
              <a:pathLst>
                <a:path w="7827334" h="406400">
                  <a:moveTo>
                    <a:pt x="7624134" y="0"/>
                  </a:moveTo>
                  <a:cubicBezTo>
                    <a:pt x="7736359" y="0"/>
                    <a:pt x="7827334" y="90976"/>
                    <a:pt x="7827334" y="203200"/>
                  </a:cubicBezTo>
                  <a:cubicBezTo>
                    <a:pt x="7827334" y="315424"/>
                    <a:pt x="7736359" y="406400"/>
                    <a:pt x="76241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8F89"/>
            </a:solidFill>
          </p:spPr>
        </p:sp>
        <p:sp>
          <p:nvSpPr>
            <p:cNvPr id="1048604" name="TextBox 21"/>
            <p:cNvSpPr txBox="1"/>
            <p:nvPr/>
          </p:nvSpPr>
          <p:spPr>
            <a:xfrm>
              <a:off x="0" y="-38100"/>
              <a:ext cx="7827334" cy="444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id="1048605" name="Freeform 22"/>
          <p:cNvSpPr/>
          <p:nvPr/>
        </p:nvSpPr>
        <p:spPr>
          <a:xfrm rot="0" flipH="0" flipV="0">
            <a:off x="13494226" y="2314675"/>
            <a:ext cx="3151606" cy="3874925"/>
          </a:xfrm>
          <a:custGeom>
            <a:avLst/>
            <a:ahLst/>
            <a:rect l="l" t="t" r="r" b="b"/>
            <a:pathLst>
              <a:path w="3151606" h="3874925">
                <a:moveTo>
                  <a:pt x="0" y="0"/>
                </a:moveTo>
                <a:lnTo>
                  <a:pt x="3151606" y="0"/>
                </a:lnTo>
                <a:lnTo>
                  <a:pt x="3151606" y="3874926"/>
                </a:lnTo>
                <a:lnTo>
                  <a:pt x="0" y="387492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06" name="TextBox 23"/>
          <p:cNvSpPr txBox="1"/>
          <p:nvPr/>
        </p:nvSpPr>
        <p:spPr>
          <a:xfrm rot="0">
            <a:off x="1028700" y="1324825"/>
            <a:ext cx="10545068" cy="13690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780"/>
              </a:lnSpc>
            </a:pPr>
            <a:r>
              <a:rPr sz="7700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id="1048607" name="TextBox 24"/>
          <p:cNvSpPr txBox="1"/>
          <p:nvPr/>
        </p:nvSpPr>
        <p:spPr>
          <a:xfrm rot="0">
            <a:off x="1511824" y="3540289"/>
            <a:ext cx="530256" cy="853313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719"/>
              </a:lnSpc>
            </a:pPr>
            <a:r>
              <a:rPr sz="4800" lang="en-US">
                <a:solidFill>
                  <a:srgbClr val="FDFDF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1048608" name="TextBox 25"/>
          <p:cNvSpPr txBox="1"/>
          <p:nvPr/>
        </p:nvSpPr>
        <p:spPr>
          <a:xfrm rot="0">
            <a:off x="1430383" y="6567199"/>
            <a:ext cx="530256" cy="853313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719"/>
              </a:lnSpc>
            </a:pPr>
            <a:r>
              <a:rPr sz="4800" lang="en-US">
                <a:solidFill>
                  <a:srgbClr val="FDFDF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1048609" name="TextBox 26"/>
          <p:cNvSpPr txBox="1"/>
          <p:nvPr/>
        </p:nvSpPr>
        <p:spPr>
          <a:xfrm rot="0">
            <a:off x="2753305" y="3436467"/>
            <a:ext cx="10733002" cy="1590664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BRIEF INTRODUCTION TO AIRPODS AS A PREMIUM WIRELESS EARPHONE BRAND.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id="1048610" name="TextBox 27"/>
          <p:cNvSpPr txBox="1"/>
          <p:nvPr/>
        </p:nvSpPr>
        <p:spPr>
          <a:xfrm rot="0">
            <a:off x="2939398" y="6699934"/>
            <a:ext cx="12409204" cy="523871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b="1" sz="3000" lang="en-US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OVERVIEW OF APPLE’S POSITION IN THE WIRELESS AUDIO MARKET.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Freeform 2"/>
          <p:cNvSpPr/>
          <p:nvPr/>
        </p:nvSpPr>
        <p:spPr>
          <a:xfrm rot="0" flipH="0" flipV="0">
            <a:off x="12423253" y="-1061472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4" y="0"/>
                </a:lnTo>
                <a:lnTo>
                  <a:pt x="11729494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12" name="Freeform 3"/>
          <p:cNvSpPr/>
          <p:nvPr/>
        </p:nvSpPr>
        <p:spPr>
          <a:xfrm rot="0" flipH="0" flipV="0">
            <a:off x="16230600" y="5523178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id="34" name="Group 4"/>
          <p:cNvGrpSpPr/>
          <p:nvPr/>
        </p:nvGrpSpPr>
        <p:grpSpPr>
          <a:xfrm rot="0">
            <a:off x="11119093" y="3040680"/>
            <a:ext cx="6217620" cy="6217620"/>
            <a:chOff x="0" y="0"/>
            <a:chExt cx="812800" cy="812800"/>
          </a:xfrm>
        </p:grpSpPr>
        <p:sp>
          <p:nvSpPr>
            <p:cNvPr id="1048613" name="Freeform 5"/>
            <p:cNvSpPr/>
            <p:nvPr/>
          </p:nvSpPr>
          <p:spPr>
            <a:xfrm rot="0" flipH="0" flipV="0"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61C"/>
            </a:solidFill>
          </p:spPr>
        </p:sp>
        <p:sp>
          <p:nvSpPr>
            <p:cNvPr id="1048614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id="35" name="Group 7"/>
          <p:cNvGrpSpPr/>
          <p:nvPr/>
        </p:nvGrpSpPr>
        <p:grpSpPr>
          <a:xfrm rot="0">
            <a:off x="11119093" y="2851069"/>
            <a:ext cx="6140207" cy="6140207"/>
            <a:chOff x="0" y="0"/>
            <a:chExt cx="812800" cy="812800"/>
          </a:xfrm>
        </p:grpSpPr>
        <p:sp>
          <p:nvSpPr>
            <p:cNvPr id="1048615" name="Freeform 8"/>
            <p:cNvSpPr/>
            <p:nvPr/>
          </p:nvSpPr>
          <p:spPr>
            <a:xfrm rot="0" flipH="0" flipV="0"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-1023" t="0" r="-49070" b="0"/>
              </a:stretch>
            </a:blipFill>
            <a:ln w="285750" cap="sq">
              <a:solidFill>
                <a:srgbClr val="00635E"/>
              </a:solidFill>
              <a:prstDash val="solid"/>
              <a:miter/>
            </a:ln>
          </p:spPr>
        </p:sp>
      </p:grpSp>
      <p:sp>
        <p:nvSpPr>
          <p:cNvPr id="1048616" name="TextBox 9"/>
          <p:cNvSpPr txBox="1"/>
          <p:nvPr/>
        </p:nvSpPr>
        <p:spPr>
          <a:xfrm rot="0">
            <a:off x="1028700" y="1467700"/>
            <a:ext cx="10545068" cy="1171534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240"/>
              </a:lnSpc>
            </a:pPr>
            <a:r>
              <a:rPr sz="7700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MARKET ANALYSIS</a:t>
            </a:r>
          </a:p>
        </p:txBody>
      </p:sp>
      <p:sp>
        <p:nvSpPr>
          <p:cNvPr id="1048617" name="TextBox 10"/>
          <p:cNvSpPr txBox="1"/>
          <p:nvPr/>
        </p:nvSpPr>
        <p:spPr>
          <a:xfrm rot="0">
            <a:off x="1028700" y="4284646"/>
            <a:ext cx="9623019" cy="3519678"/>
          </a:xfrm>
          <a:prstGeom prst="rect"/>
        </p:spPr>
        <p:txBody>
          <a:bodyPr anchor="t" bIns="0" lIns="0" rIns="0" rtlCol="0" tIns="0">
            <a:spAutoFit/>
          </a:bodyPr>
          <a:p>
            <a:pPr algn="l" indent="-356234" lvl="1" marL="712468">
              <a:lnSpc>
                <a:spcPts val="4619"/>
              </a:lnSpc>
              <a:buFont typeface="Arial"/>
              <a:buChar char="•"/>
            </a:pPr>
            <a:r>
              <a:rPr sz="3299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Target Audience: Tech-savvy users, Apple ecosystem users, music lovers, fitness enthusiasts.</a:t>
            </a:r>
          </a:p>
          <a:p>
            <a:pPr algn="l" indent="-356234" lvl="1" marL="712468">
              <a:lnSpc>
                <a:spcPts val="4619"/>
              </a:lnSpc>
              <a:buFont typeface="Arial"/>
              <a:buChar char="•"/>
            </a:pPr>
            <a:r>
              <a:rPr sz="3299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Competitor Analysis: Sony, Bose, Samsung Galaxy Buds.</a:t>
            </a:r>
          </a:p>
          <a:p>
            <a:pPr algn="l" indent="-356234" lvl="1" marL="712468">
              <a:lnSpc>
                <a:spcPts val="4619"/>
              </a:lnSpc>
              <a:buFont typeface="Arial"/>
              <a:buChar char="•"/>
            </a:pPr>
            <a:r>
              <a:rPr sz="3299" lang="en-US">
                <a:solidFill>
                  <a:srgbClr val="374440"/>
                </a:solidFill>
                <a:latin typeface="Aileron"/>
                <a:ea typeface="Aileron"/>
                <a:cs typeface="Aileron"/>
                <a:sym typeface="Aileron"/>
              </a:rPr>
              <a:t>Market Trends: Growing demand for wireless audio, noise cancellation, and smart integration</a:t>
            </a:r>
          </a:p>
          <a:p>
            <a:pPr algn="l">
              <a:lnSpc>
                <a:spcPts val="46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Freeform 2"/>
          <p:cNvSpPr/>
          <p:nvPr/>
        </p:nvSpPr>
        <p:spPr>
          <a:xfrm rot="0" flipH="0" flipV="0">
            <a:off x="13870614" y="-1028700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19" name="Freeform 3"/>
          <p:cNvSpPr/>
          <p:nvPr/>
        </p:nvSpPr>
        <p:spPr>
          <a:xfrm rot="5399999" flipH="0" flipV="0">
            <a:off x="10880186" y="1893081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3" y="0"/>
                </a:lnTo>
                <a:lnTo>
                  <a:pt x="11729493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20" name="Freeform 4"/>
          <p:cNvSpPr/>
          <p:nvPr/>
        </p:nvSpPr>
        <p:spPr>
          <a:xfrm rot="0" flipH="0" flipV="0">
            <a:off x="1896670" y="4422253"/>
            <a:ext cx="885043" cy="710247"/>
          </a:xfrm>
          <a:custGeom>
            <a:avLst/>
            <a:ahLst/>
            <a:rect l="l" t="t" r="r" b="b"/>
            <a:pathLst>
              <a:path w="885043" h="710247">
                <a:moveTo>
                  <a:pt x="0" y="0"/>
                </a:moveTo>
                <a:lnTo>
                  <a:pt x="885043" y="0"/>
                </a:lnTo>
                <a:lnTo>
                  <a:pt x="885043" y="710247"/>
                </a:lnTo>
                <a:lnTo>
                  <a:pt x="0" y="71024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1" name="Freeform 5"/>
          <p:cNvSpPr/>
          <p:nvPr/>
        </p:nvSpPr>
        <p:spPr>
          <a:xfrm rot="0" flipH="0" flipV="0">
            <a:off x="1896670" y="5947591"/>
            <a:ext cx="885043" cy="710247"/>
          </a:xfrm>
          <a:custGeom>
            <a:avLst/>
            <a:ahLst/>
            <a:rect l="l" t="t" r="r" b="b"/>
            <a:pathLst>
              <a:path w="885043" h="710247">
                <a:moveTo>
                  <a:pt x="0" y="0"/>
                </a:moveTo>
                <a:lnTo>
                  <a:pt x="885043" y="0"/>
                </a:lnTo>
                <a:lnTo>
                  <a:pt x="885043" y="710247"/>
                </a:lnTo>
                <a:lnTo>
                  <a:pt x="0" y="71024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22" name="Freeform 6"/>
          <p:cNvSpPr/>
          <p:nvPr/>
        </p:nvSpPr>
        <p:spPr>
          <a:xfrm rot="0" flipH="0" flipV="0">
            <a:off x="1896670" y="7868647"/>
            <a:ext cx="885043" cy="710247"/>
          </a:xfrm>
          <a:custGeom>
            <a:avLst/>
            <a:ahLst/>
            <a:rect l="l" t="t" r="r" b="b"/>
            <a:pathLst>
              <a:path w="885043" h="710247">
                <a:moveTo>
                  <a:pt x="0" y="0"/>
                </a:moveTo>
                <a:lnTo>
                  <a:pt x="885043" y="0"/>
                </a:lnTo>
                <a:lnTo>
                  <a:pt x="885043" y="710247"/>
                </a:lnTo>
                <a:lnTo>
                  <a:pt x="0" y="71024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3" name="Freeform 7"/>
          <p:cNvSpPr/>
          <p:nvPr/>
        </p:nvSpPr>
        <p:spPr>
          <a:xfrm rot="0" flipH="0" flipV="0">
            <a:off x="12421731" y="4422253"/>
            <a:ext cx="3506283" cy="3863673"/>
          </a:xfrm>
          <a:custGeom>
            <a:avLst/>
            <a:ahLst/>
            <a:rect l="l" t="t" r="r" b="b"/>
            <a:pathLst>
              <a:path w="3506283" h="3863673">
                <a:moveTo>
                  <a:pt x="0" y="0"/>
                </a:moveTo>
                <a:lnTo>
                  <a:pt x="3506283" y="0"/>
                </a:lnTo>
                <a:lnTo>
                  <a:pt x="3506283" y="3863673"/>
                </a:lnTo>
                <a:lnTo>
                  <a:pt x="0" y="386367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24" name="TextBox 8"/>
          <p:cNvSpPr txBox="1"/>
          <p:nvPr/>
        </p:nvSpPr>
        <p:spPr>
          <a:xfrm rot="0">
            <a:off x="1028700" y="1497957"/>
            <a:ext cx="12078866" cy="11734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240"/>
              </a:lnSpc>
            </a:pPr>
            <a:r>
              <a:rPr sz="7700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DIGITAL MARKETING GOALS</a:t>
            </a:r>
          </a:p>
        </p:txBody>
      </p:sp>
      <p:sp>
        <p:nvSpPr>
          <p:cNvPr id="1048625" name="TextBox 9"/>
          <p:cNvSpPr txBox="1"/>
          <p:nvPr/>
        </p:nvSpPr>
        <p:spPr>
          <a:xfrm rot="0">
            <a:off x="3552023" y="4336528"/>
            <a:ext cx="7472468" cy="74815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891"/>
              </a:lnSpc>
            </a:pPr>
            <a:r>
              <a:rPr b="1" sz="4208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INCREASE BRAND AWARENESS.</a:t>
            </a:r>
          </a:p>
        </p:txBody>
      </p:sp>
      <p:sp>
        <p:nvSpPr>
          <p:cNvPr id="1048626" name="TextBox 10"/>
          <p:cNvSpPr txBox="1"/>
          <p:nvPr/>
        </p:nvSpPr>
        <p:spPr>
          <a:xfrm rot="0">
            <a:off x="3552023" y="5930730"/>
            <a:ext cx="7472468" cy="147537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891"/>
              </a:lnSpc>
            </a:pPr>
            <a:r>
              <a:rPr b="1" sz="4208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BOOST ONLINE SALES AND ENGAGEMENT.</a:t>
            </a:r>
          </a:p>
        </p:txBody>
      </p:sp>
      <p:sp>
        <p:nvSpPr>
          <p:cNvPr id="1048627" name="TextBox 11"/>
          <p:cNvSpPr txBox="1"/>
          <p:nvPr/>
        </p:nvSpPr>
        <p:spPr>
          <a:xfrm rot="0">
            <a:off x="3552023" y="7782922"/>
            <a:ext cx="7472468" cy="74815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891"/>
              </a:lnSpc>
            </a:pPr>
            <a:r>
              <a:rPr b="1" sz="4208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STRENGTHEN CUSTOMER LOYALTY.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Freeform 2"/>
          <p:cNvSpPr/>
          <p:nvPr/>
        </p:nvSpPr>
        <p:spPr>
          <a:xfrm rot="0" flipH="0" flipV="0">
            <a:off x="13870614" y="-1028700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29" name="Freeform 3"/>
          <p:cNvSpPr/>
          <p:nvPr/>
        </p:nvSpPr>
        <p:spPr>
          <a:xfrm rot="5399999" flipH="0" flipV="0">
            <a:off x="10880186" y="1893081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3" y="0"/>
                </a:lnTo>
                <a:lnTo>
                  <a:pt x="11729493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30" name="Freeform 4"/>
          <p:cNvSpPr/>
          <p:nvPr/>
        </p:nvSpPr>
        <p:spPr>
          <a:xfrm rot="0" flipH="0" flipV="0">
            <a:off x="1669825" y="7285623"/>
            <a:ext cx="1076905" cy="1076905"/>
          </a:xfrm>
          <a:custGeom>
            <a:avLst/>
            <a:ahLst/>
            <a:rect l="l" t="t" r="r" b="b"/>
            <a:pathLst>
              <a:path w="1076905" h="1076905">
                <a:moveTo>
                  <a:pt x="0" y="0"/>
                </a:moveTo>
                <a:lnTo>
                  <a:pt x="1076905" y="0"/>
                </a:lnTo>
                <a:lnTo>
                  <a:pt x="1076905" y="1076905"/>
                </a:lnTo>
                <a:lnTo>
                  <a:pt x="0" y="107690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31" name="Freeform 5"/>
          <p:cNvSpPr/>
          <p:nvPr/>
        </p:nvSpPr>
        <p:spPr>
          <a:xfrm rot="0" flipH="0" flipV="0">
            <a:off x="5241111" y="7414364"/>
            <a:ext cx="948164" cy="948164"/>
          </a:xfrm>
          <a:custGeom>
            <a:avLst/>
            <a:ahLst/>
            <a:rect l="l" t="t" r="r" b="b"/>
            <a:pathLst>
              <a:path w="948164" h="948164">
                <a:moveTo>
                  <a:pt x="0" y="0"/>
                </a:moveTo>
                <a:lnTo>
                  <a:pt x="948164" y="0"/>
                </a:lnTo>
                <a:lnTo>
                  <a:pt x="948164" y="948164"/>
                </a:lnTo>
                <a:lnTo>
                  <a:pt x="0" y="9481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32" name="Freeform 6"/>
          <p:cNvSpPr/>
          <p:nvPr/>
        </p:nvSpPr>
        <p:spPr>
          <a:xfrm rot="0" flipH="0" flipV="0">
            <a:off x="8582508" y="7414364"/>
            <a:ext cx="1122983" cy="908213"/>
          </a:xfrm>
          <a:custGeom>
            <a:avLst/>
            <a:ahLst/>
            <a:rect l="l" t="t" r="r" b="b"/>
            <a:pathLst>
              <a:path w="1122983" h="908213">
                <a:moveTo>
                  <a:pt x="0" y="0"/>
                </a:moveTo>
                <a:lnTo>
                  <a:pt x="1122984" y="0"/>
                </a:lnTo>
                <a:lnTo>
                  <a:pt x="1122984" y="908212"/>
                </a:lnTo>
                <a:lnTo>
                  <a:pt x="0" y="9082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33" name="Freeform 7"/>
          <p:cNvSpPr/>
          <p:nvPr/>
        </p:nvSpPr>
        <p:spPr>
          <a:xfrm rot="0" flipH="0" flipV="0">
            <a:off x="12768544" y="7414364"/>
            <a:ext cx="1102070" cy="1104832"/>
          </a:xfrm>
          <a:custGeom>
            <a:avLst/>
            <a:ahLst/>
            <a:rect l="l" t="t" r="r" b="b"/>
            <a:pathLst>
              <a:path w="1102070" h="1104832">
                <a:moveTo>
                  <a:pt x="0" y="0"/>
                </a:moveTo>
                <a:lnTo>
                  <a:pt x="1102070" y="0"/>
                </a:lnTo>
                <a:lnTo>
                  <a:pt x="1102070" y="1104832"/>
                </a:lnTo>
                <a:lnTo>
                  <a:pt x="0" y="110483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  <p:sp>
        <p:nvSpPr>
          <p:cNvPr id="1048634" name="TextBox 8"/>
          <p:cNvSpPr txBox="1"/>
          <p:nvPr/>
        </p:nvSpPr>
        <p:spPr>
          <a:xfrm rot="0">
            <a:off x="1028700" y="1497957"/>
            <a:ext cx="12078866" cy="11734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240"/>
              </a:lnSpc>
            </a:pPr>
            <a:r>
              <a:rPr sz="7700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DIGITAL MARKETING CHANNELS</a:t>
            </a:r>
          </a:p>
        </p:txBody>
      </p:sp>
      <p:sp>
        <p:nvSpPr>
          <p:cNvPr id="1048635" name="TextBox 9"/>
          <p:cNvSpPr txBox="1"/>
          <p:nvPr/>
        </p:nvSpPr>
        <p:spPr>
          <a:xfrm rot="0">
            <a:off x="1028700" y="8934444"/>
            <a:ext cx="2996905" cy="52387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INSTAGRAM</a:t>
            </a:r>
          </a:p>
        </p:txBody>
      </p:sp>
      <p:sp>
        <p:nvSpPr>
          <p:cNvPr id="1048636" name="TextBox 10"/>
          <p:cNvSpPr txBox="1"/>
          <p:nvPr/>
        </p:nvSpPr>
        <p:spPr>
          <a:xfrm rot="0">
            <a:off x="4690823" y="8934444"/>
            <a:ext cx="2996905" cy="52387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FACEBOOK</a:t>
            </a:r>
          </a:p>
        </p:txBody>
      </p:sp>
      <p:sp>
        <p:nvSpPr>
          <p:cNvPr id="1048637" name="TextBox 11"/>
          <p:cNvSpPr txBox="1"/>
          <p:nvPr/>
        </p:nvSpPr>
        <p:spPr>
          <a:xfrm rot="0">
            <a:off x="8352945" y="8934444"/>
            <a:ext cx="2996905" cy="52387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TWITTER</a:t>
            </a:r>
          </a:p>
        </p:txBody>
      </p:sp>
      <p:sp>
        <p:nvSpPr>
          <p:cNvPr id="1048638" name="TextBox 12"/>
          <p:cNvSpPr txBox="1"/>
          <p:nvPr/>
        </p:nvSpPr>
        <p:spPr>
          <a:xfrm rot="0">
            <a:off x="12015068" y="8934444"/>
            <a:ext cx="2996905" cy="52387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GOOGLE ADS</a:t>
            </a:r>
          </a:p>
        </p:txBody>
      </p:sp>
      <p:sp>
        <p:nvSpPr>
          <p:cNvPr id="1048639" name="TextBox 13"/>
          <p:cNvSpPr txBox="1"/>
          <p:nvPr/>
        </p:nvSpPr>
        <p:spPr>
          <a:xfrm rot="0">
            <a:off x="571201" y="3989575"/>
            <a:ext cx="15563490" cy="2657457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SOCIAL MEDIA MARKETING: INSTAGRAM, FACEBOOK, TIKTOK, TWITTER.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SEARCH ENGINE MARKETING (SEM): GOOGLE ADS, YOUTUBE ADS.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CONTENT MARKETING: BLOGS, INFLUENCER COLLABORATIONS, UNBOXING VIDEOS.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EMAIL MARKETING: PERSONALIZED PROMOTIONS, PRODUCT LAUNCH UPDATES.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b="1" sz="3000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AFFILIATE &amp; INFLUENCER MARKETING: TECH INFLUENCERS, GADGET REVIEWERS.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Freeform 2"/>
          <p:cNvSpPr/>
          <p:nvPr/>
        </p:nvSpPr>
        <p:spPr>
          <a:xfrm rot="0" flipH="0" flipV="0">
            <a:off x="14998451" y="485803"/>
            <a:ext cx="5076323" cy="5076323"/>
          </a:xfrm>
          <a:custGeom>
            <a:avLst/>
            <a:ahLst/>
            <a:rect l="l" t="t" r="r" b="b"/>
            <a:pathLst>
              <a:path w="5076323" h="5076323">
                <a:moveTo>
                  <a:pt x="0" y="0"/>
                </a:moveTo>
                <a:lnTo>
                  <a:pt x="5076324" y="0"/>
                </a:lnTo>
                <a:lnTo>
                  <a:pt x="5076324" y="5076323"/>
                </a:lnTo>
                <a:lnTo>
                  <a:pt x="0" y="507632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41" name="Freeform 3"/>
          <p:cNvSpPr/>
          <p:nvPr/>
        </p:nvSpPr>
        <p:spPr>
          <a:xfrm rot="0" flipH="0" flipV="0">
            <a:off x="0" y="-948690"/>
            <a:ext cx="18288000" cy="12184380"/>
          </a:xfrm>
          <a:custGeom>
            <a:avLst/>
            <a:ahLst/>
            <a:rect l="l" t="t" r="r" b="b"/>
            <a:pathLst>
              <a:path w="18288000" h="12184380">
                <a:moveTo>
                  <a:pt x="0" y="0"/>
                </a:moveTo>
                <a:lnTo>
                  <a:pt x="18288000" y="0"/>
                </a:lnTo>
                <a:lnTo>
                  <a:pt x="18288000" y="12184380"/>
                </a:lnTo>
                <a:lnTo>
                  <a:pt x="0" y="1218438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Freeform 2"/>
          <p:cNvSpPr/>
          <p:nvPr/>
        </p:nvSpPr>
        <p:spPr>
          <a:xfrm rot="0" flipH="0" flipV="0">
            <a:off x="13870614" y="-1028700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43" name="Freeform 3"/>
          <p:cNvSpPr/>
          <p:nvPr/>
        </p:nvSpPr>
        <p:spPr>
          <a:xfrm rot="5399999" flipH="0" flipV="0">
            <a:off x="10880186" y="1893081"/>
            <a:ext cx="11729494" cy="5058344"/>
          </a:xfrm>
          <a:custGeom>
            <a:avLst/>
            <a:ahLst/>
            <a:rect l="l" t="t" r="r" b="b"/>
            <a:pathLst>
              <a:path w="11729494" h="5058344">
                <a:moveTo>
                  <a:pt x="0" y="0"/>
                </a:moveTo>
                <a:lnTo>
                  <a:pt x="11729493" y="0"/>
                </a:lnTo>
                <a:lnTo>
                  <a:pt x="11729493" y="5058344"/>
                </a:lnTo>
                <a:lnTo>
                  <a:pt x="0" y="505834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44" name="TextBox 4"/>
          <p:cNvSpPr txBox="1"/>
          <p:nvPr/>
        </p:nvSpPr>
        <p:spPr>
          <a:xfrm rot="0">
            <a:off x="1028700" y="1497957"/>
            <a:ext cx="12078866" cy="234306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240"/>
              </a:lnSpc>
            </a:pPr>
            <a:r>
              <a:rPr sz="7700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SEO &amp; CONTENT MARKETING</a:t>
            </a:r>
          </a:p>
        </p:txBody>
      </p:sp>
      <p:sp>
        <p:nvSpPr>
          <p:cNvPr id="1048645" name="TextBox 5"/>
          <p:cNvSpPr txBox="1"/>
          <p:nvPr/>
        </p:nvSpPr>
        <p:spPr>
          <a:xfrm rot="0">
            <a:off x="1028700" y="6361791"/>
            <a:ext cx="15329583" cy="2656187"/>
          </a:xfrm>
          <a:prstGeom prst="rect"/>
        </p:spPr>
        <p:txBody>
          <a:bodyPr anchor="t" bIns="0" lIns="0" rIns="0" rtlCol="0" tIns="0">
            <a:spAutoFit/>
          </a:bodyPr>
          <a:p>
            <a:pPr algn="l" indent="-410208" lvl="1" marL="820416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b="1" sz="3799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LOG POSTS ON AIRPODS FEATURES, COMPARISONS, AND TIPS.</a:t>
            </a:r>
          </a:p>
          <a:p>
            <a:pPr algn="l" indent="-410208" lvl="1" marL="820416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b="1" sz="3799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WEBSITE OPTIMIZATION FOR SEARCH RANKINGS.</a:t>
            </a:r>
          </a:p>
          <a:p>
            <a:pPr algn="l" indent="-410208" lvl="1" marL="820416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b="1" sz="3799" lang="en-US">
                <a:solidFill>
                  <a:srgbClr val="374440"/>
                </a:solidFill>
                <a:latin typeface="Aileron Bold"/>
                <a:ea typeface="Aileron Bold"/>
                <a:cs typeface="Aileron Bold"/>
                <a:sym typeface="Aileron Bold"/>
              </a:rPr>
              <a:t>VIDEO CONTENT: TUTORIALS, CUSTOMER REVIEWS.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</a:p>
        </p:txBody>
      </p:sp>
      <p:grpSp>
        <p:nvGrpSpPr>
          <p:cNvPr id="40" name="Group 6"/>
          <p:cNvGrpSpPr/>
          <p:nvPr/>
        </p:nvGrpSpPr>
        <p:grpSpPr>
          <a:xfrm rot="0">
            <a:off x="10688700" y="667234"/>
            <a:ext cx="4837732" cy="4837732"/>
            <a:chOff x="0" y="0"/>
            <a:chExt cx="812800" cy="812800"/>
          </a:xfrm>
        </p:grpSpPr>
        <p:sp>
          <p:nvSpPr>
            <p:cNvPr id="1048646" name="Freeform 7"/>
            <p:cNvSpPr/>
            <p:nvPr/>
          </p:nvSpPr>
          <p:spPr>
            <a:xfrm rot="0" flipH="0" flipV="0"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-37719" t="0" r="-37719" b="0"/>
              </a:stretch>
            </a:blipFill>
            <a:ln w="285750" cap="sq">
              <a:solidFill>
                <a:srgbClr val="00635E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BE6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E9EBE6">
                <a:alpha val="100000"/>
              </a:srgbClr>
            </a:gs>
          </a:gsLst>
          <a:lin ang="2700000"/>
        </a:gra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"/>
          <p:cNvGrpSpPr/>
          <p:nvPr/>
        </p:nvGrpSpPr>
        <p:grpSpPr>
          <a:xfrm rot="0">
            <a:off x="-2207598" y="-1637703"/>
            <a:ext cx="18274745" cy="4538426"/>
            <a:chOff x="0" y="0"/>
            <a:chExt cx="1636439" cy="406400"/>
          </a:xfrm>
        </p:grpSpPr>
        <p:sp>
          <p:nvSpPr>
            <p:cNvPr id="1048647" name="Freeform 3"/>
            <p:cNvSpPr/>
            <p:nvPr/>
          </p:nvSpPr>
          <p:spPr>
            <a:xfrm rot="0" flipH="0" flipV="0">
              <a:off x="0" y="0"/>
              <a:ext cx="1636439" cy="406400"/>
            </a:xfrm>
            <a:custGeom>
              <a:avLst/>
              <a:ahLst/>
              <a:rect l="l" t="t" r="r" b="b"/>
              <a:pathLst>
                <a:path w="1636439" h="406400">
                  <a:moveTo>
                    <a:pt x="1433239" y="0"/>
                  </a:moveTo>
                  <a:cubicBezTo>
                    <a:pt x="1545463" y="0"/>
                    <a:pt x="1636439" y="90976"/>
                    <a:pt x="1636439" y="203200"/>
                  </a:cubicBezTo>
                  <a:cubicBezTo>
                    <a:pt x="1636439" y="315424"/>
                    <a:pt x="1545463" y="406400"/>
                    <a:pt x="14332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635E"/>
            </a:solidFill>
          </p:spPr>
        </p:sp>
        <p:sp>
          <p:nvSpPr>
            <p:cNvPr id="1048648" name="TextBox 4"/>
            <p:cNvSpPr txBox="1"/>
            <p:nvPr/>
          </p:nvSpPr>
          <p:spPr>
            <a:xfrm>
              <a:off x="0" y="-38100"/>
              <a:ext cx="1636439" cy="444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id="43" name="Group 5"/>
          <p:cNvGrpSpPr/>
          <p:nvPr/>
        </p:nvGrpSpPr>
        <p:grpSpPr>
          <a:xfrm rot="0">
            <a:off x="1270750" y="-1820359"/>
            <a:ext cx="18274745" cy="4538426"/>
            <a:chOff x="0" y="0"/>
            <a:chExt cx="1636439" cy="406400"/>
          </a:xfrm>
        </p:grpSpPr>
        <p:sp>
          <p:nvSpPr>
            <p:cNvPr id="1048649" name="Freeform 6"/>
            <p:cNvSpPr/>
            <p:nvPr/>
          </p:nvSpPr>
          <p:spPr>
            <a:xfrm rot="0" flipH="0" flipV="0">
              <a:off x="0" y="0"/>
              <a:ext cx="1636439" cy="406400"/>
            </a:xfrm>
            <a:custGeom>
              <a:avLst/>
              <a:ahLst/>
              <a:rect l="l" t="t" r="r" b="b"/>
              <a:pathLst>
                <a:path w="1636439" h="406400">
                  <a:moveTo>
                    <a:pt x="1433239" y="0"/>
                  </a:moveTo>
                  <a:cubicBezTo>
                    <a:pt x="1545463" y="0"/>
                    <a:pt x="1636439" y="90976"/>
                    <a:pt x="1636439" y="203200"/>
                  </a:cubicBezTo>
                  <a:cubicBezTo>
                    <a:pt x="1636439" y="315424"/>
                    <a:pt x="1545463" y="406400"/>
                    <a:pt x="143323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8F89"/>
            </a:solidFill>
          </p:spPr>
        </p:sp>
        <p:sp>
          <p:nvSpPr>
            <p:cNvPr id="1048650" name="TextBox 7"/>
            <p:cNvSpPr txBox="1"/>
            <p:nvPr/>
          </p:nvSpPr>
          <p:spPr>
            <a:xfrm>
              <a:off x="0" y="-38100"/>
              <a:ext cx="1636439" cy="444500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id="1048651" name="Freeform 8"/>
          <p:cNvSpPr/>
          <p:nvPr/>
        </p:nvSpPr>
        <p:spPr>
          <a:xfrm rot="0" flipH="0" flipV="0">
            <a:off x="-231598" y="448854"/>
            <a:ext cx="18751196" cy="5178805"/>
          </a:xfrm>
          <a:custGeom>
            <a:avLst/>
            <a:ahLst/>
            <a:rect l="l" t="t" r="r" b="b"/>
            <a:pathLst>
              <a:path w="18751196" h="5178805">
                <a:moveTo>
                  <a:pt x="0" y="0"/>
                </a:moveTo>
                <a:lnTo>
                  <a:pt x="18751196" y="0"/>
                </a:lnTo>
                <a:lnTo>
                  <a:pt x="18751196" y="5178805"/>
                </a:lnTo>
                <a:lnTo>
                  <a:pt x="0" y="517880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-56145"/>
            </a:stretch>
          </a:blipFill>
        </p:spPr>
      </p:sp>
      <p:sp>
        <p:nvSpPr>
          <p:cNvPr id="1048652" name="TextBox 9"/>
          <p:cNvSpPr txBox="1"/>
          <p:nvPr/>
        </p:nvSpPr>
        <p:spPr>
          <a:xfrm rot="0">
            <a:off x="3104567" y="6595846"/>
            <a:ext cx="12078866" cy="234306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9240"/>
              </a:lnSpc>
            </a:pPr>
            <a:r>
              <a:rPr sz="7700" lang="en-US">
                <a:solidFill>
                  <a:srgbClr val="3744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SOCIAL MEDIA STRATEGY</a:t>
            </a:r>
          </a:p>
        </p:txBody>
      </p:sp>
      <p:sp>
        <p:nvSpPr>
          <p:cNvPr id="1048653" name="Freeform 10"/>
          <p:cNvSpPr/>
          <p:nvPr/>
        </p:nvSpPr>
        <p:spPr>
          <a:xfrm rot="0" flipH="0" flipV="0">
            <a:off x="16462198" y="5710021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54" name="Freeform 11"/>
          <p:cNvSpPr/>
          <p:nvPr/>
        </p:nvSpPr>
        <p:spPr>
          <a:xfrm rot="0" flipH="0" flipV="0">
            <a:off x="-2288998" y="5143500"/>
            <a:ext cx="4114800" cy="4114800"/>
          </a:xfrm>
          <a:custGeom>
            <a:avLst/>
            <a:ah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>
              <a:alphaModFix amt="3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1048655" name="Freeform 12"/>
          <p:cNvSpPr/>
          <p:nvPr/>
        </p:nvSpPr>
        <p:spPr>
          <a:xfrm rot="0" flipH="0" flipV="0">
            <a:off x="898300" y="920542"/>
            <a:ext cx="1397919" cy="1397919"/>
          </a:xfrm>
          <a:custGeom>
            <a:avLst/>
            <a:ahLst/>
            <a:rect l="l" t="t" r="r" b="b"/>
            <a:pathLst>
              <a:path w="1397919" h="1397919">
                <a:moveTo>
                  <a:pt x="0" y="0"/>
                </a:moveTo>
                <a:lnTo>
                  <a:pt x="1397919" y="0"/>
                </a:lnTo>
                <a:lnTo>
                  <a:pt x="1397919" y="1397919"/>
                </a:lnTo>
                <a:lnTo>
                  <a:pt x="0" y="139791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56" name="Freeform 13"/>
          <p:cNvSpPr/>
          <p:nvPr/>
        </p:nvSpPr>
        <p:spPr>
          <a:xfrm rot="0" flipH="0" flipV="0">
            <a:off x="5534149" y="1087659"/>
            <a:ext cx="1230802" cy="1230802"/>
          </a:xfrm>
          <a:custGeom>
            <a:avLst/>
            <a:ahLst/>
            <a:rect l="l" t="t" r="r" b="b"/>
            <a:pathLst>
              <a:path w="1230802" h="1230802">
                <a:moveTo>
                  <a:pt x="0" y="0"/>
                </a:moveTo>
                <a:lnTo>
                  <a:pt x="1230802" y="0"/>
                </a:lnTo>
                <a:lnTo>
                  <a:pt x="1230802" y="1230802"/>
                </a:lnTo>
                <a:lnTo>
                  <a:pt x="0" y="123080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57" name="Freeform 14"/>
          <p:cNvSpPr/>
          <p:nvPr/>
        </p:nvSpPr>
        <p:spPr>
          <a:xfrm rot="0" flipH="0" flipV="0">
            <a:off x="9871583" y="1087659"/>
            <a:ext cx="1457733" cy="1178941"/>
          </a:xfrm>
          <a:custGeom>
            <a:avLst/>
            <a:ahLst/>
            <a:rect l="l" t="t" r="r" b="b"/>
            <a:pathLst>
              <a:path w="1457733" h="1178941">
                <a:moveTo>
                  <a:pt x="0" y="0"/>
                </a:moveTo>
                <a:lnTo>
                  <a:pt x="1457732" y="0"/>
                </a:lnTo>
                <a:lnTo>
                  <a:pt x="1457732" y="1178941"/>
                </a:lnTo>
                <a:lnTo>
                  <a:pt x="0" y="117894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58" name="Freeform 15"/>
          <p:cNvSpPr/>
          <p:nvPr/>
        </p:nvSpPr>
        <p:spPr>
          <a:xfrm rot="0" flipH="0" flipV="0">
            <a:off x="15305433" y="1087659"/>
            <a:ext cx="1430585" cy="1434171"/>
          </a:xfrm>
          <a:custGeom>
            <a:avLst/>
            <a:ahLst/>
            <a:rect l="l" t="t" r="r" b="b"/>
            <a:pathLst>
              <a:path w="1430585" h="1434171">
                <a:moveTo>
                  <a:pt x="0" y="0"/>
                </a:moveTo>
                <a:lnTo>
                  <a:pt x="1430585" y="0"/>
                </a:lnTo>
                <a:lnTo>
                  <a:pt x="1430585" y="1434170"/>
                </a:lnTo>
                <a:lnTo>
                  <a:pt x="0" y="143417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Green Orange And White Geometric Digital Content Creation Presentation</dc:title>
  <dc:creator>POCO M2 Pro</dc:creator>
  <dcterms:created xsi:type="dcterms:W3CDTF">2006-08-15T13:00:00Z</dcterms:created>
  <dcterms:modified xsi:type="dcterms:W3CDTF">2025-03-24T06:45:08Z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2e41e19a705443f3be4509280d63903e</vt:lpwstr>
  </property>
</Properties>
</file>