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20104100" cy="15081250"/>
  <p:notesSz cx="20104100" cy="150812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75187"/>
            <a:ext cx="17088486" cy="3167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70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909626" y="14731725"/>
            <a:ext cx="2082784" cy="2603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03250"/>
            <a:ext cx="18093690" cy="241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68687"/>
            <a:ext cx="18093690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4025563"/>
            <a:ext cx="6433312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8" y="0"/>
            <a:ext cx="19582883" cy="146871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8" y="0"/>
            <a:ext cx="19582883" cy="146871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8" y="0"/>
            <a:ext cx="19582883" cy="146871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8" y="0"/>
            <a:ext cx="19582883" cy="146871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8" y="0"/>
            <a:ext cx="19582883" cy="146871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8" y="0"/>
            <a:ext cx="19582883" cy="146871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8" y="0"/>
            <a:ext cx="19582883" cy="14687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8" y="0"/>
            <a:ext cx="19582883" cy="146871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8" y="0"/>
            <a:ext cx="19582883" cy="146871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8" y="0"/>
            <a:ext cx="19582883" cy="146871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8" y="0"/>
            <a:ext cx="19582883" cy="146871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8" y="0"/>
            <a:ext cx="19582883" cy="146871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8" y="0"/>
            <a:ext cx="19582883" cy="146871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8" y="0"/>
            <a:ext cx="19582883" cy="146871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8" y="0"/>
            <a:ext cx="19582883" cy="146871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OKEN Scanner</dc:creator>
  <dc:subject>Shaiksha Project</dc:subject>
  <dc:title>Shaiksha Project</dc:title>
  <dcterms:created xsi:type="dcterms:W3CDTF">2024-04-13T13:26:36Z</dcterms:created>
  <dcterms:modified xsi:type="dcterms:W3CDTF">2024-04-13T13:26:36Z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2024-04-13T00:00:00Z</vt:filetime>
  </property>
</Properties>
</file>