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6" r:id="rId1"/>
  </p:sldMasterIdLst>
  <p:notesMasterIdLst>
    <p:notesMasterId r:id="rId17"/>
  </p:notesMasterIdLst>
  <p:sldIdLst>
    <p:sldId id="256" r:id="rId2"/>
    <p:sldId id="257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4CC34-4FAF-4AFB-8EB7-BB720FBB551C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CE2C9-04A8-44E4-929D-543FDE80EA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7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title: Driven information </a:t>
            </a:r>
            <a:r>
              <a:rPr lang="en-US" dirty="0" err="1"/>
              <a:t>gath</a:t>
            </a:r>
            <a:endParaRPr lang="en-US" dirty="0"/>
          </a:p>
          <a:p>
            <a:r>
              <a:rPr lang="en-US" dirty="0"/>
              <a:t>ring threat i8ntellegence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CE2C9-04A8-44E4-929D-543FDE80EA9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95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0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6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4F16-1F13-42D7-A668-C2B4D9B4E344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3268DFA-8B98-491A-9683-D9EC6E6DE08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619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764704"/>
            <a:ext cx="8712968" cy="208823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RAYALASEEMA UNIVERSITY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900" dirty="0">
                <a:solidFill>
                  <a:srgbClr val="00B050"/>
                </a:solidFill>
              </a:rPr>
              <a:t>SRI SANKARA’S DEGREE COLLEGE, KURNOOL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7704" y="3456615"/>
            <a:ext cx="5826719" cy="10968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 </a:t>
            </a:r>
            <a:r>
              <a:rPr lang="en-US" dirty="0" err="1">
                <a:solidFill>
                  <a:srgbClr val="FF0000"/>
                </a:solidFill>
              </a:rPr>
              <a:t>rajesh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Bsc.MICROBIOLOGY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21367008003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Osnit</a:t>
            </a:r>
            <a:r>
              <a:rPr lang="en-US" dirty="0">
                <a:solidFill>
                  <a:srgbClr val="FFC000"/>
                </a:solidFill>
              </a:rPr>
              <a:t> frame work </a:t>
            </a:r>
            <a:r>
              <a:rPr lang="en-US" dirty="0" err="1">
                <a:solidFill>
                  <a:srgbClr val="FFC000"/>
                </a:solidFill>
              </a:rPr>
              <a:t>anaylsis</a:t>
            </a:r>
            <a:r>
              <a:rPr lang="en-US" dirty="0">
                <a:solidFill>
                  <a:srgbClr val="FFC000"/>
                </a:solidFill>
              </a:rPr>
              <a:t> for </a:t>
            </a:r>
            <a:r>
              <a:rPr lang="en-US" dirty="0"/>
              <a:t>key points</a:t>
            </a:r>
          </a:p>
        </p:txBody>
      </p:sp>
      <p:pic>
        <p:nvPicPr>
          <p:cNvPr id="4" name="Content Placeholder 3" descr="pn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73786" y="2016125"/>
            <a:ext cx="2790078" cy="34496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Information source intelligence </a:t>
            </a:r>
          </a:p>
        </p:txBody>
      </p:sp>
      <p:pic>
        <p:nvPicPr>
          <p:cNvPr id="5" name="Content Placeholder 4" descr="p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32173" y="2016125"/>
            <a:ext cx="3473305" cy="344963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Ibomma</a:t>
            </a:r>
            <a:r>
              <a:rPr lang="en-US" dirty="0">
                <a:solidFill>
                  <a:srgbClr val="FFC000"/>
                </a:solidFill>
              </a:rPr>
              <a:t>  web site details </a:t>
            </a:r>
            <a:r>
              <a:rPr lang="en-US" dirty="0" err="1">
                <a:solidFill>
                  <a:srgbClr val="FFC000"/>
                </a:solidFill>
              </a:rPr>
              <a:t>anaylsis</a:t>
            </a:r>
            <a:r>
              <a:rPr lang="en-US" dirty="0">
                <a:solidFill>
                  <a:srgbClr val="FFC000"/>
                </a:solidFill>
              </a:rPr>
              <a:t> for </a:t>
            </a:r>
            <a:r>
              <a:rPr lang="en-US" dirty="0" err="1">
                <a:solidFill>
                  <a:srgbClr val="FFC000"/>
                </a:solidFill>
              </a:rPr>
              <a:t>webcheker.site</a:t>
            </a:r>
            <a:r>
              <a:rPr lang="en-US" dirty="0">
                <a:solidFill>
                  <a:srgbClr val="FFC000"/>
                </a:solidFill>
              </a:rPr>
              <a:t> in them analysis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2481" y="2016125"/>
            <a:ext cx="6132689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Tl s security for </a:t>
            </a:r>
            <a:r>
              <a:rPr lang="en-US" dirty="0" err="1">
                <a:solidFill>
                  <a:srgbClr val="FFC000"/>
                </a:solidFill>
              </a:rPr>
              <a:t>issuses</a:t>
            </a:r>
            <a:r>
              <a:rPr lang="en-US" dirty="0">
                <a:solidFill>
                  <a:srgbClr val="FFC000"/>
                </a:solidFill>
              </a:rPr>
              <a:t> site </a:t>
            </a:r>
            <a:r>
              <a:rPr lang="en-US" dirty="0" err="1">
                <a:solidFill>
                  <a:srgbClr val="FFC000"/>
                </a:solidFill>
              </a:rPr>
              <a:t>feture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0" name="Picture 2" descr="C:\Users\windows\Pictures\Screenshots\Screenshot (73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2481" y="2016125"/>
            <a:ext cx="6132689" cy="3449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Website into </a:t>
            </a:r>
            <a:r>
              <a:rPr lang="en-US" dirty="0" err="1">
                <a:solidFill>
                  <a:srgbClr val="FFC000"/>
                </a:solidFill>
              </a:rPr>
              <a:t>webcheker</a:t>
            </a:r>
            <a:r>
              <a:rPr lang="en-US" dirty="0">
                <a:solidFill>
                  <a:srgbClr val="FFC000"/>
                </a:solidFill>
              </a:rPr>
              <a:t> 1tamil.mv after </a:t>
            </a:r>
            <a:r>
              <a:rPr lang="en-US" dirty="0" err="1">
                <a:solidFill>
                  <a:srgbClr val="FFC000"/>
                </a:solidFill>
              </a:rPr>
              <a:t>anaylsis</a:t>
            </a:r>
            <a:r>
              <a:rPr lang="en-US" dirty="0">
                <a:solidFill>
                  <a:srgbClr val="FFC000"/>
                </a:solidFill>
              </a:rPr>
              <a:t> and </a:t>
            </a:r>
            <a:r>
              <a:rPr lang="en-US" dirty="0" err="1">
                <a:solidFill>
                  <a:srgbClr val="FFC000"/>
                </a:solidFill>
              </a:rPr>
              <a:t>dns</a:t>
            </a:r>
            <a:r>
              <a:rPr lang="en-US" dirty="0">
                <a:solidFill>
                  <a:srgbClr val="FFC000"/>
                </a:solidFill>
              </a:rPr>
              <a:t> servers</a:t>
            </a:r>
          </a:p>
        </p:txBody>
      </p:sp>
      <p:pic>
        <p:nvPicPr>
          <p:cNvPr id="3074" name="Picture 2" descr="C:\Users\windows\Pictures\Screenshots\Screenshot (74)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02481" y="2016125"/>
            <a:ext cx="6132689" cy="34496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Dns</a:t>
            </a:r>
            <a:r>
              <a:rPr lang="en-US" dirty="0">
                <a:solidFill>
                  <a:srgbClr val="FFC000"/>
                </a:solidFill>
              </a:rPr>
              <a:t> to domain </a:t>
            </a:r>
            <a:r>
              <a:rPr lang="en-US" dirty="0" err="1">
                <a:solidFill>
                  <a:srgbClr val="FFC000"/>
                </a:solidFill>
              </a:rPr>
              <a:t>ip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adderss</a:t>
            </a:r>
            <a:r>
              <a:rPr lang="en-US" dirty="0">
                <a:solidFill>
                  <a:srgbClr val="FFC000"/>
                </a:solidFill>
              </a:rPr>
              <a:t> for on tamil.mv </a:t>
            </a:r>
            <a:r>
              <a:rPr lang="en-US" dirty="0" err="1">
                <a:solidFill>
                  <a:srgbClr val="FFC000"/>
                </a:solidFill>
              </a:rPr>
              <a:t>scaning</a:t>
            </a:r>
            <a:r>
              <a:rPr lang="en-US" dirty="0">
                <a:solidFill>
                  <a:srgbClr val="FFC000"/>
                </a:solidFill>
              </a:rPr>
              <a:t> report </a:t>
            </a:r>
          </a:p>
        </p:txBody>
      </p:sp>
      <p:pic>
        <p:nvPicPr>
          <p:cNvPr id="5" name="Content Placeholder 4" descr="n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1530" y="2016125"/>
            <a:ext cx="5194590" cy="34496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04BC642-0BFA-BB6B-43BB-D16B81E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Project Title : Driven Information Gathering and Threat </a:t>
            </a:r>
            <a:r>
              <a:rPr lang="en-US" sz="2800" b="1" dirty="0" err="1">
                <a:solidFill>
                  <a:schemeClr val="tx1"/>
                </a:solidFill>
              </a:rPr>
              <a:t>Intrelligence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003DD1-5B2E-8A20-6E42-AA0354F9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id : LTVIP2024TMID14080</a:t>
            </a:r>
          </a:p>
          <a:p>
            <a:r>
              <a:rPr lang="en-US" dirty="0"/>
              <a:t>Team size : 05</a:t>
            </a:r>
          </a:p>
          <a:p>
            <a:r>
              <a:rPr lang="en-US" dirty="0"/>
              <a:t>Team leader : </a:t>
            </a:r>
            <a:r>
              <a:rPr lang="en-US" dirty="0" err="1"/>
              <a:t>Akthar</a:t>
            </a:r>
            <a:r>
              <a:rPr lang="en-US" dirty="0"/>
              <a:t> Shaik </a:t>
            </a:r>
            <a:r>
              <a:rPr lang="en-US" dirty="0" err="1"/>
              <a:t>shavali</a:t>
            </a:r>
            <a:endParaRPr lang="en-US" dirty="0"/>
          </a:p>
          <a:p>
            <a:r>
              <a:rPr lang="en-US" dirty="0"/>
              <a:t>Team member : </a:t>
            </a:r>
            <a:r>
              <a:rPr lang="en-US" dirty="0" err="1"/>
              <a:t>Boggula</a:t>
            </a:r>
            <a:r>
              <a:rPr lang="en-US" dirty="0"/>
              <a:t> Mani </a:t>
            </a:r>
            <a:r>
              <a:rPr lang="en-US" dirty="0" err="1"/>
              <a:t>kumar</a:t>
            </a:r>
            <a:endParaRPr lang="en-US" dirty="0"/>
          </a:p>
          <a:p>
            <a:r>
              <a:rPr lang="en-US" dirty="0"/>
              <a:t>Team member : </a:t>
            </a:r>
            <a:r>
              <a:rPr lang="en-US" dirty="0" err="1"/>
              <a:t>Darur</a:t>
            </a:r>
            <a:r>
              <a:rPr lang="en-US" dirty="0"/>
              <a:t> Rajesh</a:t>
            </a:r>
          </a:p>
          <a:p>
            <a:r>
              <a:rPr lang="en-US" dirty="0"/>
              <a:t>Team member : </a:t>
            </a:r>
            <a:r>
              <a:rPr lang="en-US" dirty="0" err="1"/>
              <a:t>Gollakatikala</a:t>
            </a:r>
            <a:r>
              <a:rPr lang="en-US" dirty="0"/>
              <a:t> Manohar </a:t>
            </a:r>
          </a:p>
          <a:p>
            <a:r>
              <a:rPr lang="en-US" dirty="0"/>
              <a:t>Team member : </a:t>
            </a:r>
            <a:r>
              <a:rPr lang="en-US" dirty="0" err="1"/>
              <a:t>kalagondla</a:t>
            </a:r>
            <a:r>
              <a:rPr lang="en-US" dirty="0"/>
              <a:t> Yella </a:t>
            </a:r>
            <a:r>
              <a:rPr lang="en-US" dirty="0" err="1"/>
              <a:t>raju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DF19-ACB0-8868-B442-3E578E1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6237"/>
            <a:ext cx="6347713" cy="1040515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6734-7C54-4994-7AAE-64FBB49DF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908720"/>
            <a:ext cx="6626697" cy="594928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SNO.                      TOPIC NAME                    PAGE NO.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1.       </a:t>
            </a:r>
            <a:r>
              <a:rPr lang="en-US" dirty="0" err="1"/>
              <a:t>Osnit</a:t>
            </a:r>
            <a:r>
              <a:rPr lang="en-US" dirty="0"/>
              <a:t> frame work into key points           -    5</a:t>
            </a:r>
          </a:p>
          <a:p>
            <a:pPr marL="0" indent="0">
              <a:buNone/>
            </a:pPr>
            <a:r>
              <a:rPr lang="en-US" dirty="0"/>
              <a:t>     2.       </a:t>
            </a:r>
            <a:r>
              <a:rPr lang="en-US" dirty="0" err="1"/>
              <a:t>Osnit</a:t>
            </a:r>
            <a:r>
              <a:rPr lang="en-US" dirty="0"/>
              <a:t> frame work on the tools for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Dns</a:t>
            </a:r>
            <a:r>
              <a:rPr lang="en-US" dirty="0"/>
              <a:t> information gathering                   -    6</a:t>
            </a:r>
          </a:p>
          <a:p>
            <a:pPr marL="0" indent="0">
              <a:buNone/>
            </a:pPr>
            <a:r>
              <a:rPr lang="en-US" dirty="0"/>
              <a:t>     3.       </a:t>
            </a:r>
            <a:r>
              <a:rPr lang="en-US" dirty="0" err="1"/>
              <a:t>Dns</a:t>
            </a:r>
            <a:r>
              <a:rPr lang="en-US" dirty="0"/>
              <a:t> for mapping source for </a:t>
            </a:r>
            <a:r>
              <a:rPr lang="en-US" dirty="0" err="1"/>
              <a:t>ruk</a:t>
            </a:r>
            <a:r>
              <a:rPr lang="en-US" dirty="0"/>
              <a:t> website</a:t>
            </a:r>
          </a:p>
          <a:p>
            <a:pPr marL="0" indent="0">
              <a:buNone/>
            </a:pPr>
            <a:r>
              <a:rPr lang="en-US" dirty="0"/>
              <a:t>               Details analysis                                   -    7</a:t>
            </a:r>
          </a:p>
          <a:p>
            <a:pPr marL="0" indent="0">
              <a:buNone/>
            </a:pPr>
            <a:r>
              <a:rPr lang="en-US" dirty="0"/>
              <a:t>     4.       </a:t>
            </a:r>
            <a:r>
              <a:rPr lang="en-US" dirty="0" err="1"/>
              <a:t>Ruk</a:t>
            </a:r>
            <a:r>
              <a:rPr lang="en-US" dirty="0"/>
              <a:t> website details report for tools     -    8</a:t>
            </a:r>
          </a:p>
          <a:p>
            <a:pPr marL="0" indent="0">
              <a:buNone/>
            </a:pPr>
            <a:r>
              <a:rPr lang="en-US" dirty="0"/>
              <a:t>     5.       </a:t>
            </a:r>
            <a:r>
              <a:rPr lang="en-US" dirty="0" err="1"/>
              <a:t>Srv</a:t>
            </a:r>
            <a:r>
              <a:rPr lang="en-US" dirty="0"/>
              <a:t> details and txt for records on the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ruk</a:t>
            </a:r>
            <a:r>
              <a:rPr lang="en-US" dirty="0"/>
              <a:t> website                                        -    9</a:t>
            </a:r>
          </a:p>
          <a:p>
            <a:pPr marL="0" indent="0">
              <a:buNone/>
            </a:pPr>
            <a:r>
              <a:rPr lang="en-US" dirty="0"/>
              <a:t>     6.       </a:t>
            </a:r>
            <a:r>
              <a:rPr lang="en-US" dirty="0" err="1"/>
              <a:t>Osnit</a:t>
            </a:r>
            <a:r>
              <a:rPr lang="en-US" dirty="0"/>
              <a:t> frame work analysis                   -    10</a:t>
            </a:r>
          </a:p>
          <a:p>
            <a:pPr marL="0" indent="0">
              <a:buNone/>
            </a:pPr>
            <a:r>
              <a:rPr lang="en-US" dirty="0"/>
              <a:t>     7.       Information source intelligence           -    11</a:t>
            </a:r>
          </a:p>
          <a:p>
            <a:pPr marL="0" indent="0">
              <a:buNone/>
            </a:pPr>
            <a:r>
              <a:rPr lang="en-US" dirty="0"/>
              <a:t>     8.       </a:t>
            </a:r>
            <a:r>
              <a:rPr lang="en-US" dirty="0" err="1"/>
              <a:t>Ibooma</a:t>
            </a:r>
            <a:r>
              <a:rPr lang="en-US" dirty="0"/>
              <a:t> website details analysis web </a:t>
            </a:r>
          </a:p>
          <a:p>
            <a:pPr marL="0" indent="0">
              <a:buNone/>
            </a:pPr>
            <a:r>
              <a:rPr lang="en-US" dirty="0"/>
              <a:t>               checker and them analysis                    -   12</a:t>
            </a:r>
          </a:p>
          <a:p>
            <a:pPr marL="0" indent="0">
              <a:buNone/>
            </a:pPr>
            <a:r>
              <a:rPr lang="en-US" dirty="0"/>
              <a:t>     9.       </a:t>
            </a:r>
            <a:r>
              <a:rPr lang="en-US" dirty="0" err="1"/>
              <a:t>Tls</a:t>
            </a:r>
            <a:r>
              <a:rPr lang="en-US" dirty="0"/>
              <a:t> security for </a:t>
            </a:r>
            <a:r>
              <a:rPr lang="en-US" dirty="0" err="1"/>
              <a:t>issueses</a:t>
            </a:r>
            <a:r>
              <a:rPr lang="en-US" dirty="0"/>
              <a:t> site feature      -   13</a:t>
            </a:r>
          </a:p>
          <a:p>
            <a:pPr marL="0" indent="0">
              <a:buNone/>
            </a:pPr>
            <a:r>
              <a:rPr lang="en-US" dirty="0"/>
              <a:t>    10.      Website into web checker.com target</a:t>
            </a:r>
          </a:p>
          <a:p>
            <a:pPr marL="0" indent="0">
              <a:buNone/>
            </a:pPr>
            <a:r>
              <a:rPr lang="en-US" dirty="0"/>
              <a:t>               domain 1tamil.mv                                 -   14,15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0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07F2-A2F4-B3CC-FAEF-E52D746F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268760"/>
            <a:ext cx="8229600" cy="1944216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Driven information gathering threat and intelligence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C224F-8877-5CA7-04EE-4E0606E0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When we use  </a:t>
            </a:r>
            <a:r>
              <a:rPr lang="en-US" dirty="0" err="1">
                <a:solidFill>
                  <a:srgbClr val="FF0000"/>
                </a:solidFill>
              </a:rPr>
              <a:t>osnit</a:t>
            </a:r>
            <a:r>
              <a:rPr lang="en-US" dirty="0">
                <a:solidFill>
                  <a:srgbClr val="FF0000"/>
                </a:solidFill>
              </a:rPr>
              <a:t> frame work on use service threat intelligence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2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Osnit</a:t>
            </a:r>
            <a:r>
              <a:rPr lang="en-US" dirty="0">
                <a:solidFill>
                  <a:srgbClr val="FFC000"/>
                </a:solidFill>
              </a:rPr>
              <a:t> frame work into source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It seems like you're referring to the OSSTMM (Open Source Security Testing Methodology Manual) framework. Here are some key points about the OSSTMM framework:</a:t>
            </a:r>
          </a:p>
          <a:p>
            <a:r>
              <a:rPr lang="en-US" b="1" dirty="0"/>
              <a:t>Comprehensive Methodology</a:t>
            </a:r>
            <a:r>
              <a:rPr lang="en-US" dirty="0"/>
              <a:t>: OSSTMM is a comprehensive framework for security testing, providing guidelines, techniques, and methodologies for assessing the security posture of systems, networks, and applications.</a:t>
            </a:r>
          </a:p>
          <a:p>
            <a:r>
              <a:rPr lang="en-US" b="1" dirty="0"/>
              <a:t>Open Source</a:t>
            </a:r>
            <a:r>
              <a:rPr lang="en-US" dirty="0"/>
              <a:t>: As the name suggests, OSSTMM is an open-source framework, which means it is freely available for anyone to use, modify, and distribute.</a:t>
            </a:r>
          </a:p>
          <a:p>
            <a:r>
              <a:rPr lang="en-US" b="1" dirty="0"/>
              <a:t>Risk-Based Approach</a:t>
            </a:r>
            <a:r>
              <a:rPr lang="en-US" dirty="0"/>
              <a:t>: OSSTMM emphasizes a risk-based approach to security testing, focusing on identifying and prioritizing security risks based on their potential impact on the organization.</a:t>
            </a:r>
          </a:p>
          <a:p>
            <a:r>
              <a:rPr lang="en-US" b="1" dirty="0"/>
              <a:t>Seven Sections</a:t>
            </a:r>
            <a:r>
              <a:rPr lang="en-US" dirty="0"/>
              <a:t>: The OSSTMM framework is organized into seven main sections:</a:t>
            </a:r>
          </a:p>
          <a:p>
            <a:pPr lvl="1"/>
            <a:r>
              <a:rPr lang="en-US" dirty="0"/>
              <a:t>Information Security Foundation</a:t>
            </a:r>
          </a:p>
          <a:p>
            <a:pPr lvl="1"/>
            <a:r>
              <a:rPr lang="en-US" dirty="0"/>
              <a:t>Information Security Testing</a:t>
            </a:r>
          </a:p>
          <a:p>
            <a:pPr lvl="1"/>
            <a:r>
              <a:rPr lang="en-US" dirty="0"/>
              <a:t>Security Operations</a:t>
            </a:r>
          </a:p>
          <a:p>
            <a:pPr lvl="1"/>
            <a:r>
              <a:rPr lang="en-US" dirty="0"/>
              <a:t>Legalities</a:t>
            </a:r>
          </a:p>
          <a:p>
            <a:pPr lvl="1"/>
            <a:r>
              <a:rPr lang="en-US" dirty="0"/>
              <a:t>Data Destruction</a:t>
            </a:r>
          </a:p>
          <a:p>
            <a:pPr lvl="1"/>
            <a:r>
              <a:rPr lang="en-US" dirty="0"/>
              <a:t>Social Engineering</a:t>
            </a:r>
          </a:p>
          <a:p>
            <a:pPr lvl="1"/>
            <a:r>
              <a:rPr lang="en-US" dirty="0"/>
              <a:t>Tools</a:t>
            </a:r>
          </a:p>
          <a:p>
            <a:r>
              <a:rPr lang="en-US" b="1" dirty="0"/>
              <a:t>Methodologies and Techniques</a:t>
            </a:r>
            <a:r>
              <a:rPr lang="en-US" dirty="0"/>
              <a:t>: Within each section, OSSTMM provides detailed methodologies and techniques for conducting various types of security tests, including penetration testing, vulnerability assessment, security auditing, and social engineering assessments.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Osnit</a:t>
            </a:r>
            <a:r>
              <a:rPr lang="en-US" dirty="0">
                <a:solidFill>
                  <a:srgbClr val="FFC000"/>
                </a:solidFill>
              </a:rPr>
              <a:t> frame work on the tools for </a:t>
            </a:r>
            <a:r>
              <a:rPr lang="en-US" dirty="0" err="1">
                <a:solidFill>
                  <a:srgbClr val="FFC000"/>
                </a:solidFill>
              </a:rPr>
              <a:t>dns</a:t>
            </a:r>
            <a:r>
              <a:rPr lang="en-US" dirty="0">
                <a:solidFill>
                  <a:srgbClr val="FFC000"/>
                </a:solidFill>
              </a:rPr>
              <a:t> information gathering</a:t>
            </a:r>
          </a:p>
        </p:txBody>
      </p:sp>
      <p:pic>
        <p:nvPicPr>
          <p:cNvPr id="4" name="Content Placeholder 3" descr="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7602" y="2016125"/>
            <a:ext cx="5542446" cy="34496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Dns</a:t>
            </a:r>
            <a:r>
              <a:rPr lang="en-US" dirty="0">
                <a:solidFill>
                  <a:srgbClr val="FFC000"/>
                </a:solidFill>
              </a:rPr>
              <a:t> for </a:t>
            </a:r>
            <a:r>
              <a:rPr lang="en-US" dirty="0" err="1">
                <a:solidFill>
                  <a:srgbClr val="FFC000"/>
                </a:solidFill>
              </a:rPr>
              <a:t>maping</a:t>
            </a:r>
            <a:r>
              <a:rPr lang="en-US" dirty="0">
                <a:solidFill>
                  <a:srgbClr val="FFC000"/>
                </a:solidFill>
              </a:rPr>
              <a:t> source for </a:t>
            </a:r>
            <a:r>
              <a:rPr lang="en-US" dirty="0" err="1">
                <a:solidFill>
                  <a:srgbClr val="FFC000"/>
                </a:solidFill>
              </a:rPr>
              <a:t>ruk</a:t>
            </a:r>
            <a:r>
              <a:rPr lang="en-US" dirty="0">
                <a:solidFill>
                  <a:srgbClr val="FFC000"/>
                </a:solidFill>
              </a:rPr>
              <a:t> web site details analysis</a:t>
            </a:r>
          </a:p>
        </p:txBody>
      </p:sp>
      <p:pic>
        <p:nvPicPr>
          <p:cNvPr id="4" name="Content Placeholder 3" descr="0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0026" y="2016125"/>
            <a:ext cx="5497598" cy="34496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Ruk</a:t>
            </a:r>
            <a:r>
              <a:rPr lang="en-US" dirty="0">
                <a:solidFill>
                  <a:srgbClr val="FFC000"/>
                </a:solidFill>
              </a:rPr>
              <a:t> website into report for domain</a:t>
            </a:r>
          </a:p>
        </p:txBody>
      </p:sp>
      <p:pic>
        <p:nvPicPr>
          <p:cNvPr id="4" name="Content Placeholder 3" descr="0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47022" y="2016125"/>
            <a:ext cx="5643607" cy="34496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Srn</a:t>
            </a:r>
            <a:r>
              <a:rPr lang="en-US" dirty="0">
                <a:solidFill>
                  <a:srgbClr val="FFC000"/>
                </a:solidFill>
              </a:rPr>
              <a:t> details and txt records on the </a:t>
            </a:r>
            <a:r>
              <a:rPr lang="en-US" dirty="0" err="1">
                <a:solidFill>
                  <a:srgbClr val="FFC000"/>
                </a:solidFill>
              </a:rPr>
              <a:t>ruk</a:t>
            </a:r>
            <a:r>
              <a:rPr lang="en-US" dirty="0">
                <a:solidFill>
                  <a:srgbClr val="FFC000"/>
                </a:solidFill>
              </a:rPr>
              <a:t> website</a:t>
            </a:r>
          </a:p>
        </p:txBody>
      </p:sp>
      <p:pic>
        <p:nvPicPr>
          <p:cNvPr id="4" name="Content Placeholder 3" descr="0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30766" y="2016125"/>
            <a:ext cx="5676119" cy="344963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501</Words>
  <Application>Microsoft Office PowerPoint</Application>
  <PresentationFormat>On-screen Show (4:3)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Rockwell</vt:lpstr>
      <vt:lpstr>Gallery</vt:lpstr>
      <vt:lpstr>RAYALASEEMA UNIVERSITY SRI SANKARA’S DEGREE COLLEGE, KURNOOL</vt:lpstr>
      <vt:lpstr>Project Title : Driven Information Gathering and Threat Intrelligence</vt:lpstr>
      <vt:lpstr>                  INDEX</vt:lpstr>
      <vt:lpstr>Driven information gathering threat and intelligence</vt:lpstr>
      <vt:lpstr>Osnit frame work into source key points</vt:lpstr>
      <vt:lpstr>Osnit frame work on the tools for dns information gathering</vt:lpstr>
      <vt:lpstr>Dns for maping source for ruk web site details analysis</vt:lpstr>
      <vt:lpstr>Ruk website into report for domain</vt:lpstr>
      <vt:lpstr>Srn details and txt records on the ruk website</vt:lpstr>
      <vt:lpstr>Osnit frame work anaylsis for key points</vt:lpstr>
      <vt:lpstr>Information source intelligence </vt:lpstr>
      <vt:lpstr>Ibomma  web site details anaylsis for webcheker.site in them analysis</vt:lpstr>
      <vt:lpstr>Tl s security for issuses site feture</vt:lpstr>
      <vt:lpstr>Website into webcheker 1tamil.mv after anaylsis and dns servers</vt:lpstr>
      <vt:lpstr>Dns to domain ip adderss for on tamil.mv scaning report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Ralayala seema university kurnool sri sankars degree college in kurnool</dc:title>
  <dc:creator>windows</dc:creator>
  <cp:lastModifiedBy>HP</cp:lastModifiedBy>
  <cp:revision>34</cp:revision>
  <dcterms:created xsi:type="dcterms:W3CDTF">2024-04-05T13:58:00Z</dcterms:created>
  <dcterms:modified xsi:type="dcterms:W3CDTF">2024-04-18T11:13:17Z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B8F2C0A917B544E7B90FCD6CF744000B_12</vt:lpwstr>
  </property>
  <property fmtid="{D5CDD505-2E9C-101B-9397-08002B2CF9AE}" pid="3" name="KSOProductBuildVer">
    <vt:lpwstr>1033-12.2.0.13489</vt:lpwstr>
  </property>
</Properties>
</file>