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Next Word Prediction</a:t>
            </a:r>
            <a:endParaRPr lang="en-CA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45840"/>
            <a:ext cx="4641850" cy="3242945"/>
          </a:xfrm>
        </p:spPr>
        <p:txBody>
          <a:bodyPr/>
          <a:lstStyle/>
          <a:p>
            <a:pPr algn="l"/>
            <a:r>
              <a:rPr lang="en-CA" altLang="en-US"/>
              <a:t>Predictors</a:t>
            </a:r>
            <a:endParaRPr lang="en-CA" altLang="en-US"/>
          </a:p>
          <a:p>
            <a:endParaRPr lang="en-CA" altLang="en-US"/>
          </a:p>
          <a:p>
            <a:pPr algn="l"/>
            <a:r>
              <a:rPr lang="en-CA" altLang="en-US" sz="1200"/>
              <a:t>Aleemullah Khan 100846597</a:t>
            </a:r>
            <a:r>
              <a:rPr lang="en-CA" altLang="en-US" sz="1200">
                <a:sym typeface="+mn-ea"/>
              </a:rPr>
              <a:t>(Section B)</a:t>
            </a:r>
            <a:endParaRPr lang="en-CA" altLang="en-US" sz="1200"/>
          </a:p>
          <a:p>
            <a:pPr algn="l"/>
            <a:r>
              <a:rPr lang="en-CA" altLang="en-US" sz="1200"/>
              <a:t>Deep Mehta 100820114</a:t>
            </a:r>
            <a:r>
              <a:rPr lang="en-CA" altLang="en-US" sz="1200">
                <a:sym typeface="+mn-ea"/>
              </a:rPr>
              <a:t>(Section B)</a:t>
            </a:r>
            <a:endParaRPr lang="en-CA" altLang="en-US" sz="1200"/>
          </a:p>
          <a:p>
            <a:pPr algn="l"/>
            <a:r>
              <a:rPr lang="en-CA" altLang="en-US" sz="1200">
                <a:sym typeface="+mn-ea"/>
              </a:rPr>
              <a:t>Prasann Patel 100833325(Section A)</a:t>
            </a:r>
            <a:endParaRPr lang="en-CA" altLang="en-US" sz="1200"/>
          </a:p>
          <a:p>
            <a:pPr algn="l"/>
            <a:r>
              <a:rPr lang="en-CA" altLang="en-US" sz="1200"/>
              <a:t>Shail Patel 100846377</a:t>
            </a:r>
            <a:r>
              <a:rPr lang="en-CA" altLang="en-US" sz="1200">
                <a:sym typeface="+mn-ea"/>
              </a:rPr>
              <a:t>(Section A)</a:t>
            </a:r>
            <a:endParaRPr lang="en-CA" altLang="en-US" sz="1200"/>
          </a:p>
          <a:p>
            <a:pPr algn="l"/>
            <a:r>
              <a:rPr lang="en-CA" altLang="en-US" sz="1200"/>
              <a:t>Swati Pal 100845961</a:t>
            </a:r>
            <a:r>
              <a:rPr lang="en-CA" altLang="en-US" sz="1200">
                <a:sym typeface="+mn-ea"/>
              </a:rPr>
              <a:t>(Section B)</a:t>
            </a:r>
            <a:endParaRPr lang="en-CA" altLang="en-US" sz="1200"/>
          </a:p>
          <a:p>
            <a:pPr algn="l"/>
            <a:endParaRPr lang="en-CA" altLang="en-US" sz="120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US"/>
              <a:t>Scope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Straightforward application utilizing transformers models to foresee another word or a </a:t>
            </a:r>
            <a:r>
              <a:rPr lang="en-CA" altLang="en-US" sz="2400"/>
              <a:t>masked </a:t>
            </a:r>
            <a:r>
              <a:rPr lang="en-US" sz="2400"/>
              <a:t>word in a sentence.</a:t>
            </a:r>
            <a:endParaRPr lang="en-US" sz="2400"/>
          </a:p>
          <a:p>
            <a:endParaRPr lang="en-US" sz="2400"/>
          </a:p>
          <a:p>
            <a:r>
              <a:rPr lang="en-CA" altLang="en-US" sz="2400"/>
              <a:t>We are going to compare the most models accessible up to date.</a:t>
            </a:r>
            <a:endParaRPr lang="en-CA" altLang="en-US" sz="2400"/>
          </a:p>
          <a:p>
            <a:endParaRPr lang="en-CA" altLang="en-US" sz="2400"/>
          </a:p>
          <a:p>
            <a:r>
              <a:rPr lang="en-CA" altLang="en-US" sz="2400"/>
              <a:t>The primary stack take a long time since the application will download all the models. Close to 6 models running, deduction time is worthy indeed in CPU.</a:t>
            </a:r>
            <a:endParaRPr lang="en-CA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US"/>
              <a:t>Objective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This app executes two variations of the same assignment (foresee token). The primary one consider the is at conclusion of the sentence, reenacting a forecast of the another word of the sente</a:t>
            </a:r>
            <a:r>
              <a:rPr lang="en-CA" altLang="en-US" sz="2400"/>
              <a:t>nce</a:t>
            </a:r>
            <a:r>
              <a:rPr lang="en-US" sz="2400"/>
              <a:t>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moment variation is fundamental to incorporate a token where you need the show to anticipate the word.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CA" altLang="en-US"/>
              <a:t>Languages/Software Used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19360" cy="4395470"/>
          </a:xfrm>
        </p:spPr>
        <p:txBody>
          <a:bodyPr/>
          <a:p>
            <a:r>
              <a:rPr lang="en-CA" altLang="en-US" sz="2400"/>
              <a:t>Python</a:t>
            </a:r>
            <a:endParaRPr lang="en-CA" altLang="en-US" sz="2400"/>
          </a:p>
          <a:p>
            <a:r>
              <a:rPr lang="en-CA" altLang="en-US" sz="2400"/>
              <a:t>HTML</a:t>
            </a:r>
            <a:endParaRPr lang="en-CA" altLang="en-US" sz="2400"/>
          </a:p>
          <a:p>
            <a:r>
              <a:rPr lang="en-CA" altLang="en-US" sz="2400"/>
              <a:t>CSS</a:t>
            </a:r>
            <a:endParaRPr lang="en-CA" altLang="en-US" sz="2400"/>
          </a:p>
          <a:p>
            <a:r>
              <a:rPr lang="en-CA" altLang="en-US" sz="2400"/>
              <a:t>JavaScript</a:t>
            </a:r>
            <a:endParaRPr lang="en-CA" altLang="en-US" sz="2400"/>
          </a:p>
          <a:p>
            <a:r>
              <a:rPr lang="en-CA" altLang="en-US" sz="2400"/>
              <a:t>GitHub</a:t>
            </a:r>
            <a:endParaRPr lang="en-CA" altLang="en-US" sz="2400"/>
          </a:p>
          <a:p>
            <a:r>
              <a:rPr lang="en-CA" altLang="en-US" sz="2400"/>
              <a:t>PyCharm</a:t>
            </a:r>
            <a:endParaRPr lang="en-CA" altLang="en-US" sz="2400"/>
          </a:p>
          <a:p>
            <a:r>
              <a:rPr lang="en-CA" altLang="en-US" sz="2400"/>
              <a:t>Jupyter/Google Collab</a:t>
            </a:r>
            <a:endParaRPr lang="en-CA" altLang="en-US" sz="2400"/>
          </a:p>
          <a:p>
            <a:r>
              <a:rPr lang="en-CA" altLang="en-US" sz="2400"/>
              <a:t>Torch</a:t>
            </a:r>
            <a:endParaRPr lang="en-CA" altLang="en-US" sz="2400"/>
          </a:p>
          <a:p>
            <a:r>
              <a:rPr lang="en-CA" altLang="en-US" sz="2400"/>
              <a:t>Transformers</a:t>
            </a:r>
            <a:endParaRPr lang="en-CA" altLang="en-US" sz="2400"/>
          </a:p>
          <a:p>
            <a:r>
              <a:rPr lang="en-CA" altLang="en-US" sz="2400"/>
              <a:t>Flask</a:t>
            </a:r>
            <a:endParaRPr lang="en-CA" altLang="en-US" sz="2400"/>
          </a:p>
          <a:p>
            <a:pPr marL="0" indent="0">
              <a:buNone/>
            </a:pPr>
            <a:endParaRPr lang="en-CA" altLang="en-US"/>
          </a:p>
          <a:p>
            <a:pPr>
              <a:buNone/>
            </a:pPr>
            <a:endParaRPr lang="en-CA" altLang="en-US"/>
          </a:p>
          <a:p>
            <a:endParaRPr lang="en-CA" altLang="en-US"/>
          </a:p>
          <a:p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Use Cases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06675" y="2306955"/>
            <a:ext cx="5191760" cy="87884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Type a word and press space to get suggestions</a:t>
            </a:r>
            <a:endParaRPr kumimoji="0" lang="en-CA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94300" y="3455035"/>
            <a:ext cx="15240" cy="5892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Rounded Rectangle 5"/>
          <p:cNvSpPr/>
          <p:nvPr/>
        </p:nvSpPr>
        <p:spPr>
          <a:xfrm>
            <a:off x="2606675" y="4912360"/>
            <a:ext cx="5191760" cy="85344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Predictions(masked word prediction)</a:t>
            </a:r>
            <a:endParaRPr kumimoji="0" lang="en-CA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06675" y="3668395"/>
            <a:ext cx="5191125" cy="8255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Tranformers</a:t>
            </a:r>
            <a:endParaRPr kumimoji="0" lang="en-CA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5202555" y="4493895"/>
            <a:ext cx="0" cy="4184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5173980" y="3105150"/>
            <a:ext cx="20320" cy="463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idx="1"/>
          </p:nvPr>
        </p:nvSpPr>
        <p:spPr>
          <a:xfrm>
            <a:off x="4612640" y="3144520"/>
            <a:ext cx="6969760" cy="2981960"/>
          </a:xfrm>
        </p:spPr>
        <p:txBody>
          <a:bodyPr/>
          <a:p>
            <a:pPr marL="0" indent="0">
              <a:buNone/>
            </a:pPr>
            <a:r>
              <a:rPr lang="en-CA" altLang="en-US" sz="4400"/>
              <a:t>Thank You</a:t>
            </a:r>
            <a:endParaRPr lang="en-CA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Prediction</dc:title>
  <dc:creator/>
  <cp:lastModifiedBy>swati pal</cp:lastModifiedBy>
  <cp:revision>3</cp:revision>
  <dcterms:created xsi:type="dcterms:W3CDTF">2022-02-01T00:58:00Z</dcterms:created>
  <dcterms:modified xsi:type="dcterms:W3CDTF">2022-02-01T00:59:45Z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326A90336BA44A59BF7E522400DA0E0E</vt:lpwstr>
  </property>
  <property fmtid="{D5CDD505-2E9C-101B-9397-08002B2CF9AE}" pid="3" name="KSOProductBuildVer">
    <vt:lpwstr>1033-11.2.0.10463</vt:lpwstr>
  </property>
</Properties>
</file>