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73" r:id="rId3"/>
    <p:sldId id="274" r:id="rId4"/>
    <p:sldId id="286" r:id="rId5"/>
    <p:sldId id="275" r:id="rId6"/>
    <p:sldId id="276" r:id="rId7"/>
    <p:sldId id="277" r:id="rId8"/>
    <p:sldId id="287" r:id="rId9"/>
    <p:sldId id="278" r:id="rId10"/>
    <p:sldId id="279" r:id="rId11"/>
    <p:sldId id="280" r:id="rId12"/>
    <p:sldId id="281" r:id="rId13"/>
    <p:sldId id="284" r:id="rId14"/>
    <p:sldId id="282" r:id="rId15"/>
    <p:sldId id="28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D0E42C-F148-7E62-5DAE-929308989D60}" v="82" dt="2022-04-14T01:33:07.497"/>
    <p1510:client id="{DCC6A762-6094-0798-142F-658F5AF9F225}" v="108" dt="2022-04-14T01:35:57.079"/>
    <p1510:client id="{DF105A30-3AFB-41B4-9E3A-59A41DF671CB}" v="5" dt="2022-04-14T01:16:20.610"/>
    <p1510:client id="{FA12A7CE-4E2E-47C1-A40B-92B10040A5AF}" v="10" dt="2022-04-13T22:17:40.6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4" Type="http://schemas.openxmlformats.org/officeDocument/2006/relationships/image" Target="../media/image26.svg"/></Relationships>
</file>

<file path=ppt/diagrams/_rels/data4.xml.rels><?xml version="1.0" encoding="UTF-8" standalone="yes"?>
<Relationships xmlns="http://schemas.openxmlformats.org/package/2006/relationships"><Relationship Id="rId3" Type="http://schemas.openxmlformats.org/officeDocument/2006/relationships/hyperlink" Target="https://www.cdc.gov/flu/symptoms/symptoms.htm" TargetMode="External"/><Relationship Id="rId2" Type="http://schemas.openxmlformats.org/officeDocument/2006/relationships/hyperlink" Target="https://lunghealth.ca/lung-disease/a-to-z/flu/?" TargetMode="External"/><Relationship Id="rId1" Type="http://schemas.openxmlformats.org/officeDocument/2006/relationships/hyperlink" Target="https://lunghealth.ca/lung-disease/a-to-z/common-cold" TargetMode="External"/><Relationship Id="rId5" Type="http://schemas.openxmlformats.org/officeDocument/2006/relationships/hyperlink" Target="https://github.com/Victor-Titan/Medical-Diagnosis-Expert-System" TargetMode="External"/><Relationship Id="rId4" Type="http://schemas.openxmlformats.org/officeDocument/2006/relationships/hyperlink" Target="https://www.cdc.gov/features/rhinoviruses/index.html" TargetMode="External"/></Relationships>
</file>

<file path=ppt/diagrams/_rels/data5.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6.xml.rels><?xml version="1.0" encoding="UTF-8" standalone="yes"?>
<Relationships xmlns="http://schemas.openxmlformats.org/package/2006/relationships"><Relationship Id="rId2" Type="http://schemas.openxmlformats.org/officeDocument/2006/relationships/image" Target="../media/image11.svg"/><Relationship Id="rId1" Type="http://schemas.openxmlformats.org/officeDocument/2006/relationships/image" Target="../media/image10.png"/></Relationships>
</file>

<file path=ppt/diagrams/_rels/data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5.svg"/></Relationships>
</file>

<file path=ppt/diagrams/_rels/drawing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4" Type="http://schemas.openxmlformats.org/officeDocument/2006/relationships/image" Target="../media/image26.svg"/></Relationships>
</file>

<file path=ppt/diagrams/_rels/drawing4.xml.rels><?xml version="1.0" encoding="UTF-8" standalone="yes"?>
<Relationships xmlns="http://schemas.openxmlformats.org/package/2006/relationships"><Relationship Id="rId3" Type="http://schemas.openxmlformats.org/officeDocument/2006/relationships/hyperlink" Target="https://www.cdc.gov/flu/symptoms/symptoms.htm" TargetMode="External"/><Relationship Id="rId2" Type="http://schemas.openxmlformats.org/officeDocument/2006/relationships/hyperlink" Target="https://lunghealth.ca/lung-disease/a-to-z/flu/?" TargetMode="External"/><Relationship Id="rId1" Type="http://schemas.openxmlformats.org/officeDocument/2006/relationships/hyperlink" Target="https://lunghealth.ca/lung-disease/a-to-z/common-cold" TargetMode="External"/><Relationship Id="rId5" Type="http://schemas.openxmlformats.org/officeDocument/2006/relationships/hyperlink" Target="https://github.com/Victor-Titan/Medical-Diagnosis-Expert-System" TargetMode="External"/><Relationship Id="rId4" Type="http://schemas.openxmlformats.org/officeDocument/2006/relationships/hyperlink" Target="https://www.cdc.gov/features/rhinoviruses/index.html" TargetMode="External"/></Relationships>
</file>

<file path=ppt/diagrams/_rels/drawing5.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6.xml.rels><?xml version="1.0" encoding="UTF-8" standalone="yes"?>
<Relationships xmlns="http://schemas.openxmlformats.org/package/2006/relationships"><Relationship Id="rId2" Type="http://schemas.openxmlformats.org/officeDocument/2006/relationships/image" Target="../media/image11.svg"/><Relationship Id="rId1" Type="http://schemas.openxmlformats.org/officeDocument/2006/relationships/image" Target="../media/image10.png"/></Relationships>
</file>

<file path=ppt/diagrams/_rels/drawing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06FEC9-2D02-4857-B130-F82E35EC1752}"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77502FB4-BED2-49BA-B7F7-245C3FD33CC2}">
      <dgm:prSet/>
      <dgm:spPr/>
      <dgm:t>
        <a:bodyPr/>
        <a:lstStyle/>
        <a:p>
          <a:r>
            <a:rPr lang="en-US"/>
            <a:t>To let users know about a disease which they suffer, we came up with the idea to develop an expert system which is named Medical Expert System</a:t>
          </a:r>
        </a:p>
      </dgm:t>
    </dgm:pt>
    <dgm:pt modelId="{A704C4DD-C560-418E-A384-6BE6BAFF6E9A}" type="parTrans" cxnId="{443BFE97-4AB1-452E-B90B-93D7061C24FC}">
      <dgm:prSet/>
      <dgm:spPr/>
      <dgm:t>
        <a:bodyPr/>
        <a:lstStyle/>
        <a:p>
          <a:endParaRPr lang="en-US"/>
        </a:p>
      </dgm:t>
    </dgm:pt>
    <dgm:pt modelId="{F19D60E1-D7A8-459F-B6B1-EDD03D22A0B2}" type="sibTrans" cxnId="{443BFE97-4AB1-452E-B90B-93D7061C24FC}">
      <dgm:prSet/>
      <dgm:spPr/>
      <dgm:t>
        <a:bodyPr/>
        <a:lstStyle/>
        <a:p>
          <a:endParaRPr lang="en-US"/>
        </a:p>
      </dgm:t>
    </dgm:pt>
    <dgm:pt modelId="{DFB0E93D-A724-465F-A5EB-4442FA6E5D52}">
      <dgm:prSet/>
      <dgm:spPr/>
      <dgm:t>
        <a:bodyPr/>
        <a:lstStyle/>
        <a:p>
          <a:r>
            <a:rPr lang="en-US"/>
            <a:t>This system can be used for diagnosing respiratory diseases, and also can be used for detecting illnesses like flu or cold</a:t>
          </a:r>
        </a:p>
      </dgm:t>
    </dgm:pt>
    <dgm:pt modelId="{82EE7C1F-A26E-4479-B987-323B57C86426}" type="parTrans" cxnId="{52DFA904-7497-40F9-B6AD-9CB45A9269A4}">
      <dgm:prSet/>
      <dgm:spPr/>
      <dgm:t>
        <a:bodyPr/>
        <a:lstStyle/>
        <a:p>
          <a:endParaRPr lang="en-US"/>
        </a:p>
      </dgm:t>
    </dgm:pt>
    <dgm:pt modelId="{D7DD09A0-E13F-432D-BEF9-E2415655D54E}" type="sibTrans" cxnId="{52DFA904-7497-40F9-B6AD-9CB45A9269A4}">
      <dgm:prSet/>
      <dgm:spPr/>
      <dgm:t>
        <a:bodyPr/>
        <a:lstStyle/>
        <a:p>
          <a:endParaRPr lang="en-US"/>
        </a:p>
      </dgm:t>
    </dgm:pt>
    <dgm:pt modelId="{9C0E12B2-FC6D-49C7-9659-EBC74AEB533E}" type="pres">
      <dgm:prSet presAssocID="{2006FEC9-2D02-4857-B130-F82E35EC1752}" presName="linear" presStyleCnt="0">
        <dgm:presLayoutVars>
          <dgm:animLvl val="lvl"/>
          <dgm:resizeHandles val="exact"/>
        </dgm:presLayoutVars>
      </dgm:prSet>
      <dgm:spPr/>
    </dgm:pt>
    <dgm:pt modelId="{17EF7B33-EC67-4AB2-AE07-3D659FE99AC0}" type="pres">
      <dgm:prSet presAssocID="{77502FB4-BED2-49BA-B7F7-245C3FD33CC2}" presName="parentText" presStyleLbl="node1" presStyleIdx="0" presStyleCnt="2">
        <dgm:presLayoutVars>
          <dgm:chMax val="0"/>
          <dgm:bulletEnabled val="1"/>
        </dgm:presLayoutVars>
      </dgm:prSet>
      <dgm:spPr/>
    </dgm:pt>
    <dgm:pt modelId="{E3EB3B87-A2F7-45F6-BD53-CB199E4527C2}" type="pres">
      <dgm:prSet presAssocID="{F19D60E1-D7A8-459F-B6B1-EDD03D22A0B2}" presName="spacer" presStyleCnt="0"/>
      <dgm:spPr/>
    </dgm:pt>
    <dgm:pt modelId="{95EA4451-3ECE-49C7-B470-1B1039863FDB}" type="pres">
      <dgm:prSet presAssocID="{DFB0E93D-A724-465F-A5EB-4442FA6E5D52}" presName="parentText" presStyleLbl="node1" presStyleIdx="1" presStyleCnt="2">
        <dgm:presLayoutVars>
          <dgm:chMax val="0"/>
          <dgm:bulletEnabled val="1"/>
        </dgm:presLayoutVars>
      </dgm:prSet>
      <dgm:spPr/>
    </dgm:pt>
  </dgm:ptLst>
  <dgm:cxnLst>
    <dgm:cxn modelId="{52DFA904-7497-40F9-B6AD-9CB45A9269A4}" srcId="{2006FEC9-2D02-4857-B130-F82E35EC1752}" destId="{DFB0E93D-A724-465F-A5EB-4442FA6E5D52}" srcOrd="1" destOrd="0" parTransId="{82EE7C1F-A26E-4479-B987-323B57C86426}" sibTransId="{D7DD09A0-E13F-432D-BEF9-E2415655D54E}"/>
    <dgm:cxn modelId="{63A6725A-10B0-4326-99B9-50552AD14984}" type="presOf" srcId="{DFB0E93D-A724-465F-A5EB-4442FA6E5D52}" destId="{95EA4451-3ECE-49C7-B470-1B1039863FDB}" srcOrd="0" destOrd="0" presId="urn:microsoft.com/office/officeart/2005/8/layout/vList2"/>
    <dgm:cxn modelId="{443BFE97-4AB1-452E-B90B-93D7061C24FC}" srcId="{2006FEC9-2D02-4857-B130-F82E35EC1752}" destId="{77502FB4-BED2-49BA-B7F7-245C3FD33CC2}" srcOrd="0" destOrd="0" parTransId="{A704C4DD-C560-418E-A384-6BE6BAFF6E9A}" sibTransId="{F19D60E1-D7A8-459F-B6B1-EDD03D22A0B2}"/>
    <dgm:cxn modelId="{6CB518DC-5C72-403B-BA84-C39CDE3AF010}" type="presOf" srcId="{2006FEC9-2D02-4857-B130-F82E35EC1752}" destId="{9C0E12B2-FC6D-49C7-9659-EBC74AEB533E}" srcOrd="0" destOrd="0" presId="urn:microsoft.com/office/officeart/2005/8/layout/vList2"/>
    <dgm:cxn modelId="{C334F7E5-8565-4996-9B4F-560E4B4A11D5}" type="presOf" srcId="{77502FB4-BED2-49BA-B7F7-245C3FD33CC2}" destId="{17EF7B33-EC67-4AB2-AE07-3D659FE99AC0}" srcOrd="0" destOrd="0" presId="urn:microsoft.com/office/officeart/2005/8/layout/vList2"/>
    <dgm:cxn modelId="{45C4CC1E-7581-458F-9180-0414784D5EC3}" type="presParOf" srcId="{9C0E12B2-FC6D-49C7-9659-EBC74AEB533E}" destId="{17EF7B33-EC67-4AB2-AE07-3D659FE99AC0}" srcOrd="0" destOrd="0" presId="urn:microsoft.com/office/officeart/2005/8/layout/vList2"/>
    <dgm:cxn modelId="{089F3198-456B-4842-9333-ABD17651A1C3}" type="presParOf" srcId="{9C0E12B2-FC6D-49C7-9659-EBC74AEB533E}" destId="{E3EB3B87-A2F7-45F6-BD53-CB199E4527C2}" srcOrd="1" destOrd="0" presId="urn:microsoft.com/office/officeart/2005/8/layout/vList2"/>
    <dgm:cxn modelId="{AB2B30BD-0B81-47B8-AB53-96826423AA51}" type="presParOf" srcId="{9C0E12B2-FC6D-49C7-9659-EBC74AEB533E}" destId="{95EA4451-3ECE-49C7-B470-1B1039863FDB}"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0F5AE07-CD62-49EA-AAE4-EB53C8F62330}"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0DA884F5-1B47-430F-9DB2-8BB90E590CFA}">
      <dgm:prSet/>
      <dgm:spPr/>
      <dgm:t>
        <a:bodyPr/>
        <a:lstStyle/>
        <a:p>
          <a:r>
            <a:rPr lang="en-US"/>
            <a:t>The expert system requires users to enter symptoms one by one</a:t>
          </a:r>
        </a:p>
      </dgm:t>
    </dgm:pt>
    <dgm:pt modelId="{388D50D6-CCE0-45A0-B946-9435F16DA322}" type="parTrans" cxnId="{DCF2E883-41CB-4547-8932-5E8212F1D97A}">
      <dgm:prSet/>
      <dgm:spPr/>
      <dgm:t>
        <a:bodyPr/>
        <a:lstStyle/>
        <a:p>
          <a:endParaRPr lang="en-US"/>
        </a:p>
      </dgm:t>
    </dgm:pt>
    <dgm:pt modelId="{ED797134-1129-44D2-93F5-BB4254AA374D}" type="sibTrans" cxnId="{DCF2E883-41CB-4547-8932-5E8212F1D97A}">
      <dgm:prSet/>
      <dgm:spPr/>
      <dgm:t>
        <a:bodyPr/>
        <a:lstStyle/>
        <a:p>
          <a:endParaRPr lang="en-US"/>
        </a:p>
      </dgm:t>
    </dgm:pt>
    <dgm:pt modelId="{97C7BDF4-3D01-4B4F-B56F-9B769985C62A}">
      <dgm:prSet/>
      <dgm:spPr/>
      <dgm:t>
        <a:bodyPr/>
        <a:lstStyle/>
        <a:p>
          <a:r>
            <a:rPr lang="en-US"/>
            <a:t>The user needs to enter “Diagnose now” to show the diagnosed disease</a:t>
          </a:r>
        </a:p>
      </dgm:t>
    </dgm:pt>
    <dgm:pt modelId="{BA520E63-3B66-4D2D-A7FC-03E9EEA19ED8}" type="parTrans" cxnId="{B1623A19-6C09-4135-96DF-2B73F9D02C8F}">
      <dgm:prSet/>
      <dgm:spPr/>
      <dgm:t>
        <a:bodyPr/>
        <a:lstStyle/>
        <a:p>
          <a:endParaRPr lang="en-US"/>
        </a:p>
      </dgm:t>
    </dgm:pt>
    <dgm:pt modelId="{A0CF6447-3A96-41BE-9D96-EC318EF367C1}" type="sibTrans" cxnId="{B1623A19-6C09-4135-96DF-2B73F9D02C8F}">
      <dgm:prSet/>
      <dgm:spPr/>
      <dgm:t>
        <a:bodyPr/>
        <a:lstStyle/>
        <a:p>
          <a:endParaRPr lang="en-US"/>
        </a:p>
      </dgm:t>
    </dgm:pt>
    <dgm:pt modelId="{622ED918-1882-4AF4-B013-0314621F33B2}">
      <dgm:prSet/>
      <dgm:spPr/>
      <dgm:t>
        <a:bodyPr/>
        <a:lstStyle/>
        <a:p>
          <a:r>
            <a:rPr lang="en-US"/>
            <a:t>Users are needed to input their symptoms in their terminal, For Example: If the person is having a fever right now, similarly if the person is suffering from headache, sore throat or any other symptoms, then the user needs to enter those symptoms in the terminal</a:t>
          </a:r>
        </a:p>
      </dgm:t>
    </dgm:pt>
    <dgm:pt modelId="{BDD75B67-EF5F-408A-A8D6-B6FD577F04D4}" type="parTrans" cxnId="{70CF7032-A31F-4850-9F3B-E3F7B8B2CE29}">
      <dgm:prSet/>
      <dgm:spPr/>
      <dgm:t>
        <a:bodyPr/>
        <a:lstStyle/>
        <a:p>
          <a:endParaRPr lang="en-US"/>
        </a:p>
      </dgm:t>
    </dgm:pt>
    <dgm:pt modelId="{3134B25B-DAFC-49F0-B147-71EC1A60A803}" type="sibTrans" cxnId="{70CF7032-A31F-4850-9F3B-E3F7B8B2CE29}">
      <dgm:prSet/>
      <dgm:spPr/>
      <dgm:t>
        <a:bodyPr/>
        <a:lstStyle/>
        <a:p>
          <a:endParaRPr lang="en-US"/>
        </a:p>
      </dgm:t>
    </dgm:pt>
    <dgm:pt modelId="{3D804565-8384-48E3-B163-15F95A512B1F}" type="pres">
      <dgm:prSet presAssocID="{70F5AE07-CD62-49EA-AAE4-EB53C8F62330}" presName="linear" presStyleCnt="0">
        <dgm:presLayoutVars>
          <dgm:animLvl val="lvl"/>
          <dgm:resizeHandles val="exact"/>
        </dgm:presLayoutVars>
      </dgm:prSet>
      <dgm:spPr/>
    </dgm:pt>
    <dgm:pt modelId="{E48B9A68-5C2C-42F9-A17E-34F1F6B1E997}" type="pres">
      <dgm:prSet presAssocID="{0DA884F5-1B47-430F-9DB2-8BB90E590CFA}" presName="parentText" presStyleLbl="node1" presStyleIdx="0" presStyleCnt="3">
        <dgm:presLayoutVars>
          <dgm:chMax val="0"/>
          <dgm:bulletEnabled val="1"/>
        </dgm:presLayoutVars>
      </dgm:prSet>
      <dgm:spPr/>
    </dgm:pt>
    <dgm:pt modelId="{7C4C1B58-66A8-46CC-BD1C-8F07F165E4B0}" type="pres">
      <dgm:prSet presAssocID="{ED797134-1129-44D2-93F5-BB4254AA374D}" presName="spacer" presStyleCnt="0"/>
      <dgm:spPr/>
    </dgm:pt>
    <dgm:pt modelId="{0280597F-1FFD-4495-86A7-D2E4E32EF7AD}" type="pres">
      <dgm:prSet presAssocID="{97C7BDF4-3D01-4B4F-B56F-9B769985C62A}" presName="parentText" presStyleLbl="node1" presStyleIdx="1" presStyleCnt="3">
        <dgm:presLayoutVars>
          <dgm:chMax val="0"/>
          <dgm:bulletEnabled val="1"/>
        </dgm:presLayoutVars>
      </dgm:prSet>
      <dgm:spPr/>
    </dgm:pt>
    <dgm:pt modelId="{87679279-5D1A-4CB1-9208-0E05C3B1BF75}" type="pres">
      <dgm:prSet presAssocID="{A0CF6447-3A96-41BE-9D96-EC318EF367C1}" presName="spacer" presStyleCnt="0"/>
      <dgm:spPr/>
    </dgm:pt>
    <dgm:pt modelId="{E0FF96A5-58B5-47D8-8BB7-38980B8BFCB2}" type="pres">
      <dgm:prSet presAssocID="{622ED918-1882-4AF4-B013-0314621F33B2}" presName="parentText" presStyleLbl="node1" presStyleIdx="2" presStyleCnt="3">
        <dgm:presLayoutVars>
          <dgm:chMax val="0"/>
          <dgm:bulletEnabled val="1"/>
        </dgm:presLayoutVars>
      </dgm:prSet>
      <dgm:spPr/>
    </dgm:pt>
  </dgm:ptLst>
  <dgm:cxnLst>
    <dgm:cxn modelId="{B1623A19-6C09-4135-96DF-2B73F9D02C8F}" srcId="{70F5AE07-CD62-49EA-AAE4-EB53C8F62330}" destId="{97C7BDF4-3D01-4B4F-B56F-9B769985C62A}" srcOrd="1" destOrd="0" parTransId="{BA520E63-3B66-4D2D-A7FC-03E9EEA19ED8}" sibTransId="{A0CF6447-3A96-41BE-9D96-EC318EF367C1}"/>
    <dgm:cxn modelId="{93C0151B-AC57-4CA8-A932-F1CFC821C3DE}" type="presOf" srcId="{97C7BDF4-3D01-4B4F-B56F-9B769985C62A}" destId="{0280597F-1FFD-4495-86A7-D2E4E32EF7AD}" srcOrd="0" destOrd="0" presId="urn:microsoft.com/office/officeart/2005/8/layout/vList2"/>
    <dgm:cxn modelId="{BE045022-9BC5-4D31-897B-7105A65617A2}" type="presOf" srcId="{0DA884F5-1B47-430F-9DB2-8BB90E590CFA}" destId="{E48B9A68-5C2C-42F9-A17E-34F1F6B1E997}" srcOrd="0" destOrd="0" presId="urn:microsoft.com/office/officeart/2005/8/layout/vList2"/>
    <dgm:cxn modelId="{70CF7032-A31F-4850-9F3B-E3F7B8B2CE29}" srcId="{70F5AE07-CD62-49EA-AAE4-EB53C8F62330}" destId="{622ED918-1882-4AF4-B013-0314621F33B2}" srcOrd="2" destOrd="0" parTransId="{BDD75B67-EF5F-408A-A8D6-B6FD577F04D4}" sibTransId="{3134B25B-DAFC-49F0-B147-71EC1A60A803}"/>
    <dgm:cxn modelId="{A6579936-EE5A-4A37-B102-E81287748469}" type="presOf" srcId="{622ED918-1882-4AF4-B013-0314621F33B2}" destId="{E0FF96A5-58B5-47D8-8BB7-38980B8BFCB2}" srcOrd="0" destOrd="0" presId="urn:microsoft.com/office/officeart/2005/8/layout/vList2"/>
    <dgm:cxn modelId="{DCF2E883-41CB-4547-8932-5E8212F1D97A}" srcId="{70F5AE07-CD62-49EA-AAE4-EB53C8F62330}" destId="{0DA884F5-1B47-430F-9DB2-8BB90E590CFA}" srcOrd="0" destOrd="0" parTransId="{388D50D6-CCE0-45A0-B946-9435F16DA322}" sibTransId="{ED797134-1129-44D2-93F5-BB4254AA374D}"/>
    <dgm:cxn modelId="{83CBEBB3-7CFC-4C1D-8E9E-24857008577E}" type="presOf" srcId="{70F5AE07-CD62-49EA-AAE4-EB53C8F62330}" destId="{3D804565-8384-48E3-B163-15F95A512B1F}" srcOrd="0" destOrd="0" presId="urn:microsoft.com/office/officeart/2005/8/layout/vList2"/>
    <dgm:cxn modelId="{D31033D0-1F6B-47BA-9884-108587EF908E}" type="presParOf" srcId="{3D804565-8384-48E3-B163-15F95A512B1F}" destId="{E48B9A68-5C2C-42F9-A17E-34F1F6B1E997}" srcOrd="0" destOrd="0" presId="urn:microsoft.com/office/officeart/2005/8/layout/vList2"/>
    <dgm:cxn modelId="{D05AAE5C-210A-43D7-8475-7569235E61BE}" type="presParOf" srcId="{3D804565-8384-48E3-B163-15F95A512B1F}" destId="{7C4C1B58-66A8-46CC-BD1C-8F07F165E4B0}" srcOrd="1" destOrd="0" presId="urn:microsoft.com/office/officeart/2005/8/layout/vList2"/>
    <dgm:cxn modelId="{6F47B846-C7D0-4BB6-88B6-9707E614E9A0}" type="presParOf" srcId="{3D804565-8384-48E3-B163-15F95A512B1F}" destId="{0280597F-1FFD-4495-86A7-D2E4E32EF7AD}" srcOrd="2" destOrd="0" presId="urn:microsoft.com/office/officeart/2005/8/layout/vList2"/>
    <dgm:cxn modelId="{B4D873F2-F001-487E-87C5-C0C77E994B97}" type="presParOf" srcId="{3D804565-8384-48E3-B163-15F95A512B1F}" destId="{87679279-5D1A-4CB1-9208-0E05C3B1BF75}" srcOrd="3" destOrd="0" presId="urn:microsoft.com/office/officeart/2005/8/layout/vList2"/>
    <dgm:cxn modelId="{10487E97-C050-477B-A380-8CEED3CC00B4}" type="presParOf" srcId="{3D804565-8384-48E3-B163-15F95A512B1F}" destId="{E0FF96A5-58B5-47D8-8BB7-38980B8BFCB2}"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2FCC58A-4E0F-4872-BF11-33F2A669651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00723CE-B076-41A1-9D46-D911A06DE1DB}">
      <dgm:prSet/>
      <dgm:spPr/>
      <dgm:t>
        <a:bodyPr/>
        <a:lstStyle/>
        <a:p>
          <a:r>
            <a:rPr lang="en-US"/>
            <a:t>To implement the rule-based expert system we have used pyknow library</a:t>
          </a:r>
        </a:p>
      </dgm:t>
    </dgm:pt>
    <dgm:pt modelId="{B1F10ABA-CB36-4797-AF38-8FED4B408E40}" type="parTrans" cxnId="{213094FA-1470-4B62-81A1-995E1898D8D4}">
      <dgm:prSet/>
      <dgm:spPr/>
      <dgm:t>
        <a:bodyPr/>
        <a:lstStyle/>
        <a:p>
          <a:endParaRPr lang="en-US"/>
        </a:p>
      </dgm:t>
    </dgm:pt>
    <dgm:pt modelId="{BB83F16E-FC2E-4150-82AE-D5189786B1B4}" type="sibTrans" cxnId="{213094FA-1470-4B62-81A1-995E1898D8D4}">
      <dgm:prSet/>
      <dgm:spPr/>
      <dgm:t>
        <a:bodyPr/>
        <a:lstStyle/>
        <a:p>
          <a:endParaRPr lang="en-US"/>
        </a:p>
      </dgm:t>
    </dgm:pt>
    <dgm:pt modelId="{6398AEE1-0A05-4CA1-B0DF-DB307153835C}">
      <dgm:prSet/>
      <dgm:spPr/>
      <dgm:t>
        <a:bodyPr/>
        <a:lstStyle/>
        <a:p>
          <a:r>
            <a:rPr lang="en-US"/>
            <a:t>We implemented an interface engine by defining rules for different symptoms and then we will run the interface engine to make a decision based on predefined rules</a:t>
          </a:r>
        </a:p>
      </dgm:t>
    </dgm:pt>
    <dgm:pt modelId="{5C93B6EF-2541-4A09-870C-34CC0E83E940}" type="parTrans" cxnId="{0784EB83-F5F1-4BBE-926F-2826DD0B471A}">
      <dgm:prSet/>
      <dgm:spPr/>
      <dgm:t>
        <a:bodyPr/>
        <a:lstStyle/>
        <a:p>
          <a:endParaRPr lang="en-US"/>
        </a:p>
      </dgm:t>
    </dgm:pt>
    <dgm:pt modelId="{B37BE9FA-3FA5-4972-A345-C48DAAA7FFD0}" type="sibTrans" cxnId="{0784EB83-F5F1-4BBE-926F-2826DD0B471A}">
      <dgm:prSet/>
      <dgm:spPr/>
      <dgm:t>
        <a:bodyPr/>
        <a:lstStyle/>
        <a:p>
          <a:endParaRPr lang="en-US"/>
        </a:p>
      </dgm:t>
    </dgm:pt>
    <dgm:pt modelId="{00F95C5A-0869-470C-AC26-4FFFBAEE5264}" type="pres">
      <dgm:prSet presAssocID="{B2FCC58A-4E0F-4872-BF11-33F2A669651D}" presName="root" presStyleCnt="0">
        <dgm:presLayoutVars>
          <dgm:dir/>
          <dgm:resizeHandles val="exact"/>
        </dgm:presLayoutVars>
      </dgm:prSet>
      <dgm:spPr/>
    </dgm:pt>
    <dgm:pt modelId="{110C63EB-1860-428B-8B16-4D9EEE05C795}" type="pres">
      <dgm:prSet presAssocID="{E00723CE-B076-41A1-9D46-D911A06DE1DB}" presName="compNode" presStyleCnt="0"/>
      <dgm:spPr/>
    </dgm:pt>
    <dgm:pt modelId="{5AE24F7C-8DA8-437A-8BEF-8BC5168DD59B}" type="pres">
      <dgm:prSet presAssocID="{E00723CE-B076-41A1-9D46-D911A06DE1DB}" presName="bgRect" presStyleLbl="bgShp" presStyleIdx="0" presStyleCnt="2"/>
      <dgm:spPr/>
    </dgm:pt>
    <dgm:pt modelId="{D3D8EA83-247B-477D-978A-D92C612CEC12}" type="pres">
      <dgm:prSet presAssocID="{E00723CE-B076-41A1-9D46-D911A06DE1D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on Shelf"/>
        </a:ext>
      </dgm:extLst>
    </dgm:pt>
    <dgm:pt modelId="{18066822-08CF-43D9-83E3-9B8C6DDCFA6C}" type="pres">
      <dgm:prSet presAssocID="{E00723CE-B076-41A1-9D46-D911A06DE1DB}" presName="spaceRect" presStyleCnt="0"/>
      <dgm:spPr/>
    </dgm:pt>
    <dgm:pt modelId="{F5B12935-A80D-4D33-8E16-D8A1D7CC7E7A}" type="pres">
      <dgm:prSet presAssocID="{E00723CE-B076-41A1-9D46-D911A06DE1DB}" presName="parTx" presStyleLbl="revTx" presStyleIdx="0" presStyleCnt="2">
        <dgm:presLayoutVars>
          <dgm:chMax val="0"/>
          <dgm:chPref val="0"/>
        </dgm:presLayoutVars>
      </dgm:prSet>
      <dgm:spPr/>
    </dgm:pt>
    <dgm:pt modelId="{85E45FEB-58E9-4AAE-9721-2AE098E1A5EF}" type="pres">
      <dgm:prSet presAssocID="{BB83F16E-FC2E-4150-82AE-D5189786B1B4}" presName="sibTrans" presStyleCnt="0"/>
      <dgm:spPr/>
    </dgm:pt>
    <dgm:pt modelId="{F65A74C6-92FA-460F-B012-BC600E43A858}" type="pres">
      <dgm:prSet presAssocID="{6398AEE1-0A05-4CA1-B0DF-DB307153835C}" presName="compNode" presStyleCnt="0"/>
      <dgm:spPr/>
    </dgm:pt>
    <dgm:pt modelId="{BEBF9167-2230-417C-A7FF-73BE6BEDF5F2}" type="pres">
      <dgm:prSet presAssocID="{6398AEE1-0A05-4CA1-B0DF-DB307153835C}" presName="bgRect" presStyleLbl="bgShp" presStyleIdx="1" presStyleCnt="2"/>
      <dgm:spPr/>
    </dgm:pt>
    <dgm:pt modelId="{04856974-45AC-49D3-9F06-EE40D9FD2F29}" type="pres">
      <dgm:prSet presAssocID="{6398AEE1-0A05-4CA1-B0DF-DB307153835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577F24D8-49F9-44A3-B26D-F035EAFF33C8}" type="pres">
      <dgm:prSet presAssocID="{6398AEE1-0A05-4CA1-B0DF-DB307153835C}" presName="spaceRect" presStyleCnt="0"/>
      <dgm:spPr/>
    </dgm:pt>
    <dgm:pt modelId="{987EBE76-B174-44EB-9098-B29848E2E61C}" type="pres">
      <dgm:prSet presAssocID="{6398AEE1-0A05-4CA1-B0DF-DB307153835C}" presName="parTx" presStyleLbl="revTx" presStyleIdx="1" presStyleCnt="2">
        <dgm:presLayoutVars>
          <dgm:chMax val="0"/>
          <dgm:chPref val="0"/>
        </dgm:presLayoutVars>
      </dgm:prSet>
      <dgm:spPr/>
    </dgm:pt>
  </dgm:ptLst>
  <dgm:cxnLst>
    <dgm:cxn modelId="{0F1F4128-243B-4C34-8CF9-7423D4FE031E}" type="presOf" srcId="{E00723CE-B076-41A1-9D46-D911A06DE1DB}" destId="{F5B12935-A80D-4D33-8E16-D8A1D7CC7E7A}" srcOrd="0" destOrd="0" presId="urn:microsoft.com/office/officeart/2018/2/layout/IconVerticalSolidList"/>
    <dgm:cxn modelId="{0784EB83-F5F1-4BBE-926F-2826DD0B471A}" srcId="{B2FCC58A-4E0F-4872-BF11-33F2A669651D}" destId="{6398AEE1-0A05-4CA1-B0DF-DB307153835C}" srcOrd="1" destOrd="0" parTransId="{5C93B6EF-2541-4A09-870C-34CC0E83E940}" sibTransId="{B37BE9FA-3FA5-4972-A345-C48DAAA7FFD0}"/>
    <dgm:cxn modelId="{CB9FB9F3-240C-4357-814A-FB338D5AB09B}" type="presOf" srcId="{B2FCC58A-4E0F-4872-BF11-33F2A669651D}" destId="{00F95C5A-0869-470C-AC26-4FFFBAEE5264}" srcOrd="0" destOrd="0" presId="urn:microsoft.com/office/officeart/2018/2/layout/IconVerticalSolidList"/>
    <dgm:cxn modelId="{213094FA-1470-4B62-81A1-995E1898D8D4}" srcId="{B2FCC58A-4E0F-4872-BF11-33F2A669651D}" destId="{E00723CE-B076-41A1-9D46-D911A06DE1DB}" srcOrd="0" destOrd="0" parTransId="{B1F10ABA-CB36-4797-AF38-8FED4B408E40}" sibTransId="{BB83F16E-FC2E-4150-82AE-D5189786B1B4}"/>
    <dgm:cxn modelId="{C00B47FB-B72D-4E21-A570-196CE21839FF}" type="presOf" srcId="{6398AEE1-0A05-4CA1-B0DF-DB307153835C}" destId="{987EBE76-B174-44EB-9098-B29848E2E61C}" srcOrd="0" destOrd="0" presId="urn:microsoft.com/office/officeart/2018/2/layout/IconVerticalSolidList"/>
    <dgm:cxn modelId="{A7B3C964-E4F3-4FDC-98A1-34D29794820A}" type="presParOf" srcId="{00F95C5A-0869-470C-AC26-4FFFBAEE5264}" destId="{110C63EB-1860-428B-8B16-4D9EEE05C795}" srcOrd="0" destOrd="0" presId="urn:microsoft.com/office/officeart/2018/2/layout/IconVerticalSolidList"/>
    <dgm:cxn modelId="{3FE3B360-6482-4499-AA79-3B9E38BD8FBB}" type="presParOf" srcId="{110C63EB-1860-428B-8B16-4D9EEE05C795}" destId="{5AE24F7C-8DA8-437A-8BEF-8BC5168DD59B}" srcOrd="0" destOrd="0" presId="urn:microsoft.com/office/officeart/2018/2/layout/IconVerticalSolidList"/>
    <dgm:cxn modelId="{76F8D706-D020-477E-88B6-45ECAC5DB9F2}" type="presParOf" srcId="{110C63EB-1860-428B-8B16-4D9EEE05C795}" destId="{D3D8EA83-247B-477D-978A-D92C612CEC12}" srcOrd="1" destOrd="0" presId="urn:microsoft.com/office/officeart/2018/2/layout/IconVerticalSolidList"/>
    <dgm:cxn modelId="{07A0BA9C-2625-4604-B4CE-6B36D3A676D4}" type="presParOf" srcId="{110C63EB-1860-428B-8B16-4D9EEE05C795}" destId="{18066822-08CF-43D9-83E3-9B8C6DDCFA6C}" srcOrd="2" destOrd="0" presId="urn:microsoft.com/office/officeart/2018/2/layout/IconVerticalSolidList"/>
    <dgm:cxn modelId="{B27585BC-F68B-4E4F-A98B-39228FBE1B01}" type="presParOf" srcId="{110C63EB-1860-428B-8B16-4D9EEE05C795}" destId="{F5B12935-A80D-4D33-8E16-D8A1D7CC7E7A}" srcOrd="3" destOrd="0" presId="urn:microsoft.com/office/officeart/2018/2/layout/IconVerticalSolidList"/>
    <dgm:cxn modelId="{885C9B9B-9F6C-4F60-A839-AE95FBD2BE7F}" type="presParOf" srcId="{00F95C5A-0869-470C-AC26-4FFFBAEE5264}" destId="{85E45FEB-58E9-4AAE-9721-2AE098E1A5EF}" srcOrd="1" destOrd="0" presId="urn:microsoft.com/office/officeart/2018/2/layout/IconVerticalSolidList"/>
    <dgm:cxn modelId="{85F77DED-9915-42F7-BE08-647B6449FD54}" type="presParOf" srcId="{00F95C5A-0869-470C-AC26-4FFFBAEE5264}" destId="{F65A74C6-92FA-460F-B012-BC600E43A858}" srcOrd="2" destOrd="0" presId="urn:microsoft.com/office/officeart/2018/2/layout/IconVerticalSolidList"/>
    <dgm:cxn modelId="{DEE225BC-53AB-4EC5-9D5E-A87615A73A8E}" type="presParOf" srcId="{F65A74C6-92FA-460F-B012-BC600E43A858}" destId="{BEBF9167-2230-417C-A7FF-73BE6BEDF5F2}" srcOrd="0" destOrd="0" presId="urn:microsoft.com/office/officeart/2018/2/layout/IconVerticalSolidList"/>
    <dgm:cxn modelId="{CB2D2129-7061-41EE-844F-C42777E6C706}" type="presParOf" srcId="{F65A74C6-92FA-460F-B012-BC600E43A858}" destId="{04856974-45AC-49D3-9F06-EE40D9FD2F29}" srcOrd="1" destOrd="0" presId="urn:microsoft.com/office/officeart/2018/2/layout/IconVerticalSolidList"/>
    <dgm:cxn modelId="{A974EA15-D047-47A2-B57A-4844F042013B}" type="presParOf" srcId="{F65A74C6-92FA-460F-B012-BC600E43A858}" destId="{577F24D8-49F9-44A3-B26D-F035EAFF33C8}" srcOrd="2" destOrd="0" presId="urn:microsoft.com/office/officeart/2018/2/layout/IconVerticalSolidList"/>
    <dgm:cxn modelId="{A9F60BAF-50A8-4C98-9CD7-EC91FFEE36CB}" type="presParOf" srcId="{F65A74C6-92FA-460F-B012-BC600E43A858}" destId="{987EBE76-B174-44EB-9098-B29848E2E61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A4C463E-30B6-4172-B6A5-2E4079BBB441}"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500D8ECB-8183-48E8-9873-FA24899EAA38}">
      <dgm:prSet/>
      <dgm:spPr/>
      <dgm:t>
        <a:bodyPr/>
        <a:lstStyle/>
        <a:p>
          <a:r>
            <a:rPr lang="en-US"/>
            <a:t>Medical Expert Systems have come into existence to assist Physicians and Patients in the diagnosis and treatment of diseases and even to send alerts and provide notifications</a:t>
          </a:r>
        </a:p>
      </dgm:t>
    </dgm:pt>
    <dgm:pt modelId="{0669AEA9-B0B7-4BFB-AE54-3E75B2B60037}" type="parTrans" cxnId="{BA27BA13-563A-4456-89CE-722F8418F9B3}">
      <dgm:prSet/>
      <dgm:spPr/>
      <dgm:t>
        <a:bodyPr/>
        <a:lstStyle/>
        <a:p>
          <a:endParaRPr lang="en-US"/>
        </a:p>
      </dgm:t>
    </dgm:pt>
    <dgm:pt modelId="{6B52D111-1C6C-448B-9E65-20EB8F75BD97}" type="sibTrans" cxnId="{BA27BA13-563A-4456-89CE-722F8418F9B3}">
      <dgm:prSet/>
      <dgm:spPr/>
      <dgm:t>
        <a:bodyPr/>
        <a:lstStyle/>
        <a:p>
          <a:endParaRPr lang="en-US"/>
        </a:p>
      </dgm:t>
    </dgm:pt>
    <dgm:pt modelId="{7A8CE229-F828-417E-8790-01F2D36C87E4}">
      <dgm:prSet/>
      <dgm:spPr/>
      <dgm:t>
        <a:bodyPr/>
        <a:lstStyle/>
        <a:p>
          <a:r>
            <a:rPr lang="en-US"/>
            <a:t>Information technology and clinical knowledge are then intended to improve healthcare safety, efficiency and reliability through their synergy</a:t>
          </a:r>
        </a:p>
      </dgm:t>
    </dgm:pt>
    <dgm:pt modelId="{69661818-122B-482B-BD95-D92FE6DB35ED}" type="parTrans" cxnId="{88FE8E19-DC73-4A8B-ADFC-29F02503C172}">
      <dgm:prSet/>
      <dgm:spPr/>
      <dgm:t>
        <a:bodyPr/>
        <a:lstStyle/>
        <a:p>
          <a:endParaRPr lang="en-US"/>
        </a:p>
      </dgm:t>
    </dgm:pt>
    <dgm:pt modelId="{D0BBA905-F871-4CAC-8687-48BD2A62C138}" type="sibTrans" cxnId="{88FE8E19-DC73-4A8B-ADFC-29F02503C172}">
      <dgm:prSet/>
      <dgm:spPr/>
      <dgm:t>
        <a:bodyPr/>
        <a:lstStyle/>
        <a:p>
          <a:endParaRPr lang="en-US"/>
        </a:p>
      </dgm:t>
    </dgm:pt>
    <dgm:pt modelId="{1B7DA686-99DA-4E2C-8D30-EDD0EF78C640}">
      <dgm:prSet/>
      <dgm:spPr/>
      <dgm:t>
        <a:bodyPr/>
        <a:lstStyle/>
        <a:p>
          <a:r>
            <a:rPr lang="en-US"/>
            <a:t>The fact that Healthcare is a sensitive and constantly evolving field, requires the expert system to be updated, expanded or modified in line with the changing knowledge base and the rules</a:t>
          </a:r>
        </a:p>
      </dgm:t>
    </dgm:pt>
    <dgm:pt modelId="{07999B3B-FF44-4250-A42A-10C51658A59C}" type="parTrans" cxnId="{112E6F37-106D-45A3-87D3-C9A021EE24AC}">
      <dgm:prSet/>
      <dgm:spPr/>
      <dgm:t>
        <a:bodyPr/>
        <a:lstStyle/>
        <a:p>
          <a:endParaRPr lang="en-US"/>
        </a:p>
      </dgm:t>
    </dgm:pt>
    <dgm:pt modelId="{1B312BEB-C742-4841-91BA-C6E1D920E990}" type="sibTrans" cxnId="{112E6F37-106D-45A3-87D3-C9A021EE24AC}">
      <dgm:prSet/>
      <dgm:spPr/>
      <dgm:t>
        <a:bodyPr/>
        <a:lstStyle/>
        <a:p>
          <a:endParaRPr lang="en-US"/>
        </a:p>
      </dgm:t>
    </dgm:pt>
    <dgm:pt modelId="{C40EF433-557E-44FB-A469-DAC51D0A1DE8}" type="pres">
      <dgm:prSet presAssocID="{AA4C463E-30B6-4172-B6A5-2E4079BBB441}" presName="linear" presStyleCnt="0">
        <dgm:presLayoutVars>
          <dgm:animLvl val="lvl"/>
          <dgm:resizeHandles val="exact"/>
        </dgm:presLayoutVars>
      </dgm:prSet>
      <dgm:spPr/>
    </dgm:pt>
    <dgm:pt modelId="{CEB251C1-B31A-4E5B-A1D3-5EB647B924CE}" type="pres">
      <dgm:prSet presAssocID="{500D8ECB-8183-48E8-9873-FA24899EAA38}" presName="parentText" presStyleLbl="node1" presStyleIdx="0" presStyleCnt="3">
        <dgm:presLayoutVars>
          <dgm:chMax val="0"/>
          <dgm:bulletEnabled val="1"/>
        </dgm:presLayoutVars>
      </dgm:prSet>
      <dgm:spPr/>
    </dgm:pt>
    <dgm:pt modelId="{D91F1349-785D-47AF-9802-83E1C67B1B3C}" type="pres">
      <dgm:prSet presAssocID="{6B52D111-1C6C-448B-9E65-20EB8F75BD97}" presName="spacer" presStyleCnt="0"/>
      <dgm:spPr/>
    </dgm:pt>
    <dgm:pt modelId="{EFA91962-EDD5-4E94-96FC-09F4C0CEC50A}" type="pres">
      <dgm:prSet presAssocID="{7A8CE229-F828-417E-8790-01F2D36C87E4}" presName="parentText" presStyleLbl="node1" presStyleIdx="1" presStyleCnt="3">
        <dgm:presLayoutVars>
          <dgm:chMax val="0"/>
          <dgm:bulletEnabled val="1"/>
        </dgm:presLayoutVars>
      </dgm:prSet>
      <dgm:spPr/>
    </dgm:pt>
    <dgm:pt modelId="{6A6BB2D5-5C72-4BAD-A73B-C310AD820D47}" type="pres">
      <dgm:prSet presAssocID="{D0BBA905-F871-4CAC-8687-48BD2A62C138}" presName="spacer" presStyleCnt="0"/>
      <dgm:spPr/>
    </dgm:pt>
    <dgm:pt modelId="{E126E467-DA05-4750-AA43-6B647BEB2608}" type="pres">
      <dgm:prSet presAssocID="{1B7DA686-99DA-4E2C-8D30-EDD0EF78C640}" presName="parentText" presStyleLbl="node1" presStyleIdx="2" presStyleCnt="3">
        <dgm:presLayoutVars>
          <dgm:chMax val="0"/>
          <dgm:bulletEnabled val="1"/>
        </dgm:presLayoutVars>
      </dgm:prSet>
      <dgm:spPr/>
    </dgm:pt>
  </dgm:ptLst>
  <dgm:cxnLst>
    <dgm:cxn modelId="{BA27BA13-563A-4456-89CE-722F8418F9B3}" srcId="{AA4C463E-30B6-4172-B6A5-2E4079BBB441}" destId="{500D8ECB-8183-48E8-9873-FA24899EAA38}" srcOrd="0" destOrd="0" parTransId="{0669AEA9-B0B7-4BFB-AE54-3E75B2B60037}" sibTransId="{6B52D111-1C6C-448B-9E65-20EB8F75BD97}"/>
    <dgm:cxn modelId="{88FE8E19-DC73-4A8B-ADFC-29F02503C172}" srcId="{AA4C463E-30B6-4172-B6A5-2E4079BBB441}" destId="{7A8CE229-F828-417E-8790-01F2D36C87E4}" srcOrd="1" destOrd="0" parTransId="{69661818-122B-482B-BD95-D92FE6DB35ED}" sibTransId="{D0BBA905-F871-4CAC-8687-48BD2A62C138}"/>
    <dgm:cxn modelId="{4B668A31-BDF5-4052-93A7-D8DB1A3B05E1}" type="presOf" srcId="{7A8CE229-F828-417E-8790-01F2D36C87E4}" destId="{EFA91962-EDD5-4E94-96FC-09F4C0CEC50A}" srcOrd="0" destOrd="0" presId="urn:microsoft.com/office/officeart/2005/8/layout/vList2"/>
    <dgm:cxn modelId="{112E6F37-106D-45A3-87D3-C9A021EE24AC}" srcId="{AA4C463E-30B6-4172-B6A5-2E4079BBB441}" destId="{1B7DA686-99DA-4E2C-8D30-EDD0EF78C640}" srcOrd="2" destOrd="0" parTransId="{07999B3B-FF44-4250-A42A-10C51658A59C}" sibTransId="{1B312BEB-C742-4841-91BA-C6E1D920E990}"/>
    <dgm:cxn modelId="{20CC594F-7BB7-497D-B76A-BD45B64D86D5}" type="presOf" srcId="{AA4C463E-30B6-4172-B6A5-2E4079BBB441}" destId="{C40EF433-557E-44FB-A469-DAC51D0A1DE8}" srcOrd="0" destOrd="0" presId="urn:microsoft.com/office/officeart/2005/8/layout/vList2"/>
    <dgm:cxn modelId="{D63F4AE6-7479-4288-A716-32A8E0ECBDBC}" type="presOf" srcId="{500D8ECB-8183-48E8-9873-FA24899EAA38}" destId="{CEB251C1-B31A-4E5B-A1D3-5EB647B924CE}" srcOrd="0" destOrd="0" presId="urn:microsoft.com/office/officeart/2005/8/layout/vList2"/>
    <dgm:cxn modelId="{5A2281FF-C8B2-43B2-8AE1-0383C35BA998}" type="presOf" srcId="{1B7DA686-99DA-4E2C-8D30-EDD0EF78C640}" destId="{E126E467-DA05-4750-AA43-6B647BEB2608}" srcOrd="0" destOrd="0" presId="urn:microsoft.com/office/officeart/2005/8/layout/vList2"/>
    <dgm:cxn modelId="{C419973B-40A6-476D-8DAF-AC6957E239DA}" type="presParOf" srcId="{C40EF433-557E-44FB-A469-DAC51D0A1DE8}" destId="{CEB251C1-B31A-4E5B-A1D3-5EB647B924CE}" srcOrd="0" destOrd="0" presId="urn:microsoft.com/office/officeart/2005/8/layout/vList2"/>
    <dgm:cxn modelId="{7BEE05B5-0877-4DF7-9F26-25E5C14BF9D1}" type="presParOf" srcId="{C40EF433-557E-44FB-A469-DAC51D0A1DE8}" destId="{D91F1349-785D-47AF-9802-83E1C67B1B3C}" srcOrd="1" destOrd="0" presId="urn:microsoft.com/office/officeart/2005/8/layout/vList2"/>
    <dgm:cxn modelId="{053A81AB-51C2-4C0B-B6E6-C5F0C2B902A0}" type="presParOf" srcId="{C40EF433-557E-44FB-A469-DAC51D0A1DE8}" destId="{EFA91962-EDD5-4E94-96FC-09F4C0CEC50A}" srcOrd="2" destOrd="0" presId="urn:microsoft.com/office/officeart/2005/8/layout/vList2"/>
    <dgm:cxn modelId="{703F93BA-3F82-4513-9088-04F46859E22A}" type="presParOf" srcId="{C40EF433-557E-44FB-A469-DAC51D0A1DE8}" destId="{6A6BB2D5-5C72-4BAD-A73B-C310AD820D47}" srcOrd="3" destOrd="0" presId="urn:microsoft.com/office/officeart/2005/8/layout/vList2"/>
    <dgm:cxn modelId="{6FEF5B65-EFC6-4BAC-83D6-79607B8A730C}" type="presParOf" srcId="{C40EF433-557E-44FB-A469-DAC51D0A1DE8}" destId="{E126E467-DA05-4750-AA43-6B647BEB260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38B8CEC-F5B7-4B2F-BA88-E831DED490AB}"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C1A9D6F7-BEA8-4EF4-97F6-B8D8D687BC73}">
      <dgm:prSet phldr="0"/>
      <dgm:spPr/>
      <dgm:t>
        <a:bodyPr/>
        <a:lstStyle/>
        <a:p>
          <a:pPr rtl="0"/>
          <a:r>
            <a:rPr lang="en"/>
            <a:t>Domain knowledge is vital for any knowledge based expert system</a:t>
          </a:r>
          <a:endParaRPr lang="en-US"/>
        </a:p>
      </dgm:t>
    </dgm:pt>
    <dgm:pt modelId="{0F63C1FE-77ED-435F-860F-823669174607}" type="parTrans" cxnId="{9B67131A-CD7A-4139-A9AC-6AC4C02BB27B}">
      <dgm:prSet/>
      <dgm:spPr/>
      <dgm:t>
        <a:bodyPr/>
        <a:lstStyle/>
        <a:p>
          <a:endParaRPr lang="en-US"/>
        </a:p>
      </dgm:t>
    </dgm:pt>
    <dgm:pt modelId="{B1466F59-C2FC-435A-99A9-83EB98B34979}" type="sibTrans" cxnId="{9B67131A-CD7A-4139-A9AC-6AC4C02BB27B}">
      <dgm:prSet/>
      <dgm:spPr/>
      <dgm:t>
        <a:bodyPr/>
        <a:lstStyle/>
        <a:p>
          <a:endParaRPr lang="en-US"/>
        </a:p>
      </dgm:t>
    </dgm:pt>
    <dgm:pt modelId="{9FDF70B7-0B80-4114-B454-402F55E0E6CA}">
      <dgm:prSet/>
      <dgm:spPr/>
      <dgm:t>
        <a:bodyPr/>
        <a:lstStyle/>
        <a:p>
          <a:pPr rtl="0"/>
          <a:r>
            <a:rPr lang="en"/>
            <a:t>The process of acquiring knowledge involves a human expert, a group of experts, interviews, internet sources or books.</a:t>
          </a:r>
        </a:p>
      </dgm:t>
    </dgm:pt>
    <dgm:pt modelId="{B1D14936-011F-4D16-90E7-D07C7D5EBC04}" type="parTrans" cxnId="{43EFAB26-91B2-4F34-A928-56D22B0D1CCD}">
      <dgm:prSet/>
      <dgm:spPr/>
      <dgm:t>
        <a:bodyPr/>
        <a:lstStyle/>
        <a:p>
          <a:endParaRPr lang="en-US"/>
        </a:p>
      </dgm:t>
    </dgm:pt>
    <dgm:pt modelId="{87F17943-AA11-4656-BC20-6C3BF70442D6}" type="sibTrans" cxnId="{43EFAB26-91B2-4F34-A928-56D22B0D1CCD}">
      <dgm:prSet/>
      <dgm:spPr/>
      <dgm:t>
        <a:bodyPr/>
        <a:lstStyle/>
        <a:p>
          <a:endParaRPr lang="en-US"/>
        </a:p>
      </dgm:t>
    </dgm:pt>
    <dgm:pt modelId="{734D0D06-F92E-4432-8042-E0442150B70F}">
      <dgm:prSet/>
      <dgm:spPr/>
      <dgm:t>
        <a:bodyPr/>
        <a:lstStyle/>
        <a:p>
          <a:pPr rtl="0"/>
          <a:r>
            <a:rPr lang="en"/>
            <a:t>We explored the internet sources such as various government resources and any healthcare web resources to gather common symptoms of cold and flu.</a:t>
          </a:r>
        </a:p>
      </dgm:t>
    </dgm:pt>
    <dgm:pt modelId="{73AA61D9-B883-4E54-AC4C-B7FACA892516}" type="parTrans" cxnId="{9443C77A-1852-4342-8F33-DECA0BFE5F35}">
      <dgm:prSet/>
      <dgm:spPr/>
      <dgm:t>
        <a:bodyPr/>
        <a:lstStyle/>
        <a:p>
          <a:endParaRPr lang="en-US"/>
        </a:p>
      </dgm:t>
    </dgm:pt>
    <dgm:pt modelId="{4510676B-4056-4387-A2D1-86E22E931E1D}" type="sibTrans" cxnId="{9443C77A-1852-4342-8F33-DECA0BFE5F35}">
      <dgm:prSet/>
      <dgm:spPr/>
      <dgm:t>
        <a:bodyPr/>
        <a:lstStyle/>
        <a:p>
          <a:endParaRPr lang="en-US"/>
        </a:p>
      </dgm:t>
    </dgm:pt>
    <dgm:pt modelId="{E7CAA812-1E24-48DC-BD73-F32727B54B88}" type="pres">
      <dgm:prSet presAssocID="{438B8CEC-F5B7-4B2F-BA88-E831DED490AB}" presName="linear" presStyleCnt="0">
        <dgm:presLayoutVars>
          <dgm:animLvl val="lvl"/>
          <dgm:resizeHandles val="exact"/>
        </dgm:presLayoutVars>
      </dgm:prSet>
      <dgm:spPr/>
    </dgm:pt>
    <dgm:pt modelId="{D8691642-60F5-4FEE-8680-9AC7215BBEE6}" type="pres">
      <dgm:prSet presAssocID="{C1A9D6F7-BEA8-4EF4-97F6-B8D8D687BC73}" presName="parentText" presStyleLbl="node1" presStyleIdx="0" presStyleCnt="3">
        <dgm:presLayoutVars>
          <dgm:chMax val="0"/>
          <dgm:bulletEnabled val="1"/>
        </dgm:presLayoutVars>
      </dgm:prSet>
      <dgm:spPr/>
    </dgm:pt>
    <dgm:pt modelId="{206D8FA4-40F2-43FC-A917-DB84C14D242A}" type="pres">
      <dgm:prSet presAssocID="{B1466F59-C2FC-435A-99A9-83EB98B34979}" presName="spacer" presStyleCnt="0"/>
      <dgm:spPr/>
    </dgm:pt>
    <dgm:pt modelId="{3C58E57C-E204-4B81-AEBB-7BB6BDDFA7B9}" type="pres">
      <dgm:prSet presAssocID="{9FDF70B7-0B80-4114-B454-402F55E0E6CA}" presName="parentText" presStyleLbl="node1" presStyleIdx="1" presStyleCnt="3">
        <dgm:presLayoutVars>
          <dgm:chMax val="0"/>
          <dgm:bulletEnabled val="1"/>
        </dgm:presLayoutVars>
      </dgm:prSet>
      <dgm:spPr/>
    </dgm:pt>
    <dgm:pt modelId="{FEAA69D7-3F49-4365-9EA5-B89DE8B37D56}" type="pres">
      <dgm:prSet presAssocID="{87F17943-AA11-4656-BC20-6C3BF70442D6}" presName="spacer" presStyleCnt="0"/>
      <dgm:spPr/>
    </dgm:pt>
    <dgm:pt modelId="{3F7899D1-9403-4CC5-A8EA-4E700742897B}" type="pres">
      <dgm:prSet presAssocID="{734D0D06-F92E-4432-8042-E0442150B70F}" presName="parentText" presStyleLbl="node1" presStyleIdx="2" presStyleCnt="3">
        <dgm:presLayoutVars>
          <dgm:chMax val="0"/>
          <dgm:bulletEnabled val="1"/>
        </dgm:presLayoutVars>
      </dgm:prSet>
      <dgm:spPr/>
    </dgm:pt>
  </dgm:ptLst>
  <dgm:cxnLst>
    <dgm:cxn modelId="{9B67131A-CD7A-4139-A9AC-6AC4C02BB27B}" srcId="{438B8CEC-F5B7-4B2F-BA88-E831DED490AB}" destId="{C1A9D6F7-BEA8-4EF4-97F6-B8D8D687BC73}" srcOrd="0" destOrd="0" parTransId="{0F63C1FE-77ED-435F-860F-823669174607}" sibTransId="{B1466F59-C2FC-435A-99A9-83EB98B34979}"/>
    <dgm:cxn modelId="{43EFAB26-91B2-4F34-A928-56D22B0D1CCD}" srcId="{438B8CEC-F5B7-4B2F-BA88-E831DED490AB}" destId="{9FDF70B7-0B80-4114-B454-402F55E0E6CA}" srcOrd="1" destOrd="0" parTransId="{B1D14936-011F-4D16-90E7-D07C7D5EBC04}" sibTransId="{87F17943-AA11-4656-BC20-6C3BF70442D6}"/>
    <dgm:cxn modelId="{05A12D46-EC65-4294-B48C-5380206D5B74}" type="presOf" srcId="{9FDF70B7-0B80-4114-B454-402F55E0E6CA}" destId="{3C58E57C-E204-4B81-AEBB-7BB6BDDFA7B9}" srcOrd="0" destOrd="0" presId="urn:microsoft.com/office/officeart/2005/8/layout/vList2"/>
    <dgm:cxn modelId="{9443C77A-1852-4342-8F33-DECA0BFE5F35}" srcId="{438B8CEC-F5B7-4B2F-BA88-E831DED490AB}" destId="{734D0D06-F92E-4432-8042-E0442150B70F}" srcOrd="2" destOrd="0" parTransId="{73AA61D9-B883-4E54-AC4C-B7FACA892516}" sibTransId="{4510676B-4056-4387-A2D1-86E22E931E1D}"/>
    <dgm:cxn modelId="{847E8EE7-0968-4436-BDEA-341351C54989}" type="presOf" srcId="{438B8CEC-F5B7-4B2F-BA88-E831DED490AB}" destId="{E7CAA812-1E24-48DC-BD73-F32727B54B88}" srcOrd="0" destOrd="0" presId="urn:microsoft.com/office/officeart/2005/8/layout/vList2"/>
    <dgm:cxn modelId="{CFABB2E9-6C29-493A-8068-49DE384F5073}" type="presOf" srcId="{C1A9D6F7-BEA8-4EF4-97F6-B8D8D687BC73}" destId="{D8691642-60F5-4FEE-8680-9AC7215BBEE6}" srcOrd="0" destOrd="0" presId="urn:microsoft.com/office/officeart/2005/8/layout/vList2"/>
    <dgm:cxn modelId="{BA57A7EC-F881-42D6-BF53-892B17AB5666}" type="presOf" srcId="{734D0D06-F92E-4432-8042-E0442150B70F}" destId="{3F7899D1-9403-4CC5-A8EA-4E700742897B}" srcOrd="0" destOrd="0" presId="urn:microsoft.com/office/officeart/2005/8/layout/vList2"/>
    <dgm:cxn modelId="{93668797-AC49-4C85-A022-8679FE22FBA1}" type="presParOf" srcId="{E7CAA812-1E24-48DC-BD73-F32727B54B88}" destId="{D8691642-60F5-4FEE-8680-9AC7215BBEE6}" srcOrd="0" destOrd="0" presId="urn:microsoft.com/office/officeart/2005/8/layout/vList2"/>
    <dgm:cxn modelId="{A5B456C5-E81F-49B4-B2AD-81FF7ABEFF5E}" type="presParOf" srcId="{E7CAA812-1E24-48DC-BD73-F32727B54B88}" destId="{206D8FA4-40F2-43FC-A917-DB84C14D242A}" srcOrd="1" destOrd="0" presId="urn:microsoft.com/office/officeart/2005/8/layout/vList2"/>
    <dgm:cxn modelId="{B2CE49DE-7B76-498F-9704-CF0C48FE4590}" type="presParOf" srcId="{E7CAA812-1E24-48DC-BD73-F32727B54B88}" destId="{3C58E57C-E204-4B81-AEBB-7BB6BDDFA7B9}" srcOrd="2" destOrd="0" presId="urn:microsoft.com/office/officeart/2005/8/layout/vList2"/>
    <dgm:cxn modelId="{67FAEB3F-91BC-4BF0-9A2E-9AE1E304625E}" type="presParOf" srcId="{E7CAA812-1E24-48DC-BD73-F32727B54B88}" destId="{FEAA69D7-3F49-4365-9EA5-B89DE8B37D56}" srcOrd="3" destOrd="0" presId="urn:microsoft.com/office/officeart/2005/8/layout/vList2"/>
    <dgm:cxn modelId="{593EAB5E-147B-4ED0-8EA5-4476E05B38E9}" type="presParOf" srcId="{E7CAA812-1E24-48DC-BD73-F32727B54B88}" destId="{3F7899D1-9403-4CC5-A8EA-4E700742897B}"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38B8CEC-F5B7-4B2F-BA88-E831DED490AB}"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C1A9D6F7-BEA8-4EF4-97F6-B8D8D687BC73}">
      <dgm:prSet/>
      <dgm:spPr/>
      <dgm:t>
        <a:bodyPr/>
        <a:lstStyle/>
        <a:p>
          <a:r>
            <a:rPr lang="en-US">
              <a:solidFill>
                <a:schemeClr val="bg1"/>
              </a:solidFill>
              <a:hlinkClick xmlns:r="http://schemas.openxmlformats.org/officeDocument/2006/relationships" r:id="rId1">
                <a:extLst>
                  <a:ext uri="{A12FA001-AC4F-418D-AE19-62706E023703}">
                    <ahyp:hlinkClr xmlns:ahyp="http://schemas.microsoft.com/office/drawing/2018/hyperlinkcolor" val="tx"/>
                  </a:ext>
                </a:extLst>
              </a:hlinkClick>
            </a:rPr>
            <a:t>https://lunghealth.ca/lung-disease/a-to-z/common-cold</a:t>
          </a:r>
          <a:r>
            <a:rPr lang="en-US">
              <a:solidFill>
                <a:schemeClr val="bg1"/>
              </a:solidFill>
            </a:rPr>
            <a:t>/</a:t>
          </a:r>
        </a:p>
      </dgm:t>
    </dgm:pt>
    <dgm:pt modelId="{0F63C1FE-77ED-435F-860F-823669174607}" type="parTrans" cxnId="{9B67131A-CD7A-4139-A9AC-6AC4C02BB27B}">
      <dgm:prSet/>
      <dgm:spPr/>
      <dgm:t>
        <a:bodyPr/>
        <a:lstStyle/>
        <a:p>
          <a:endParaRPr lang="en-US"/>
        </a:p>
      </dgm:t>
    </dgm:pt>
    <dgm:pt modelId="{B1466F59-C2FC-435A-99A9-83EB98B34979}" type="sibTrans" cxnId="{9B67131A-CD7A-4139-A9AC-6AC4C02BB27B}">
      <dgm:prSet/>
      <dgm:spPr/>
      <dgm:t>
        <a:bodyPr/>
        <a:lstStyle/>
        <a:p>
          <a:endParaRPr lang="en-US"/>
        </a:p>
      </dgm:t>
    </dgm:pt>
    <dgm:pt modelId="{9FDF70B7-0B80-4114-B454-402F55E0E6CA}">
      <dgm:prSet/>
      <dgm:spPr/>
      <dgm:t>
        <a:bodyPr/>
        <a:lstStyle/>
        <a:p>
          <a:r>
            <a:rPr lang="en-US">
              <a:solidFill>
                <a:schemeClr val="bg1"/>
              </a:solidFill>
              <a:hlinkClick xmlns:r="http://schemas.openxmlformats.org/officeDocument/2006/relationships" r:id="rId2">
                <a:extLst>
                  <a:ext uri="{A12FA001-AC4F-418D-AE19-62706E023703}">
                    <ahyp:hlinkClr xmlns:ahyp="http://schemas.microsoft.com/office/drawing/2018/hyperlinkcolor" val="tx"/>
                  </a:ext>
                </a:extLst>
              </a:hlinkClick>
            </a:rPr>
            <a:t>https://lunghealth.ca/lung-disease/a-to-z/flu/?</a:t>
          </a:r>
          <a:endParaRPr lang="en-US">
            <a:solidFill>
              <a:schemeClr val="bg1"/>
            </a:solidFill>
          </a:endParaRPr>
        </a:p>
      </dgm:t>
    </dgm:pt>
    <dgm:pt modelId="{B1D14936-011F-4D16-90E7-D07C7D5EBC04}" type="parTrans" cxnId="{43EFAB26-91B2-4F34-A928-56D22B0D1CCD}">
      <dgm:prSet/>
      <dgm:spPr/>
      <dgm:t>
        <a:bodyPr/>
        <a:lstStyle/>
        <a:p>
          <a:endParaRPr lang="en-US"/>
        </a:p>
      </dgm:t>
    </dgm:pt>
    <dgm:pt modelId="{87F17943-AA11-4656-BC20-6C3BF70442D6}" type="sibTrans" cxnId="{43EFAB26-91B2-4F34-A928-56D22B0D1CCD}">
      <dgm:prSet/>
      <dgm:spPr/>
      <dgm:t>
        <a:bodyPr/>
        <a:lstStyle/>
        <a:p>
          <a:endParaRPr lang="en-US"/>
        </a:p>
      </dgm:t>
    </dgm:pt>
    <dgm:pt modelId="{734D0D06-F92E-4432-8042-E0442150B70F}">
      <dgm:prSet/>
      <dgm:spPr/>
      <dgm:t>
        <a:bodyPr/>
        <a:lstStyle/>
        <a:p>
          <a:r>
            <a:rPr lang="en-US">
              <a:solidFill>
                <a:schemeClr val="bg1"/>
              </a:solidFill>
              <a:hlinkClick xmlns:r="http://schemas.openxmlformats.org/officeDocument/2006/relationships" r:id="rId3">
                <a:extLst>
                  <a:ext uri="{A12FA001-AC4F-418D-AE19-62706E023703}">
                    <ahyp:hlinkClr xmlns:ahyp="http://schemas.microsoft.com/office/drawing/2018/hyperlinkcolor" val="tx"/>
                  </a:ext>
                </a:extLst>
              </a:hlinkClick>
            </a:rPr>
            <a:t>https://www.cdc.gov/flu/symptoms/symptoms.htm</a:t>
          </a:r>
          <a:endParaRPr lang="en-US">
            <a:solidFill>
              <a:schemeClr val="bg1"/>
            </a:solidFill>
          </a:endParaRPr>
        </a:p>
      </dgm:t>
    </dgm:pt>
    <dgm:pt modelId="{73AA61D9-B883-4E54-AC4C-B7FACA892516}" type="parTrans" cxnId="{9443C77A-1852-4342-8F33-DECA0BFE5F35}">
      <dgm:prSet/>
      <dgm:spPr/>
      <dgm:t>
        <a:bodyPr/>
        <a:lstStyle/>
        <a:p>
          <a:endParaRPr lang="en-US"/>
        </a:p>
      </dgm:t>
    </dgm:pt>
    <dgm:pt modelId="{4510676B-4056-4387-A2D1-86E22E931E1D}" type="sibTrans" cxnId="{9443C77A-1852-4342-8F33-DECA0BFE5F35}">
      <dgm:prSet/>
      <dgm:spPr/>
      <dgm:t>
        <a:bodyPr/>
        <a:lstStyle/>
        <a:p>
          <a:endParaRPr lang="en-US"/>
        </a:p>
      </dgm:t>
    </dgm:pt>
    <dgm:pt modelId="{319BD46E-F5E7-4220-AFF5-16FC75CE0F1A}">
      <dgm:prSet/>
      <dgm:spPr/>
      <dgm:t>
        <a:bodyPr/>
        <a:lstStyle/>
        <a:p>
          <a:r>
            <a:rPr lang="en-US">
              <a:solidFill>
                <a:schemeClr val="bg1"/>
              </a:solidFill>
              <a:hlinkClick xmlns:r="http://schemas.openxmlformats.org/officeDocument/2006/relationships" r:id="rId4">
                <a:extLst>
                  <a:ext uri="{A12FA001-AC4F-418D-AE19-62706E023703}">
                    <ahyp:hlinkClr xmlns:ahyp="http://schemas.microsoft.com/office/drawing/2018/hyperlinkcolor" val="tx"/>
                  </a:ext>
                </a:extLst>
              </a:hlinkClick>
            </a:rPr>
            <a:t>https://www.cdc.gov/features/rhinoviruses/index.html</a:t>
          </a:r>
          <a:endParaRPr lang="en-US">
            <a:solidFill>
              <a:schemeClr val="bg1"/>
            </a:solidFill>
          </a:endParaRPr>
        </a:p>
      </dgm:t>
    </dgm:pt>
    <dgm:pt modelId="{1374D27F-462A-4C19-B58B-D7A8C052E7D6}" type="parTrans" cxnId="{5F9BC8BB-2DCA-4A53-9C5D-98BBFD13A6F5}">
      <dgm:prSet/>
      <dgm:spPr/>
      <dgm:t>
        <a:bodyPr/>
        <a:lstStyle/>
        <a:p>
          <a:endParaRPr lang="en-US"/>
        </a:p>
      </dgm:t>
    </dgm:pt>
    <dgm:pt modelId="{7C9EE7A0-4F8C-40F0-B578-8903AB8AED48}" type="sibTrans" cxnId="{5F9BC8BB-2DCA-4A53-9C5D-98BBFD13A6F5}">
      <dgm:prSet/>
      <dgm:spPr/>
      <dgm:t>
        <a:bodyPr/>
        <a:lstStyle/>
        <a:p>
          <a:endParaRPr lang="en-US"/>
        </a:p>
      </dgm:t>
    </dgm:pt>
    <dgm:pt modelId="{8497E5D8-E103-4653-9CFA-48BBB7D2B45B}">
      <dgm:prSet phldr="0"/>
      <dgm:spPr/>
      <dgm:t>
        <a:bodyPr/>
        <a:lstStyle/>
        <a:p>
          <a:pPr rtl="0"/>
          <a:r>
            <a:rPr lang="en-US">
              <a:solidFill>
                <a:schemeClr val="bg1"/>
              </a:solidFill>
              <a:hlinkClick xmlns:r="http://schemas.openxmlformats.org/officeDocument/2006/relationships" r:id="rId5">
                <a:extLst>
                  <a:ext uri="{A12FA001-AC4F-418D-AE19-62706E023703}">
                    <ahyp:hlinkClr xmlns:ahyp="http://schemas.microsoft.com/office/drawing/2018/hyperlinkcolor" val="tx"/>
                  </a:ext>
                </a:extLst>
              </a:hlinkClick>
            </a:rPr>
            <a:t>https://github.com/Victor-Titan/Medical-Diagnosis-Expert-System</a:t>
          </a:r>
          <a:r>
            <a:rPr lang="en-US">
              <a:solidFill>
                <a:schemeClr val="bg1"/>
              </a:solidFill>
              <a:latin typeface="Grandview"/>
            </a:rPr>
            <a:t> </a:t>
          </a:r>
        </a:p>
      </dgm:t>
    </dgm:pt>
    <dgm:pt modelId="{6D269F03-01BF-4933-9CE1-52272FFECB3E}" type="parTrans" cxnId="{0A7F16D1-09AC-4BF9-935C-5C6EF4AE5A17}">
      <dgm:prSet/>
      <dgm:spPr/>
    </dgm:pt>
    <dgm:pt modelId="{94821C66-D05D-4D8D-B6BD-2E9CEBBE1C94}" type="sibTrans" cxnId="{0A7F16D1-09AC-4BF9-935C-5C6EF4AE5A17}">
      <dgm:prSet/>
      <dgm:spPr/>
    </dgm:pt>
    <dgm:pt modelId="{E7CAA812-1E24-48DC-BD73-F32727B54B88}" type="pres">
      <dgm:prSet presAssocID="{438B8CEC-F5B7-4B2F-BA88-E831DED490AB}" presName="linear" presStyleCnt="0">
        <dgm:presLayoutVars>
          <dgm:animLvl val="lvl"/>
          <dgm:resizeHandles val="exact"/>
        </dgm:presLayoutVars>
      </dgm:prSet>
      <dgm:spPr/>
    </dgm:pt>
    <dgm:pt modelId="{D8691642-60F5-4FEE-8680-9AC7215BBEE6}" type="pres">
      <dgm:prSet presAssocID="{C1A9D6F7-BEA8-4EF4-97F6-B8D8D687BC73}" presName="parentText" presStyleLbl="node1" presStyleIdx="0" presStyleCnt="5">
        <dgm:presLayoutVars>
          <dgm:chMax val="0"/>
          <dgm:bulletEnabled val="1"/>
        </dgm:presLayoutVars>
      </dgm:prSet>
      <dgm:spPr/>
    </dgm:pt>
    <dgm:pt modelId="{206D8FA4-40F2-43FC-A917-DB84C14D242A}" type="pres">
      <dgm:prSet presAssocID="{B1466F59-C2FC-435A-99A9-83EB98B34979}" presName="spacer" presStyleCnt="0"/>
      <dgm:spPr/>
    </dgm:pt>
    <dgm:pt modelId="{3C58E57C-E204-4B81-AEBB-7BB6BDDFA7B9}" type="pres">
      <dgm:prSet presAssocID="{9FDF70B7-0B80-4114-B454-402F55E0E6CA}" presName="parentText" presStyleLbl="node1" presStyleIdx="1" presStyleCnt="5">
        <dgm:presLayoutVars>
          <dgm:chMax val="0"/>
          <dgm:bulletEnabled val="1"/>
        </dgm:presLayoutVars>
      </dgm:prSet>
      <dgm:spPr/>
    </dgm:pt>
    <dgm:pt modelId="{FEAA69D7-3F49-4365-9EA5-B89DE8B37D56}" type="pres">
      <dgm:prSet presAssocID="{87F17943-AA11-4656-BC20-6C3BF70442D6}" presName="spacer" presStyleCnt="0"/>
      <dgm:spPr/>
    </dgm:pt>
    <dgm:pt modelId="{3F7899D1-9403-4CC5-A8EA-4E700742897B}" type="pres">
      <dgm:prSet presAssocID="{734D0D06-F92E-4432-8042-E0442150B70F}" presName="parentText" presStyleLbl="node1" presStyleIdx="2" presStyleCnt="5">
        <dgm:presLayoutVars>
          <dgm:chMax val="0"/>
          <dgm:bulletEnabled val="1"/>
        </dgm:presLayoutVars>
      </dgm:prSet>
      <dgm:spPr/>
    </dgm:pt>
    <dgm:pt modelId="{8354EB8D-4E4A-4A06-A825-6C26A51FDB8E}" type="pres">
      <dgm:prSet presAssocID="{4510676B-4056-4387-A2D1-86E22E931E1D}" presName="spacer" presStyleCnt="0"/>
      <dgm:spPr/>
    </dgm:pt>
    <dgm:pt modelId="{2F4B1ACC-48BB-4AC0-B19C-C399BF9ECE2E}" type="pres">
      <dgm:prSet presAssocID="{319BD46E-F5E7-4220-AFF5-16FC75CE0F1A}" presName="parentText" presStyleLbl="node1" presStyleIdx="3" presStyleCnt="5">
        <dgm:presLayoutVars>
          <dgm:chMax val="0"/>
          <dgm:bulletEnabled val="1"/>
        </dgm:presLayoutVars>
      </dgm:prSet>
      <dgm:spPr/>
    </dgm:pt>
    <dgm:pt modelId="{4689A50D-04B2-4372-9B85-9BDE36C1691C}" type="pres">
      <dgm:prSet presAssocID="{7C9EE7A0-4F8C-40F0-B578-8903AB8AED48}" presName="spacer" presStyleCnt="0"/>
      <dgm:spPr/>
    </dgm:pt>
    <dgm:pt modelId="{0BB522CB-7BEE-473D-BAED-0EB3AA182828}" type="pres">
      <dgm:prSet presAssocID="{8497E5D8-E103-4653-9CFA-48BBB7D2B45B}" presName="parentText" presStyleLbl="node1" presStyleIdx="4" presStyleCnt="5">
        <dgm:presLayoutVars>
          <dgm:chMax val="0"/>
          <dgm:bulletEnabled val="1"/>
        </dgm:presLayoutVars>
      </dgm:prSet>
      <dgm:spPr/>
    </dgm:pt>
  </dgm:ptLst>
  <dgm:cxnLst>
    <dgm:cxn modelId="{9B67131A-CD7A-4139-A9AC-6AC4C02BB27B}" srcId="{438B8CEC-F5B7-4B2F-BA88-E831DED490AB}" destId="{C1A9D6F7-BEA8-4EF4-97F6-B8D8D687BC73}" srcOrd="0" destOrd="0" parTransId="{0F63C1FE-77ED-435F-860F-823669174607}" sibTransId="{B1466F59-C2FC-435A-99A9-83EB98B34979}"/>
    <dgm:cxn modelId="{43EFAB26-91B2-4F34-A928-56D22B0D1CCD}" srcId="{438B8CEC-F5B7-4B2F-BA88-E831DED490AB}" destId="{9FDF70B7-0B80-4114-B454-402F55E0E6CA}" srcOrd="1" destOrd="0" parTransId="{B1D14936-011F-4D16-90E7-D07C7D5EBC04}" sibTransId="{87F17943-AA11-4656-BC20-6C3BF70442D6}"/>
    <dgm:cxn modelId="{E8BCDA5F-89B1-4D83-AE35-475CF6ABEE1B}" type="presOf" srcId="{319BD46E-F5E7-4220-AFF5-16FC75CE0F1A}" destId="{2F4B1ACC-48BB-4AC0-B19C-C399BF9ECE2E}" srcOrd="0" destOrd="0" presId="urn:microsoft.com/office/officeart/2005/8/layout/vList2"/>
    <dgm:cxn modelId="{05A12D46-EC65-4294-B48C-5380206D5B74}" type="presOf" srcId="{9FDF70B7-0B80-4114-B454-402F55E0E6CA}" destId="{3C58E57C-E204-4B81-AEBB-7BB6BDDFA7B9}" srcOrd="0" destOrd="0" presId="urn:microsoft.com/office/officeart/2005/8/layout/vList2"/>
    <dgm:cxn modelId="{9443C77A-1852-4342-8F33-DECA0BFE5F35}" srcId="{438B8CEC-F5B7-4B2F-BA88-E831DED490AB}" destId="{734D0D06-F92E-4432-8042-E0442150B70F}" srcOrd="2" destOrd="0" parTransId="{73AA61D9-B883-4E54-AC4C-B7FACA892516}" sibTransId="{4510676B-4056-4387-A2D1-86E22E931E1D}"/>
    <dgm:cxn modelId="{A61E5788-0C45-4C50-9189-CDD0A1F1A072}" type="presOf" srcId="{8497E5D8-E103-4653-9CFA-48BBB7D2B45B}" destId="{0BB522CB-7BEE-473D-BAED-0EB3AA182828}" srcOrd="0" destOrd="0" presId="urn:microsoft.com/office/officeart/2005/8/layout/vList2"/>
    <dgm:cxn modelId="{5F9BC8BB-2DCA-4A53-9C5D-98BBFD13A6F5}" srcId="{438B8CEC-F5B7-4B2F-BA88-E831DED490AB}" destId="{319BD46E-F5E7-4220-AFF5-16FC75CE0F1A}" srcOrd="3" destOrd="0" parTransId="{1374D27F-462A-4C19-B58B-D7A8C052E7D6}" sibTransId="{7C9EE7A0-4F8C-40F0-B578-8903AB8AED48}"/>
    <dgm:cxn modelId="{0A7F16D1-09AC-4BF9-935C-5C6EF4AE5A17}" srcId="{438B8CEC-F5B7-4B2F-BA88-E831DED490AB}" destId="{8497E5D8-E103-4653-9CFA-48BBB7D2B45B}" srcOrd="4" destOrd="0" parTransId="{6D269F03-01BF-4933-9CE1-52272FFECB3E}" sibTransId="{94821C66-D05D-4D8D-B6BD-2E9CEBBE1C94}"/>
    <dgm:cxn modelId="{847E8EE7-0968-4436-BDEA-341351C54989}" type="presOf" srcId="{438B8CEC-F5B7-4B2F-BA88-E831DED490AB}" destId="{E7CAA812-1E24-48DC-BD73-F32727B54B88}" srcOrd="0" destOrd="0" presId="urn:microsoft.com/office/officeart/2005/8/layout/vList2"/>
    <dgm:cxn modelId="{CFABB2E9-6C29-493A-8068-49DE384F5073}" type="presOf" srcId="{C1A9D6F7-BEA8-4EF4-97F6-B8D8D687BC73}" destId="{D8691642-60F5-4FEE-8680-9AC7215BBEE6}" srcOrd="0" destOrd="0" presId="urn:microsoft.com/office/officeart/2005/8/layout/vList2"/>
    <dgm:cxn modelId="{BA57A7EC-F881-42D6-BF53-892B17AB5666}" type="presOf" srcId="{734D0D06-F92E-4432-8042-E0442150B70F}" destId="{3F7899D1-9403-4CC5-A8EA-4E700742897B}" srcOrd="0" destOrd="0" presId="urn:microsoft.com/office/officeart/2005/8/layout/vList2"/>
    <dgm:cxn modelId="{93668797-AC49-4C85-A022-8679FE22FBA1}" type="presParOf" srcId="{E7CAA812-1E24-48DC-BD73-F32727B54B88}" destId="{D8691642-60F5-4FEE-8680-9AC7215BBEE6}" srcOrd="0" destOrd="0" presId="urn:microsoft.com/office/officeart/2005/8/layout/vList2"/>
    <dgm:cxn modelId="{A5B456C5-E81F-49B4-B2AD-81FF7ABEFF5E}" type="presParOf" srcId="{E7CAA812-1E24-48DC-BD73-F32727B54B88}" destId="{206D8FA4-40F2-43FC-A917-DB84C14D242A}" srcOrd="1" destOrd="0" presId="urn:microsoft.com/office/officeart/2005/8/layout/vList2"/>
    <dgm:cxn modelId="{B2CE49DE-7B76-498F-9704-CF0C48FE4590}" type="presParOf" srcId="{E7CAA812-1E24-48DC-BD73-F32727B54B88}" destId="{3C58E57C-E204-4B81-AEBB-7BB6BDDFA7B9}" srcOrd="2" destOrd="0" presId="urn:microsoft.com/office/officeart/2005/8/layout/vList2"/>
    <dgm:cxn modelId="{67FAEB3F-91BC-4BF0-9A2E-9AE1E304625E}" type="presParOf" srcId="{E7CAA812-1E24-48DC-BD73-F32727B54B88}" destId="{FEAA69D7-3F49-4365-9EA5-B89DE8B37D56}" srcOrd="3" destOrd="0" presId="urn:microsoft.com/office/officeart/2005/8/layout/vList2"/>
    <dgm:cxn modelId="{593EAB5E-147B-4ED0-8EA5-4476E05B38E9}" type="presParOf" srcId="{E7CAA812-1E24-48DC-BD73-F32727B54B88}" destId="{3F7899D1-9403-4CC5-A8EA-4E700742897B}" srcOrd="4" destOrd="0" presId="urn:microsoft.com/office/officeart/2005/8/layout/vList2"/>
    <dgm:cxn modelId="{E0ACC8DB-CAA4-4198-9325-45A3972F257E}" type="presParOf" srcId="{E7CAA812-1E24-48DC-BD73-F32727B54B88}" destId="{8354EB8D-4E4A-4A06-A825-6C26A51FDB8E}" srcOrd="5" destOrd="0" presId="urn:microsoft.com/office/officeart/2005/8/layout/vList2"/>
    <dgm:cxn modelId="{AA4323AB-8647-4279-BF3E-1AB430CFC39D}" type="presParOf" srcId="{E7CAA812-1E24-48DC-BD73-F32727B54B88}" destId="{2F4B1ACC-48BB-4AC0-B19C-C399BF9ECE2E}" srcOrd="6" destOrd="0" presId="urn:microsoft.com/office/officeart/2005/8/layout/vList2"/>
    <dgm:cxn modelId="{8C7DE1AE-AA9C-45A5-B503-ED5D8A70FFFA}" type="presParOf" srcId="{E7CAA812-1E24-48DC-BD73-F32727B54B88}" destId="{4689A50D-04B2-4372-9B85-9BDE36C1691C}" srcOrd="7" destOrd="0" presId="urn:microsoft.com/office/officeart/2005/8/layout/vList2"/>
    <dgm:cxn modelId="{F81F5971-547B-407B-A6E5-8D028F89B2A5}" type="presParOf" srcId="{E7CAA812-1E24-48DC-BD73-F32727B54B88}" destId="{0BB522CB-7BEE-473D-BAED-0EB3AA182828}"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3C14BAD-6E58-4C2B-9CD2-3E6B371CFD2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6F76B84-D1BC-498D-8AFB-3318885C31F1}">
      <dgm:prSet/>
      <dgm:spPr/>
      <dgm:t>
        <a:bodyPr/>
        <a:lstStyle/>
        <a:p>
          <a:r>
            <a:rPr lang="en-US"/>
            <a:t>Knowledge base - A declarative representation of the expertise, can either be the IF-THEN rules based or knowledge base representation such as semantic net and frame based representation</a:t>
          </a:r>
        </a:p>
      </dgm:t>
    </dgm:pt>
    <dgm:pt modelId="{29C97232-D215-496D-BC7F-3A09A7A056B3}" type="parTrans" cxnId="{D3F9786C-2057-439D-8333-0375422F7E7A}">
      <dgm:prSet/>
      <dgm:spPr/>
      <dgm:t>
        <a:bodyPr/>
        <a:lstStyle/>
        <a:p>
          <a:endParaRPr lang="en-US"/>
        </a:p>
      </dgm:t>
    </dgm:pt>
    <dgm:pt modelId="{748DC304-F7A7-4A15-967D-76A7B7513207}" type="sibTrans" cxnId="{D3F9786C-2057-439D-8333-0375422F7E7A}">
      <dgm:prSet/>
      <dgm:spPr/>
      <dgm:t>
        <a:bodyPr/>
        <a:lstStyle/>
        <a:p>
          <a:endParaRPr lang="en-US"/>
        </a:p>
      </dgm:t>
    </dgm:pt>
    <dgm:pt modelId="{95BF2527-0322-43C6-BED8-F8531044FFC7}">
      <dgm:prSet/>
      <dgm:spPr/>
      <dgm:t>
        <a:bodyPr/>
        <a:lstStyle/>
        <a:p>
          <a:r>
            <a:rPr lang="en-US"/>
            <a:t>Inference engine - It is the core of the system, which derives recommendations from the knowledge base and problem-specific data in working memory</a:t>
          </a:r>
        </a:p>
      </dgm:t>
    </dgm:pt>
    <dgm:pt modelId="{0CFFAF1D-CA09-4598-B786-444BB4C96D2E}" type="parTrans" cxnId="{473CDA11-638A-46C1-8495-4E51E7CB2197}">
      <dgm:prSet/>
      <dgm:spPr/>
      <dgm:t>
        <a:bodyPr/>
        <a:lstStyle/>
        <a:p>
          <a:endParaRPr lang="en-US"/>
        </a:p>
      </dgm:t>
    </dgm:pt>
    <dgm:pt modelId="{8D3AF6C9-EAFF-44CF-AE15-F96C076FEA1A}" type="sibTrans" cxnId="{473CDA11-638A-46C1-8495-4E51E7CB2197}">
      <dgm:prSet/>
      <dgm:spPr/>
      <dgm:t>
        <a:bodyPr/>
        <a:lstStyle/>
        <a:p>
          <a:endParaRPr lang="en-US"/>
        </a:p>
      </dgm:t>
    </dgm:pt>
    <dgm:pt modelId="{B7D44DB2-E07D-480F-A396-1AFBF1BFD03C}">
      <dgm:prSet/>
      <dgm:spPr/>
      <dgm:t>
        <a:bodyPr/>
        <a:lstStyle/>
        <a:p>
          <a:r>
            <a:rPr lang="en-US"/>
            <a:t>Working memory - It is used to store user inputs and for further matching queries, which help to not ask duplicate questions</a:t>
          </a:r>
        </a:p>
      </dgm:t>
    </dgm:pt>
    <dgm:pt modelId="{B6E47321-1A3D-4929-9A44-C1844F3E4928}" type="parTrans" cxnId="{4AD25B8C-AF36-4B5E-A46F-068AF53A6847}">
      <dgm:prSet/>
      <dgm:spPr/>
      <dgm:t>
        <a:bodyPr/>
        <a:lstStyle/>
        <a:p>
          <a:endParaRPr lang="en-US"/>
        </a:p>
      </dgm:t>
    </dgm:pt>
    <dgm:pt modelId="{6C70CAC4-4E58-448B-A0AA-88929F60FAA8}" type="sibTrans" cxnId="{4AD25B8C-AF36-4B5E-A46F-068AF53A6847}">
      <dgm:prSet/>
      <dgm:spPr/>
      <dgm:t>
        <a:bodyPr/>
        <a:lstStyle/>
        <a:p>
          <a:endParaRPr lang="en-US"/>
        </a:p>
      </dgm:t>
    </dgm:pt>
    <dgm:pt modelId="{F0F07AB1-073E-419D-A318-205F42ABE2B4}">
      <dgm:prSet/>
      <dgm:spPr/>
      <dgm:t>
        <a:bodyPr/>
        <a:lstStyle/>
        <a:p>
          <a:r>
            <a:rPr lang="en-US"/>
            <a:t>User interface - It is the interface that controls the interaction between the user and the core expert system</a:t>
          </a:r>
        </a:p>
      </dgm:t>
    </dgm:pt>
    <dgm:pt modelId="{4F289730-84DE-4738-8F20-A449181A16B7}" type="parTrans" cxnId="{07D2EB89-6FF9-42DD-BDEA-063E56FE548A}">
      <dgm:prSet/>
      <dgm:spPr/>
      <dgm:t>
        <a:bodyPr/>
        <a:lstStyle/>
        <a:p>
          <a:endParaRPr lang="en-US"/>
        </a:p>
      </dgm:t>
    </dgm:pt>
    <dgm:pt modelId="{F9E78871-1D25-433C-A283-3A72CBDE7DB6}" type="sibTrans" cxnId="{07D2EB89-6FF9-42DD-BDEA-063E56FE548A}">
      <dgm:prSet/>
      <dgm:spPr/>
      <dgm:t>
        <a:bodyPr/>
        <a:lstStyle/>
        <a:p>
          <a:endParaRPr lang="en-US"/>
        </a:p>
      </dgm:t>
    </dgm:pt>
    <dgm:pt modelId="{DF927A42-90B1-419B-A618-901EAA014BEA}" type="pres">
      <dgm:prSet presAssocID="{A3C14BAD-6E58-4C2B-9CD2-3E6B371CFD2A}" presName="root" presStyleCnt="0">
        <dgm:presLayoutVars>
          <dgm:dir/>
          <dgm:resizeHandles val="exact"/>
        </dgm:presLayoutVars>
      </dgm:prSet>
      <dgm:spPr/>
    </dgm:pt>
    <dgm:pt modelId="{A0A4D078-8DC8-47AD-A4F7-F12A41A63B18}" type="pres">
      <dgm:prSet presAssocID="{16F76B84-D1BC-498D-8AFB-3318885C31F1}" presName="compNode" presStyleCnt="0"/>
      <dgm:spPr/>
    </dgm:pt>
    <dgm:pt modelId="{B80C5C13-6A24-4B83-B263-90907EA8A8B4}" type="pres">
      <dgm:prSet presAssocID="{16F76B84-D1BC-498D-8AFB-3318885C31F1}" presName="bgRect" presStyleLbl="bgShp" presStyleIdx="0" presStyleCnt="4"/>
      <dgm:spPr/>
    </dgm:pt>
    <dgm:pt modelId="{AB84DE8F-14AD-4D2A-AB3E-3DE5AF782FEC}" type="pres">
      <dgm:prSet presAssocID="{16F76B84-D1BC-498D-8AFB-3318885C31F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 Bulb and Gear"/>
        </a:ext>
      </dgm:extLst>
    </dgm:pt>
    <dgm:pt modelId="{9356A384-920B-4E6B-BD16-39B454B3ADAB}" type="pres">
      <dgm:prSet presAssocID="{16F76B84-D1BC-498D-8AFB-3318885C31F1}" presName="spaceRect" presStyleCnt="0"/>
      <dgm:spPr/>
    </dgm:pt>
    <dgm:pt modelId="{9DE59EB7-0D36-421E-86A3-DCE18978F529}" type="pres">
      <dgm:prSet presAssocID="{16F76B84-D1BC-498D-8AFB-3318885C31F1}" presName="parTx" presStyleLbl="revTx" presStyleIdx="0" presStyleCnt="4">
        <dgm:presLayoutVars>
          <dgm:chMax val="0"/>
          <dgm:chPref val="0"/>
        </dgm:presLayoutVars>
      </dgm:prSet>
      <dgm:spPr/>
    </dgm:pt>
    <dgm:pt modelId="{4D558EC2-EE4F-4777-BFCF-308972975E99}" type="pres">
      <dgm:prSet presAssocID="{748DC304-F7A7-4A15-967D-76A7B7513207}" presName="sibTrans" presStyleCnt="0"/>
      <dgm:spPr/>
    </dgm:pt>
    <dgm:pt modelId="{CCB7B1E9-088F-497B-904E-E4238F7EE793}" type="pres">
      <dgm:prSet presAssocID="{95BF2527-0322-43C6-BED8-F8531044FFC7}" presName="compNode" presStyleCnt="0"/>
      <dgm:spPr/>
    </dgm:pt>
    <dgm:pt modelId="{E70EC044-443D-4F39-9AC4-739D1B3FBCD1}" type="pres">
      <dgm:prSet presAssocID="{95BF2527-0322-43C6-BED8-F8531044FFC7}" presName="bgRect" presStyleLbl="bgShp" presStyleIdx="1" presStyleCnt="4"/>
      <dgm:spPr/>
    </dgm:pt>
    <dgm:pt modelId="{A8AA0FC1-E666-498C-ACF6-C5B68509AFBC}" type="pres">
      <dgm:prSet presAssocID="{95BF2527-0322-43C6-BED8-F8531044FFC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5BAEAA62-20DC-4B65-B80F-48E836607987}" type="pres">
      <dgm:prSet presAssocID="{95BF2527-0322-43C6-BED8-F8531044FFC7}" presName="spaceRect" presStyleCnt="0"/>
      <dgm:spPr/>
    </dgm:pt>
    <dgm:pt modelId="{7A41B5B5-D432-46F3-8699-D40CA291D77B}" type="pres">
      <dgm:prSet presAssocID="{95BF2527-0322-43C6-BED8-F8531044FFC7}" presName="parTx" presStyleLbl="revTx" presStyleIdx="1" presStyleCnt="4">
        <dgm:presLayoutVars>
          <dgm:chMax val="0"/>
          <dgm:chPref val="0"/>
        </dgm:presLayoutVars>
      </dgm:prSet>
      <dgm:spPr/>
    </dgm:pt>
    <dgm:pt modelId="{6828A745-C3FF-4FC6-B9CD-51F747DE2AF8}" type="pres">
      <dgm:prSet presAssocID="{8D3AF6C9-EAFF-44CF-AE15-F96C076FEA1A}" presName="sibTrans" presStyleCnt="0"/>
      <dgm:spPr/>
    </dgm:pt>
    <dgm:pt modelId="{4FE4CE7D-0FFE-45A8-A641-04915263BF24}" type="pres">
      <dgm:prSet presAssocID="{B7D44DB2-E07D-480F-A396-1AFBF1BFD03C}" presName="compNode" presStyleCnt="0"/>
      <dgm:spPr/>
    </dgm:pt>
    <dgm:pt modelId="{607D87A0-0F7F-4FEA-B071-67C6D41C0067}" type="pres">
      <dgm:prSet presAssocID="{B7D44DB2-E07D-480F-A396-1AFBF1BFD03C}" presName="bgRect" presStyleLbl="bgShp" presStyleIdx="2" presStyleCnt="4"/>
      <dgm:spPr/>
    </dgm:pt>
    <dgm:pt modelId="{698EB082-5C32-4752-85DC-C1EEF0DF7159}" type="pres">
      <dgm:prSet presAssocID="{B7D44DB2-E07D-480F-A396-1AFBF1BFD03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estion mark"/>
        </a:ext>
      </dgm:extLst>
    </dgm:pt>
    <dgm:pt modelId="{5887DDB0-3069-4DAB-8D88-45932A1A2774}" type="pres">
      <dgm:prSet presAssocID="{B7D44DB2-E07D-480F-A396-1AFBF1BFD03C}" presName="spaceRect" presStyleCnt="0"/>
      <dgm:spPr/>
    </dgm:pt>
    <dgm:pt modelId="{44282124-059E-4217-A90F-724C884A6F47}" type="pres">
      <dgm:prSet presAssocID="{B7D44DB2-E07D-480F-A396-1AFBF1BFD03C}" presName="parTx" presStyleLbl="revTx" presStyleIdx="2" presStyleCnt="4">
        <dgm:presLayoutVars>
          <dgm:chMax val="0"/>
          <dgm:chPref val="0"/>
        </dgm:presLayoutVars>
      </dgm:prSet>
      <dgm:spPr/>
    </dgm:pt>
    <dgm:pt modelId="{D3FE08D0-F8BC-44DD-A6CA-3E7B8C0EBBAD}" type="pres">
      <dgm:prSet presAssocID="{6C70CAC4-4E58-448B-A0AA-88929F60FAA8}" presName="sibTrans" presStyleCnt="0"/>
      <dgm:spPr/>
    </dgm:pt>
    <dgm:pt modelId="{011E9425-AF9D-4B16-BF60-1E382064E198}" type="pres">
      <dgm:prSet presAssocID="{F0F07AB1-073E-419D-A318-205F42ABE2B4}" presName="compNode" presStyleCnt="0"/>
      <dgm:spPr/>
    </dgm:pt>
    <dgm:pt modelId="{09AF06B1-7E8C-4D7F-A22D-19DEEB519233}" type="pres">
      <dgm:prSet presAssocID="{F0F07AB1-073E-419D-A318-205F42ABE2B4}" presName="bgRect" presStyleLbl="bgShp" presStyleIdx="3" presStyleCnt="4"/>
      <dgm:spPr/>
    </dgm:pt>
    <dgm:pt modelId="{CFD5B297-38DC-4EE7-AC26-656C61542F62}" type="pres">
      <dgm:prSet presAssocID="{F0F07AB1-073E-419D-A318-205F42ABE2B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eb Design"/>
        </a:ext>
      </dgm:extLst>
    </dgm:pt>
    <dgm:pt modelId="{59A65765-1BC6-4099-B4B7-8FAAD647A05B}" type="pres">
      <dgm:prSet presAssocID="{F0F07AB1-073E-419D-A318-205F42ABE2B4}" presName="spaceRect" presStyleCnt="0"/>
      <dgm:spPr/>
    </dgm:pt>
    <dgm:pt modelId="{79759A40-4B1D-4030-93C2-6D187F8EF3ED}" type="pres">
      <dgm:prSet presAssocID="{F0F07AB1-073E-419D-A318-205F42ABE2B4}" presName="parTx" presStyleLbl="revTx" presStyleIdx="3" presStyleCnt="4">
        <dgm:presLayoutVars>
          <dgm:chMax val="0"/>
          <dgm:chPref val="0"/>
        </dgm:presLayoutVars>
      </dgm:prSet>
      <dgm:spPr/>
    </dgm:pt>
  </dgm:ptLst>
  <dgm:cxnLst>
    <dgm:cxn modelId="{473CDA11-638A-46C1-8495-4E51E7CB2197}" srcId="{A3C14BAD-6E58-4C2B-9CD2-3E6B371CFD2A}" destId="{95BF2527-0322-43C6-BED8-F8531044FFC7}" srcOrd="1" destOrd="0" parTransId="{0CFFAF1D-CA09-4598-B786-444BB4C96D2E}" sibTransId="{8D3AF6C9-EAFF-44CF-AE15-F96C076FEA1A}"/>
    <dgm:cxn modelId="{36AB9A5F-8F42-4053-9DEE-A67A9719B7B4}" type="presOf" srcId="{B7D44DB2-E07D-480F-A396-1AFBF1BFD03C}" destId="{44282124-059E-4217-A90F-724C884A6F47}" srcOrd="0" destOrd="0" presId="urn:microsoft.com/office/officeart/2018/2/layout/IconVerticalSolidList"/>
    <dgm:cxn modelId="{ADE0BC61-C2A9-4722-9352-60FEF0F84F3C}" type="presOf" srcId="{A3C14BAD-6E58-4C2B-9CD2-3E6B371CFD2A}" destId="{DF927A42-90B1-419B-A618-901EAA014BEA}" srcOrd="0" destOrd="0" presId="urn:microsoft.com/office/officeart/2018/2/layout/IconVerticalSolidList"/>
    <dgm:cxn modelId="{F2590442-6DBF-4DCF-8020-04E2801FAAE1}" type="presOf" srcId="{F0F07AB1-073E-419D-A318-205F42ABE2B4}" destId="{79759A40-4B1D-4030-93C2-6D187F8EF3ED}" srcOrd="0" destOrd="0" presId="urn:microsoft.com/office/officeart/2018/2/layout/IconVerticalSolidList"/>
    <dgm:cxn modelId="{D3F9786C-2057-439D-8333-0375422F7E7A}" srcId="{A3C14BAD-6E58-4C2B-9CD2-3E6B371CFD2A}" destId="{16F76B84-D1BC-498D-8AFB-3318885C31F1}" srcOrd="0" destOrd="0" parTransId="{29C97232-D215-496D-BC7F-3A09A7A056B3}" sibTransId="{748DC304-F7A7-4A15-967D-76A7B7513207}"/>
    <dgm:cxn modelId="{D217A383-C176-4879-AAB6-C193AB4BCC7C}" type="presOf" srcId="{16F76B84-D1BC-498D-8AFB-3318885C31F1}" destId="{9DE59EB7-0D36-421E-86A3-DCE18978F529}" srcOrd="0" destOrd="0" presId="urn:microsoft.com/office/officeart/2018/2/layout/IconVerticalSolidList"/>
    <dgm:cxn modelId="{07D2EB89-6FF9-42DD-BDEA-063E56FE548A}" srcId="{A3C14BAD-6E58-4C2B-9CD2-3E6B371CFD2A}" destId="{F0F07AB1-073E-419D-A318-205F42ABE2B4}" srcOrd="3" destOrd="0" parTransId="{4F289730-84DE-4738-8F20-A449181A16B7}" sibTransId="{F9E78871-1D25-433C-A283-3A72CBDE7DB6}"/>
    <dgm:cxn modelId="{4AD25B8C-AF36-4B5E-A46F-068AF53A6847}" srcId="{A3C14BAD-6E58-4C2B-9CD2-3E6B371CFD2A}" destId="{B7D44DB2-E07D-480F-A396-1AFBF1BFD03C}" srcOrd="2" destOrd="0" parTransId="{B6E47321-1A3D-4929-9A44-C1844F3E4928}" sibTransId="{6C70CAC4-4E58-448B-A0AA-88929F60FAA8}"/>
    <dgm:cxn modelId="{876B89B2-D52E-4F9E-A126-AC67FEF284FE}" type="presOf" srcId="{95BF2527-0322-43C6-BED8-F8531044FFC7}" destId="{7A41B5B5-D432-46F3-8699-D40CA291D77B}" srcOrd="0" destOrd="0" presId="urn:microsoft.com/office/officeart/2018/2/layout/IconVerticalSolidList"/>
    <dgm:cxn modelId="{BBC2A1E1-9AC4-491F-9DBA-6A557D3D1018}" type="presParOf" srcId="{DF927A42-90B1-419B-A618-901EAA014BEA}" destId="{A0A4D078-8DC8-47AD-A4F7-F12A41A63B18}" srcOrd="0" destOrd="0" presId="urn:microsoft.com/office/officeart/2018/2/layout/IconVerticalSolidList"/>
    <dgm:cxn modelId="{67DC1FD2-D968-4769-B155-ECE3D286C363}" type="presParOf" srcId="{A0A4D078-8DC8-47AD-A4F7-F12A41A63B18}" destId="{B80C5C13-6A24-4B83-B263-90907EA8A8B4}" srcOrd="0" destOrd="0" presId="urn:microsoft.com/office/officeart/2018/2/layout/IconVerticalSolidList"/>
    <dgm:cxn modelId="{3E69770E-4ED1-410E-85F4-36F879AC8A01}" type="presParOf" srcId="{A0A4D078-8DC8-47AD-A4F7-F12A41A63B18}" destId="{AB84DE8F-14AD-4D2A-AB3E-3DE5AF782FEC}" srcOrd="1" destOrd="0" presId="urn:microsoft.com/office/officeart/2018/2/layout/IconVerticalSolidList"/>
    <dgm:cxn modelId="{D8DDE93E-E0AA-45E8-BF2D-C5FD26921F20}" type="presParOf" srcId="{A0A4D078-8DC8-47AD-A4F7-F12A41A63B18}" destId="{9356A384-920B-4E6B-BD16-39B454B3ADAB}" srcOrd="2" destOrd="0" presId="urn:microsoft.com/office/officeart/2018/2/layout/IconVerticalSolidList"/>
    <dgm:cxn modelId="{F752213D-B7C0-4182-B452-51C3DD5AE69A}" type="presParOf" srcId="{A0A4D078-8DC8-47AD-A4F7-F12A41A63B18}" destId="{9DE59EB7-0D36-421E-86A3-DCE18978F529}" srcOrd="3" destOrd="0" presId="urn:microsoft.com/office/officeart/2018/2/layout/IconVerticalSolidList"/>
    <dgm:cxn modelId="{37BC9627-AA69-41DB-807D-A787E8944FC7}" type="presParOf" srcId="{DF927A42-90B1-419B-A618-901EAA014BEA}" destId="{4D558EC2-EE4F-4777-BFCF-308972975E99}" srcOrd="1" destOrd="0" presId="urn:microsoft.com/office/officeart/2018/2/layout/IconVerticalSolidList"/>
    <dgm:cxn modelId="{46FDB83E-AD0E-40DA-B3E0-EA63B4FE9600}" type="presParOf" srcId="{DF927A42-90B1-419B-A618-901EAA014BEA}" destId="{CCB7B1E9-088F-497B-904E-E4238F7EE793}" srcOrd="2" destOrd="0" presId="urn:microsoft.com/office/officeart/2018/2/layout/IconVerticalSolidList"/>
    <dgm:cxn modelId="{78BA7D25-6F01-471E-BA10-D4F4DCA3C118}" type="presParOf" srcId="{CCB7B1E9-088F-497B-904E-E4238F7EE793}" destId="{E70EC044-443D-4F39-9AC4-739D1B3FBCD1}" srcOrd="0" destOrd="0" presId="urn:microsoft.com/office/officeart/2018/2/layout/IconVerticalSolidList"/>
    <dgm:cxn modelId="{12FB2428-D657-4858-B5DF-8A9B4B6BAEA8}" type="presParOf" srcId="{CCB7B1E9-088F-497B-904E-E4238F7EE793}" destId="{A8AA0FC1-E666-498C-ACF6-C5B68509AFBC}" srcOrd="1" destOrd="0" presId="urn:microsoft.com/office/officeart/2018/2/layout/IconVerticalSolidList"/>
    <dgm:cxn modelId="{820D78A2-9832-403C-8AB9-EDC05BBBEDDB}" type="presParOf" srcId="{CCB7B1E9-088F-497B-904E-E4238F7EE793}" destId="{5BAEAA62-20DC-4B65-B80F-48E836607987}" srcOrd="2" destOrd="0" presId="urn:microsoft.com/office/officeart/2018/2/layout/IconVerticalSolidList"/>
    <dgm:cxn modelId="{C28E5501-6E27-47B1-98C6-A2E6166D6324}" type="presParOf" srcId="{CCB7B1E9-088F-497B-904E-E4238F7EE793}" destId="{7A41B5B5-D432-46F3-8699-D40CA291D77B}" srcOrd="3" destOrd="0" presId="urn:microsoft.com/office/officeart/2018/2/layout/IconVerticalSolidList"/>
    <dgm:cxn modelId="{0FD64ACA-61C1-473F-9610-03A9AA9D266F}" type="presParOf" srcId="{DF927A42-90B1-419B-A618-901EAA014BEA}" destId="{6828A745-C3FF-4FC6-B9CD-51F747DE2AF8}" srcOrd="3" destOrd="0" presId="urn:microsoft.com/office/officeart/2018/2/layout/IconVerticalSolidList"/>
    <dgm:cxn modelId="{ED7C5B79-ED91-42F8-B4F5-48DD44081734}" type="presParOf" srcId="{DF927A42-90B1-419B-A618-901EAA014BEA}" destId="{4FE4CE7D-0FFE-45A8-A641-04915263BF24}" srcOrd="4" destOrd="0" presId="urn:microsoft.com/office/officeart/2018/2/layout/IconVerticalSolidList"/>
    <dgm:cxn modelId="{B3783F11-E06D-436E-A01E-03E83205F6E4}" type="presParOf" srcId="{4FE4CE7D-0FFE-45A8-A641-04915263BF24}" destId="{607D87A0-0F7F-4FEA-B071-67C6D41C0067}" srcOrd="0" destOrd="0" presId="urn:microsoft.com/office/officeart/2018/2/layout/IconVerticalSolidList"/>
    <dgm:cxn modelId="{F0A9CBB2-23E5-42D7-BA2E-C2CB548D1940}" type="presParOf" srcId="{4FE4CE7D-0FFE-45A8-A641-04915263BF24}" destId="{698EB082-5C32-4752-85DC-C1EEF0DF7159}" srcOrd="1" destOrd="0" presId="urn:microsoft.com/office/officeart/2018/2/layout/IconVerticalSolidList"/>
    <dgm:cxn modelId="{702D65FA-49C0-4583-99F2-4B113731FE13}" type="presParOf" srcId="{4FE4CE7D-0FFE-45A8-A641-04915263BF24}" destId="{5887DDB0-3069-4DAB-8D88-45932A1A2774}" srcOrd="2" destOrd="0" presId="urn:microsoft.com/office/officeart/2018/2/layout/IconVerticalSolidList"/>
    <dgm:cxn modelId="{978F7DF1-B5B4-494D-ADF0-3F2C40F8106F}" type="presParOf" srcId="{4FE4CE7D-0FFE-45A8-A641-04915263BF24}" destId="{44282124-059E-4217-A90F-724C884A6F47}" srcOrd="3" destOrd="0" presId="urn:microsoft.com/office/officeart/2018/2/layout/IconVerticalSolidList"/>
    <dgm:cxn modelId="{B29FCA44-4872-4178-B5F4-ABBA1BE48551}" type="presParOf" srcId="{DF927A42-90B1-419B-A618-901EAA014BEA}" destId="{D3FE08D0-F8BC-44DD-A6CA-3E7B8C0EBBAD}" srcOrd="5" destOrd="0" presId="urn:microsoft.com/office/officeart/2018/2/layout/IconVerticalSolidList"/>
    <dgm:cxn modelId="{1A6214E7-8608-4D82-8994-AA5480611FFA}" type="presParOf" srcId="{DF927A42-90B1-419B-A618-901EAA014BEA}" destId="{011E9425-AF9D-4B16-BF60-1E382064E198}" srcOrd="6" destOrd="0" presId="urn:microsoft.com/office/officeart/2018/2/layout/IconVerticalSolidList"/>
    <dgm:cxn modelId="{CBAA90A1-9A23-4955-90D3-CB7F44BBD4F9}" type="presParOf" srcId="{011E9425-AF9D-4B16-BF60-1E382064E198}" destId="{09AF06B1-7E8C-4D7F-A22D-19DEEB519233}" srcOrd="0" destOrd="0" presId="urn:microsoft.com/office/officeart/2018/2/layout/IconVerticalSolidList"/>
    <dgm:cxn modelId="{CEB8CBDB-3464-4F7B-8E30-94EB7A4AECA8}" type="presParOf" srcId="{011E9425-AF9D-4B16-BF60-1E382064E198}" destId="{CFD5B297-38DC-4EE7-AC26-656C61542F62}" srcOrd="1" destOrd="0" presId="urn:microsoft.com/office/officeart/2018/2/layout/IconVerticalSolidList"/>
    <dgm:cxn modelId="{89782828-07B4-4CAB-A87A-23B4AA389873}" type="presParOf" srcId="{011E9425-AF9D-4B16-BF60-1E382064E198}" destId="{59A65765-1BC6-4099-B4B7-8FAAD647A05B}" srcOrd="2" destOrd="0" presId="urn:microsoft.com/office/officeart/2018/2/layout/IconVerticalSolidList"/>
    <dgm:cxn modelId="{A056BBE3-8617-4A83-ADD3-4F346CBAF8AE}" type="presParOf" srcId="{011E9425-AF9D-4B16-BF60-1E382064E198}" destId="{79759A40-4B1D-4030-93C2-6D187F8EF3E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E3B0AF4-0E13-47D9-91C3-F3CF7B6EE8E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93AC523-1DD5-4EFD-95DF-9987D777B717}">
      <dgm:prSet phldr="0"/>
      <dgm:spPr/>
      <dgm:t>
        <a:bodyPr/>
        <a:lstStyle/>
        <a:p>
          <a:pPr>
            <a:lnSpc>
              <a:spcPct val="100000"/>
            </a:lnSpc>
          </a:pPr>
          <a:r>
            <a:rPr lang="en-US"/>
            <a:t>The knowledge construction was built on a concept of rules that were performed in a hierarchical tree structure.</a:t>
          </a:r>
        </a:p>
      </dgm:t>
    </dgm:pt>
    <dgm:pt modelId="{E44D7439-B20E-45B9-BE4D-7DF182CBBC70}" type="parTrans" cxnId="{5A63B49F-094D-499A-B78A-0A2DC6DE2C0E}">
      <dgm:prSet/>
      <dgm:spPr/>
      <dgm:t>
        <a:bodyPr/>
        <a:lstStyle/>
        <a:p>
          <a:endParaRPr lang="en-US"/>
        </a:p>
      </dgm:t>
    </dgm:pt>
    <dgm:pt modelId="{D9AE9DF0-3B67-40D9-B974-4832A24A4D00}" type="sibTrans" cxnId="{5A63B49F-094D-499A-B78A-0A2DC6DE2C0E}">
      <dgm:prSet/>
      <dgm:spPr/>
      <dgm:t>
        <a:bodyPr/>
        <a:lstStyle/>
        <a:p>
          <a:endParaRPr lang="en-US"/>
        </a:p>
      </dgm:t>
    </dgm:pt>
    <dgm:pt modelId="{F5D94123-E6D5-4BE8-A046-0A08F6E66E0D}">
      <dgm:prSet phldr="0"/>
      <dgm:spPr/>
      <dgm:t>
        <a:bodyPr/>
        <a:lstStyle/>
        <a:p>
          <a:pPr>
            <a:lnSpc>
              <a:spcPct val="100000"/>
            </a:lnSpc>
          </a:pPr>
          <a:r>
            <a:rPr lang="en-US"/>
            <a:t>This system has its own internal rule format with header information and all premises are connected by AND or OR conditions.</a:t>
          </a:r>
          <a:endParaRPr lang="en-US">
            <a:latin typeface="Grandview"/>
          </a:endParaRPr>
        </a:p>
      </dgm:t>
    </dgm:pt>
    <dgm:pt modelId="{3F3FEA6F-5F7E-410B-9C34-443761D07C4E}" type="parTrans" cxnId="{485868CA-F5E5-4CA3-9B14-052136D9C726}">
      <dgm:prSet/>
      <dgm:spPr/>
    </dgm:pt>
    <dgm:pt modelId="{1DFB1CEE-B460-4A8B-9353-A23CD0771B21}" type="sibTrans" cxnId="{485868CA-F5E5-4CA3-9B14-052136D9C726}">
      <dgm:prSet/>
      <dgm:spPr/>
    </dgm:pt>
    <dgm:pt modelId="{16D91170-4CA9-413F-B927-4E8C272421CE}">
      <dgm:prSet phldr="0"/>
      <dgm:spPr/>
      <dgm:t>
        <a:bodyPr/>
        <a:lstStyle/>
        <a:p>
          <a:pPr rtl="0">
            <a:lnSpc>
              <a:spcPct val="100000"/>
            </a:lnSpc>
          </a:pPr>
          <a:r>
            <a:rPr lang="en-US"/>
            <a:t>The rule can be nested, which means a rule can have nested sub-goal rules and different facts.</a:t>
          </a:r>
          <a:endParaRPr lang="en-US">
            <a:latin typeface="Grandview"/>
          </a:endParaRPr>
        </a:p>
      </dgm:t>
    </dgm:pt>
    <dgm:pt modelId="{DFE6EA51-5E4A-4038-ACF7-4E4FB6CE1E17}" type="parTrans" cxnId="{98B4F20E-F0A2-40A9-824D-DDCBCDD1CB81}">
      <dgm:prSet/>
      <dgm:spPr/>
    </dgm:pt>
    <dgm:pt modelId="{0D383DE7-9753-4799-8576-704A035FE859}" type="sibTrans" cxnId="{98B4F20E-F0A2-40A9-824D-DDCBCDD1CB81}">
      <dgm:prSet/>
      <dgm:spPr/>
    </dgm:pt>
    <dgm:pt modelId="{FAF85F38-B414-4477-8FB2-4F22E0DAFCD4}" type="pres">
      <dgm:prSet presAssocID="{5E3B0AF4-0E13-47D9-91C3-F3CF7B6EE8E3}" presName="root" presStyleCnt="0">
        <dgm:presLayoutVars>
          <dgm:dir/>
          <dgm:resizeHandles val="exact"/>
        </dgm:presLayoutVars>
      </dgm:prSet>
      <dgm:spPr/>
    </dgm:pt>
    <dgm:pt modelId="{19A2BC73-AE7F-4A4A-A52B-C89FE945DE2F}" type="pres">
      <dgm:prSet presAssocID="{293AC523-1DD5-4EFD-95DF-9987D777B717}" presName="compNode" presStyleCnt="0"/>
      <dgm:spPr/>
    </dgm:pt>
    <dgm:pt modelId="{04133188-208E-4263-A07E-ED5D9206BE93}" type="pres">
      <dgm:prSet presAssocID="{293AC523-1DD5-4EFD-95DF-9987D777B717}" presName="bgRect" presStyleLbl="bgShp" presStyleIdx="0" presStyleCnt="3"/>
      <dgm:spPr/>
    </dgm:pt>
    <dgm:pt modelId="{DFB4CF22-4AA5-495D-8F40-B2E30CA76159}" type="pres">
      <dgm:prSet presAssocID="{293AC523-1DD5-4EFD-95DF-9987D777B71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3AA6A61E-035C-49CD-88C1-05E434789B08}" type="pres">
      <dgm:prSet presAssocID="{293AC523-1DD5-4EFD-95DF-9987D777B717}" presName="spaceRect" presStyleCnt="0"/>
      <dgm:spPr/>
    </dgm:pt>
    <dgm:pt modelId="{8E32A449-547F-4F2F-91CC-FEB3D880D300}" type="pres">
      <dgm:prSet presAssocID="{293AC523-1DD5-4EFD-95DF-9987D777B717}" presName="parTx" presStyleLbl="revTx" presStyleIdx="0" presStyleCnt="3">
        <dgm:presLayoutVars>
          <dgm:chMax val="0"/>
          <dgm:chPref val="0"/>
        </dgm:presLayoutVars>
      </dgm:prSet>
      <dgm:spPr/>
    </dgm:pt>
    <dgm:pt modelId="{D9737F4F-9B2C-45EA-A8B7-A12C1672D4EE}" type="pres">
      <dgm:prSet presAssocID="{D9AE9DF0-3B67-40D9-B974-4832A24A4D00}" presName="sibTrans" presStyleCnt="0"/>
      <dgm:spPr/>
    </dgm:pt>
    <dgm:pt modelId="{B5E2BF63-8520-47C5-BAFE-02600457844D}" type="pres">
      <dgm:prSet presAssocID="{F5D94123-E6D5-4BE8-A046-0A08F6E66E0D}" presName="compNode" presStyleCnt="0"/>
      <dgm:spPr/>
    </dgm:pt>
    <dgm:pt modelId="{672F2C48-6EF3-4A13-BCEB-EAC981CDFC7D}" type="pres">
      <dgm:prSet presAssocID="{F5D94123-E6D5-4BE8-A046-0A08F6E66E0D}" presName="bgRect" presStyleLbl="bgShp" presStyleIdx="1" presStyleCnt="3"/>
      <dgm:spPr/>
    </dgm:pt>
    <dgm:pt modelId="{2A77F11D-CDBF-4BEB-BB70-086EA98BB3C5}" type="pres">
      <dgm:prSet presAssocID="{F5D94123-E6D5-4BE8-A046-0A08F6E66E0D}" presName="iconRect" presStyleLbl="node1" presStyleIdx="1" presStyleCnt="3"/>
      <dgm:spPr/>
    </dgm:pt>
    <dgm:pt modelId="{73636776-F7F7-4253-B6D2-8D52E470A2BA}" type="pres">
      <dgm:prSet presAssocID="{F5D94123-E6D5-4BE8-A046-0A08F6E66E0D}" presName="spaceRect" presStyleCnt="0"/>
      <dgm:spPr/>
    </dgm:pt>
    <dgm:pt modelId="{737B1341-CA24-406E-A517-736A4DDA000C}" type="pres">
      <dgm:prSet presAssocID="{F5D94123-E6D5-4BE8-A046-0A08F6E66E0D}" presName="parTx" presStyleLbl="revTx" presStyleIdx="1" presStyleCnt="3">
        <dgm:presLayoutVars>
          <dgm:chMax val="0"/>
          <dgm:chPref val="0"/>
        </dgm:presLayoutVars>
      </dgm:prSet>
      <dgm:spPr/>
    </dgm:pt>
    <dgm:pt modelId="{5310F8C5-62AA-4DFD-8E32-2F0DE9DD82BA}" type="pres">
      <dgm:prSet presAssocID="{1DFB1CEE-B460-4A8B-9353-A23CD0771B21}" presName="sibTrans" presStyleCnt="0"/>
      <dgm:spPr/>
    </dgm:pt>
    <dgm:pt modelId="{B89EA18D-810A-431E-85EE-C8F2F1EEDA67}" type="pres">
      <dgm:prSet presAssocID="{16D91170-4CA9-413F-B927-4E8C272421CE}" presName="compNode" presStyleCnt="0"/>
      <dgm:spPr/>
    </dgm:pt>
    <dgm:pt modelId="{FFCCF702-6D5C-446E-AE68-60847BDBD08B}" type="pres">
      <dgm:prSet presAssocID="{16D91170-4CA9-413F-B927-4E8C272421CE}" presName="bgRect" presStyleLbl="bgShp" presStyleIdx="2" presStyleCnt="3"/>
      <dgm:spPr/>
    </dgm:pt>
    <dgm:pt modelId="{48B85234-5431-44B4-B6A7-0C3BA1EB5A02}" type="pres">
      <dgm:prSet presAssocID="{16D91170-4CA9-413F-B927-4E8C272421CE}" presName="iconRect" presStyleLbl="node1" presStyleIdx="2" presStyleCnt="3"/>
      <dgm:spPr/>
    </dgm:pt>
    <dgm:pt modelId="{05B9783A-D7D7-4127-922D-070D56DB55E5}" type="pres">
      <dgm:prSet presAssocID="{16D91170-4CA9-413F-B927-4E8C272421CE}" presName="spaceRect" presStyleCnt="0"/>
      <dgm:spPr/>
    </dgm:pt>
    <dgm:pt modelId="{CF97495D-62DF-4CAD-A628-62CA898F77E8}" type="pres">
      <dgm:prSet presAssocID="{16D91170-4CA9-413F-B927-4E8C272421CE}" presName="parTx" presStyleLbl="revTx" presStyleIdx="2" presStyleCnt="3">
        <dgm:presLayoutVars>
          <dgm:chMax val="0"/>
          <dgm:chPref val="0"/>
        </dgm:presLayoutVars>
      </dgm:prSet>
      <dgm:spPr/>
    </dgm:pt>
  </dgm:ptLst>
  <dgm:cxnLst>
    <dgm:cxn modelId="{98B4F20E-F0A2-40A9-824D-DDCBCDD1CB81}" srcId="{5E3B0AF4-0E13-47D9-91C3-F3CF7B6EE8E3}" destId="{16D91170-4CA9-413F-B927-4E8C272421CE}" srcOrd="2" destOrd="0" parTransId="{DFE6EA51-5E4A-4038-ACF7-4E4FB6CE1E17}" sibTransId="{0D383DE7-9753-4799-8576-704A035FE859}"/>
    <dgm:cxn modelId="{E3A2DD1B-C9FE-4069-823E-878A20FDEAAF}" type="presOf" srcId="{293AC523-1DD5-4EFD-95DF-9987D777B717}" destId="{8E32A449-547F-4F2F-91CC-FEB3D880D300}" srcOrd="0" destOrd="0" presId="urn:microsoft.com/office/officeart/2018/2/layout/IconVerticalSolidList"/>
    <dgm:cxn modelId="{D5066964-ED8F-4259-BC21-D881AF85D252}" type="presOf" srcId="{16D91170-4CA9-413F-B927-4E8C272421CE}" destId="{CF97495D-62DF-4CAD-A628-62CA898F77E8}" srcOrd="0" destOrd="0" presId="urn:microsoft.com/office/officeart/2018/2/layout/IconVerticalSolidList"/>
    <dgm:cxn modelId="{5976A459-1094-45B6-BC6B-37D5F61B431B}" type="presOf" srcId="{F5D94123-E6D5-4BE8-A046-0A08F6E66E0D}" destId="{737B1341-CA24-406E-A517-736A4DDA000C}" srcOrd="0" destOrd="0" presId="urn:microsoft.com/office/officeart/2018/2/layout/IconVerticalSolidList"/>
    <dgm:cxn modelId="{5A63B49F-094D-499A-B78A-0A2DC6DE2C0E}" srcId="{5E3B0AF4-0E13-47D9-91C3-F3CF7B6EE8E3}" destId="{293AC523-1DD5-4EFD-95DF-9987D777B717}" srcOrd="0" destOrd="0" parTransId="{E44D7439-B20E-45B9-BE4D-7DF182CBBC70}" sibTransId="{D9AE9DF0-3B67-40D9-B974-4832A24A4D00}"/>
    <dgm:cxn modelId="{A1CE50C4-DB8D-46B0-A60D-1B55150A3BF8}" type="presOf" srcId="{5E3B0AF4-0E13-47D9-91C3-F3CF7B6EE8E3}" destId="{FAF85F38-B414-4477-8FB2-4F22E0DAFCD4}" srcOrd="0" destOrd="0" presId="urn:microsoft.com/office/officeart/2018/2/layout/IconVerticalSolidList"/>
    <dgm:cxn modelId="{485868CA-F5E5-4CA3-9B14-052136D9C726}" srcId="{5E3B0AF4-0E13-47D9-91C3-F3CF7B6EE8E3}" destId="{F5D94123-E6D5-4BE8-A046-0A08F6E66E0D}" srcOrd="1" destOrd="0" parTransId="{3F3FEA6F-5F7E-410B-9C34-443761D07C4E}" sibTransId="{1DFB1CEE-B460-4A8B-9353-A23CD0771B21}"/>
    <dgm:cxn modelId="{878195D6-5FFD-48A1-9AF3-D39047AE6F2E}" type="presParOf" srcId="{FAF85F38-B414-4477-8FB2-4F22E0DAFCD4}" destId="{19A2BC73-AE7F-4A4A-A52B-C89FE945DE2F}" srcOrd="0" destOrd="0" presId="urn:microsoft.com/office/officeart/2018/2/layout/IconVerticalSolidList"/>
    <dgm:cxn modelId="{C1D4E531-72F9-4405-A8FB-706430609CE1}" type="presParOf" srcId="{19A2BC73-AE7F-4A4A-A52B-C89FE945DE2F}" destId="{04133188-208E-4263-A07E-ED5D9206BE93}" srcOrd="0" destOrd="0" presId="urn:microsoft.com/office/officeart/2018/2/layout/IconVerticalSolidList"/>
    <dgm:cxn modelId="{7BF410BF-BD4A-426B-97D7-07A0F9F9BED8}" type="presParOf" srcId="{19A2BC73-AE7F-4A4A-A52B-C89FE945DE2F}" destId="{DFB4CF22-4AA5-495D-8F40-B2E30CA76159}" srcOrd="1" destOrd="0" presId="urn:microsoft.com/office/officeart/2018/2/layout/IconVerticalSolidList"/>
    <dgm:cxn modelId="{D6E08014-3F89-4A1F-8F86-97A17236FFA0}" type="presParOf" srcId="{19A2BC73-AE7F-4A4A-A52B-C89FE945DE2F}" destId="{3AA6A61E-035C-49CD-88C1-05E434789B08}" srcOrd="2" destOrd="0" presId="urn:microsoft.com/office/officeart/2018/2/layout/IconVerticalSolidList"/>
    <dgm:cxn modelId="{577D158C-4F8F-46BA-B347-7AD1205050FF}" type="presParOf" srcId="{19A2BC73-AE7F-4A4A-A52B-C89FE945DE2F}" destId="{8E32A449-547F-4F2F-91CC-FEB3D880D300}" srcOrd="3" destOrd="0" presId="urn:microsoft.com/office/officeart/2018/2/layout/IconVerticalSolidList"/>
    <dgm:cxn modelId="{8F71E5D8-7E95-4839-9D9E-1A29FE53FB87}" type="presParOf" srcId="{FAF85F38-B414-4477-8FB2-4F22E0DAFCD4}" destId="{D9737F4F-9B2C-45EA-A8B7-A12C1672D4EE}" srcOrd="1" destOrd="0" presId="urn:microsoft.com/office/officeart/2018/2/layout/IconVerticalSolidList"/>
    <dgm:cxn modelId="{7F12622F-A73D-4489-B22D-38ED858ED4F0}" type="presParOf" srcId="{FAF85F38-B414-4477-8FB2-4F22E0DAFCD4}" destId="{B5E2BF63-8520-47C5-BAFE-02600457844D}" srcOrd="2" destOrd="0" presId="urn:microsoft.com/office/officeart/2018/2/layout/IconVerticalSolidList"/>
    <dgm:cxn modelId="{4243484A-3FEE-47FB-8278-633356B67A3D}" type="presParOf" srcId="{B5E2BF63-8520-47C5-BAFE-02600457844D}" destId="{672F2C48-6EF3-4A13-BCEB-EAC981CDFC7D}" srcOrd="0" destOrd="0" presId="urn:microsoft.com/office/officeart/2018/2/layout/IconVerticalSolidList"/>
    <dgm:cxn modelId="{3076FDFC-A4E2-42E9-82EE-59B61A23983B}" type="presParOf" srcId="{B5E2BF63-8520-47C5-BAFE-02600457844D}" destId="{2A77F11D-CDBF-4BEB-BB70-086EA98BB3C5}" srcOrd="1" destOrd="0" presId="urn:microsoft.com/office/officeart/2018/2/layout/IconVerticalSolidList"/>
    <dgm:cxn modelId="{15446AA5-E534-4F93-A3EF-87F95648A739}" type="presParOf" srcId="{B5E2BF63-8520-47C5-BAFE-02600457844D}" destId="{73636776-F7F7-4253-B6D2-8D52E470A2BA}" srcOrd="2" destOrd="0" presId="urn:microsoft.com/office/officeart/2018/2/layout/IconVerticalSolidList"/>
    <dgm:cxn modelId="{0DCB3A2D-28FB-4DC3-B2B5-3A760BE8E4BF}" type="presParOf" srcId="{B5E2BF63-8520-47C5-BAFE-02600457844D}" destId="{737B1341-CA24-406E-A517-736A4DDA000C}" srcOrd="3" destOrd="0" presId="urn:microsoft.com/office/officeart/2018/2/layout/IconVerticalSolidList"/>
    <dgm:cxn modelId="{F02FC3E2-97E1-46A2-B2AE-CB566A0CD8F4}" type="presParOf" srcId="{FAF85F38-B414-4477-8FB2-4F22E0DAFCD4}" destId="{5310F8C5-62AA-4DFD-8E32-2F0DE9DD82BA}" srcOrd="3" destOrd="0" presId="urn:microsoft.com/office/officeart/2018/2/layout/IconVerticalSolidList"/>
    <dgm:cxn modelId="{254CDF05-D30E-4FB5-82A5-6E58A6D18EE3}" type="presParOf" srcId="{FAF85F38-B414-4477-8FB2-4F22E0DAFCD4}" destId="{B89EA18D-810A-431E-85EE-C8F2F1EEDA67}" srcOrd="4" destOrd="0" presId="urn:microsoft.com/office/officeart/2018/2/layout/IconVerticalSolidList"/>
    <dgm:cxn modelId="{7708A0A0-0C9C-4CE9-9694-363D80E6A9C5}" type="presParOf" srcId="{B89EA18D-810A-431E-85EE-C8F2F1EEDA67}" destId="{FFCCF702-6D5C-446E-AE68-60847BDBD08B}" srcOrd="0" destOrd="0" presId="urn:microsoft.com/office/officeart/2018/2/layout/IconVerticalSolidList"/>
    <dgm:cxn modelId="{5019DA7B-67B5-42A3-A4D2-A5C12CD09463}" type="presParOf" srcId="{B89EA18D-810A-431E-85EE-C8F2F1EEDA67}" destId="{48B85234-5431-44B4-B6A7-0C3BA1EB5A02}" srcOrd="1" destOrd="0" presId="urn:microsoft.com/office/officeart/2018/2/layout/IconVerticalSolidList"/>
    <dgm:cxn modelId="{09AB85E6-E5F8-41C5-B14B-5AC7E50AB045}" type="presParOf" srcId="{B89EA18D-810A-431E-85EE-C8F2F1EEDA67}" destId="{05B9783A-D7D7-4127-922D-070D56DB55E5}" srcOrd="2" destOrd="0" presId="urn:microsoft.com/office/officeart/2018/2/layout/IconVerticalSolidList"/>
    <dgm:cxn modelId="{606163FD-D9E2-4783-AA02-01663FDE4656}" type="presParOf" srcId="{B89EA18D-810A-431E-85EE-C8F2F1EEDA67}" destId="{CF97495D-62DF-4CAD-A628-62CA898F77E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E3B0AF4-0E13-47D9-91C3-F3CF7B6EE8E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93AC523-1DD5-4EFD-95DF-9987D777B717}">
      <dgm:prSet/>
      <dgm:spPr/>
      <dgm:t>
        <a:bodyPr/>
        <a:lstStyle/>
        <a:p>
          <a:r>
            <a:rPr lang="en-US"/>
            <a:t>combine certainty factors as indicated previously</a:t>
          </a:r>
        </a:p>
      </dgm:t>
    </dgm:pt>
    <dgm:pt modelId="{E44D7439-B20E-45B9-BE4D-7DF182CBBC70}" type="parTrans" cxnId="{5A63B49F-094D-499A-B78A-0A2DC6DE2C0E}">
      <dgm:prSet/>
      <dgm:spPr/>
      <dgm:t>
        <a:bodyPr/>
        <a:lstStyle/>
        <a:p>
          <a:endParaRPr lang="en-US"/>
        </a:p>
      </dgm:t>
    </dgm:pt>
    <dgm:pt modelId="{D9AE9DF0-3B67-40D9-B974-4832A24A4D00}" type="sibTrans" cxnId="{5A63B49F-094D-499A-B78A-0A2DC6DE2C0E}">
      <dgm:prSet/>
      <dgm:spPr/>
      <dgm:t>
        <a:bodyPr/>
        <a:lstStyle/>
        <a:p>
          <a:endParaRPr lang="en-US"/>
        </a:p>
      </dgm:t>
    </dgm:pt>
    <dgm:pt modelId="{52C13469-BD36-4AD2-8D8C-7983001C0920}">
      <dgm:prSet/>
      <dgm:spPr/>
      <dgm:t>
        <a:bodyPr/>
        <a:lstStyle/>
        <a:p>
          <a:r>
            <a:rPr lang="en-US"/>
            <a:t>maintain working memory that is updated as new evidence is acquired</a:t>
          </a:r>
        </a:p>
      </dgm:t>
    </dgm:pt>
    <dgm:pt modelId="{E58BC5F9-52E8-4EB7-8C1D-CD2B20863D1D}" type="parTrans" cxnId="{48BE4C24-1CAA-437F-BD9A-F25B161572F1}">
      <dgm:prSet/>
      <dgm:spPr/>
      <dgm:t>
        <a:bodyPr/>
        <a:lstStyle/>
        <a:p>
          <a:endParaRPr lang="en-US"/>
        </a:p>
      </dgm:t>
    </dgm:pt>
    <dgm:pt modelId="{29A17738-4DCB-41DE-B256-33464B0F3F0C}" type="sibTrans" cxnId="{48BE4C24-1CAA-437F-BD9A-F25B161572F1}">
      <dgm:prSet/>
      <dgm:spPr/>
      <dgm:t>
        <a:bodyPr/>
        <a:lstStyle/>
        <a:p>
          <a:endParaRPr lang="en-US"/>
        </a:p>
      </dgm:t>
    </dgm:pt>
    <dgm:pt modelId="{4F6C5F6B-1C7B-4C67-AADF-0A364CC3B199}">
      <dgm:prSet/>
      <dgm:spPr/>
      <dgm:t>
        <a:bodyPr/>
        <a:lstStyle/>
        <a:p>
          <a:r>
            <a:rPr lang="en-US"/>
            <a:t>locate all information specific to an attribute when it is asked for, and store that information in working memory</a:t>
          </a:r>
        </a:p>
      </dgm:t>
    </dgm:pt>
    <dgm:pt modelId="{1AA184AB-F6AA-4E8C-9E97-0AFE1EC0D3DA}" type="parTrans" cxnId="{6AAE7C6A-31A1-4A1E-B038-15356568BFD2}">
      <dgm:prSet/>
      <dgm:spPr/>
      <dgm:t>
        <a:bodyPr/>
        <a:lstStyle/>
        <a:p>
          <a:endParaRPr lang="en-US"/>
        </a:p>
      </dgm:t>
    </dgm:pt>
    <dgm:pt modelId="{B4B4AA7A-98D4-4ED9-88E5-166A19B689D7}" type="sibTrans" cxnId="{6AAE7C6A-31A1-4A1E-B038-15356568BFD2}">
      <dgm:prSet/>
      <dgm:spPr/>
      <dgm:t>
        <a:bodyPr/>
        <a:lstStyle/>
        <a:p>
          <a:endParaRPr lang="en-US"/>
        </a:p>
      </dgm:t>
    </dgm:pt>
    <dgm:pt modelId="{FAF85F38-B414-4477-8FB2-4F22E0DAFCD4}" type="pres">
      <dgm:prSet presAssocID="{5E3B0AF4-0E13-47D9-91C3-F3CF7B6EE8E3}" presName="root" presStyleCnt="0">
        <dgm:presLayoutVars>
          <dgm:dir/>
          <dgm:resizeHandles val="exact"/>
        </dgm:presLayoutVars>
      </dgm:prSet>
      <dgm:spPr/>
    </dgm:pt>
    <dgm:pt modelId="{19A2BC73-AE7F-4A4A-A52B-C89FE945DE2F}" type="pres">
      <dgm:prSet presAssocID="{293AC523-1DD5-4EFD-95DF-9987D777B717}" presName="compNode" presStyleCnt="0"/>
      <dgm:spPr/>
    </dgm:pt>
    <dgm:pt modelId="{04133188-208E-4263-A07E-ED5D9206BE93}" type="pres">
      <dgm:prSet presAssocID="{293AC523-1DD5-4EFD-95DF-9987D777B717}" presName="bgRect" presStyleLbl="bgShp" presStyleIdx="0" presStyleCnt="3"/>
      <dgm:spPr/>
    </dgm:pt>
    <dgm:pt modelId="{DFB4CF22-4AA5-495D-8F40-B2E30CA76159}" type="pres">
      <dgm:prSet presAssocID="{293AC523-1DD5-4EFD-95DF-9987D777B71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3AA6A61E-035C-49CD-88C1-05E434789B08}" type="pres">
      <dgm:prSet presAssocID="{293AC523-1DD5-4EFD-95DF-9987D777B717}" presName="spaceRect" presStyleCnt="0"/>
      <dgm:spPr/>
    </dgm:pt>
    <dgm:pt modelId="{8E32A449-547F-4F2F-91CC-FEB3D880D300}" type="pres">
      <dgm:prSet presAssocID="{293AC523-1DD5-4EFD-95DF-9987D777B717}" presName="parTx" presStyleLbl="revTx" presStyleIdx="0" presStyleCnt="3">
        <dgm:presLayoutVars>
          <dgm:chMax val="0"/>
          <dgm:chPref val="0"/>
        </dgm:presLayoutVars>
      </dgm:prSet>
      <dgm:spPr/>
    </dgm:pt>
    <dgm:pt modelId="{7C536DF0-F84B-42AA-97BC-BF206342AEAF}" type="pres">
      <dgm:prSet presAssocID="{D9AE9DF0-3B67-40D9-B974-4832A24A4D00}" presName="sibTrans" presStyleCnt="0"/>
      <dgm:spPr/>
    </dgm:pt>
    <dgm:pt modelId="{C1D849A0-BD26-481F-BAF2-3B767A0B097D}" type="pres">
      <dgm:prSet presAssocID="{52C13469-BD36-4AD2-8D8C-7983001C0920}" presName="compNode" presStyleCnt="0"/>
      <dgm:spPr/>
    </dgm:pt>
    <dgm:pt modelId="{2E172BDA-29EE-4D43-9D5F-94A352A83521}" type="pres">
      <dgm:prSet presAssocID="{52C13469-BD36-4AD2-8D8C-7983001C0920}" presName="bgRect" presStyleLbl="bgShp" presStyleIdx="1" presStyleCnt="3"/>
      <dgm:spPr/>
    </dgm:pt>
    <dgm:pt modelId="{75DFD446-DD71-46D7-BA24-64E0D45D5D35}" type="pres">
      <dgm:prSet presAssocID="{52C13469-BD36-4AD2-8D8C-7983001C092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60E91BAF-E773-4887-9F1F-4803B997E7CA}" type="pres">
      <dgm:prSet presAssocID="{52C13469-BD36-4AD2-8D8C-7983001C0920}" presName="spaceRect" presStyleCnt="0"/>
      <dgm:spPr/>
    </dgm:pt>
    <dgm:pt modelId="{22FB84F9-599E-45A5-97F2-09C70F37A878}" type="pres">
      <dgm:prSet presAssocID="{52C13469-BD36-4AD2-8D8C-7983001C0920}" presName="parTx" presStyleLbl="revTx" presStyleIdx="1" presStyleCnt="3">
        <dgm:presLayoutVars>
          <dgm:chMax val="0"/>
          <dgm:chPref val="0"/>
        </dgm:presLayoutVars>
      </dgm:prSet>
      <dgm:spPr/>
    </dgm:pt>
    <dgm:pt modelId="{A70711D0-4B68-4AEE-81E9-32A35376EDDB}" type="pres">
      <dgm:prSet presAssocID="{29A17738-4DCB-41DE-B256-33464B0F3F0C}" presName="sibTrans" presStyleCnt="0"/>
      <dgm:spPr/>
    </dgm:pt>
    <dgm:pt modelId="{A4870B74-4568-4D8B-A249-74A7D450D4C4}" type="pres">
      <dgm:prSet presAssocID="{4F6C5F6B-1C7B-4C67-AADF-0A364CC3B199}" presName="compNode" presStyleCnt="0"/>
      <dgm:spPr/>
    </dgm:pt>
    <dgm:pt modelId="{E75278BA-2432-4F00-AF22-DC690F80F7AC}" type="pres">
      <dgm:prSet presAssocID="{4F6C5F6B-1C7B-4C67-AADF-0A364CC3B199}" presName="bgRect" presStyleLbl="bgShp" presStyleIdx="2" presStyleCnt="3"/>
      <dgm:spPr/>
    </dgm:pt>
    <dgm:pt modelId="{BC6A4D42-FA6A-4854-9F27-C647F6F6E662}" type="pres">
      <dgm:prSet presAssocID="{4F6C5F6B-1C7B-4C67-AADF-0A364CC3B19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B63E9B00-5788-431B-A8DE-B6C598A99803}" type="pres">
      <dgm:prSet presAssocID="{4F6C5F6B-1C7B-4C67-AADF-0A364CC3B199}" presName="spaceRect" presStyleCnt="0"/>
      <dgm:spPr/>
    </dgm:pt>
    <dgm:pt modelId="{D7D2D34B-D322-4CAD-9F26-F6B44ECE48CC}" type="pres">
      <dgm:prSet presAssocID="{4F6C5F6B-1C7B-4C67-AADF-0A364CC3B199}" presName="parTx" presStyleLbl="revTx" presStyleIdx="2" presStyleCnt="3">
        <dgm:presLayoutVars>
          <dgm:chMax val="0"/>
          <dgm:chPref val="0"/>
        </dgm:presLayoutVars>
      </dgm:prSet>
      <dgm:spPr/>
    </dgm:pt>
  </dgm:ptLst>
  <dgm:cxnLst>
    <dgm:cxn modelId="{48BE4C24-1CAA-437F-BD9A-F25B161572F1}" srcId="{5E3B0AF4-0E13-47D9-91C3-F3CF7B6EE8E3}" destId="{52C13469-BD36-4AD2-8D8C-7983001C0920}" srcOrd="1" destOrd="0" parTransId="{E58BC5F9-52E8-4EB7-8C1D-CD2B20863D1D}" sibTransId="{29A17738-4DCB-41DE-B256-33464B0F3F0C}"/>
    <dgm:cxn modelId="{237DC442-29FF-48E1-B740-D47FBB80992D}" type="presOf" srcId="{4F6C5F6B-1C7B-4C67-AADF-0A364CC3B199}" destId="{D7D2D34B-D322-4CAD-9F26-F6B44ECE48CC}" srcOrd="0" destOrd="0" presId="urn:microsoft.com/office/officeart/2018/2/layout/IconVerticalSolidList"/>
    <dgm:cxn modelId="{6AAE7C6A-31A1-4A1E-B038-15356568BFD2}" srcId="{5E3B0AF4-0E13-47D9-91C3-F3CF7B6EE8E3}" destId="{4F6C5F6B-1C7B-4C67-AADF-0A364CC3B199}" srcOrd="2" destOrd="0" parTransId="{1AA184AB-F6AA-4E8C-9E97-0AFE1EC0D3DA}" sibTransId="{B4B4AA7A-98D4-4ED9-88E5-166A19B689D7}"/>
    <dgm:cxn modelId="{5A63B49F-094D-499A-B78A-0A2DC6DE2C0E}" srcId="{5E3B0AF4-0E13-47D9-91C3-F3CF7B6EE8E3}" destId="{293AC523-1DD5-4EFD-95DF-9987D777B717}" srcOrd="0" destOrd="0" parTransId="{E44D7439-B20E-45B9-BE4D-7DF182CBBC70}" sibTransId="{D9AE9DF0-3B67-40D9-B974-4832A24A4D00}"/>
    <dgm:cxn modelId="{A1CE50C4-DB8D-46B0-A60D-1B55150A3BF8}" type="presOf" srcId="{5E3B0AF4-0E13-47D9-91C3-F3CF7B6EE8E3}" destId="{FAF85F38-B414-4477-8FB2-4F22E0DAFCD4}" srcOrd="0" destOrd="0" presId="urn:microsoft.com/office/officeart/2018/2/layout/IconVerticalSolidList"/>
    <dgm:cxn modelId="{973618CD-9125-4307-93BE-902B895ACF00}" type="presOf" srcId="{293AC523-1DD5-4EFD-95DF-9987D777B717}" destId="{8E32A449-547F-4F2F-91CC-FEB3D880D300}" srcOrd="0" destOrd="0" presId="urn:microsoft.com/office/officeart/2018/2/layout/IconVerticalSolidList"/>
    <dgm:cxn modelId="{152754FF-CD35-4C60-AC5F-93BAF00B0625}" type="presOf" srcId="{52C13469-BD36-4AD2-8D8C-7983001C0920}" destId="{22FB84F9-599E-45A5-97F2-09C70F37A878}" srcOrd="0" destOrd="0" presId="urn:microsoft.com/office/officeart/2018/2/layout/IconVerticalSolidList"/>
    <dgm:cxn modelId="{1A6D79EB-3B35-4164-83BD-124995DFE854}" type="presParOf" srcId="{FAF85F38-B414-4477-8FB2-4F22E0DAFCD4}" destId="{19A2BC73-AE7F-4A4A-A52B-C89FE945DE2F}" srcOrd="0" destOrd="0" presId="urn:microsoft.com/office/officeart/2018/2/layout/IconVerticalSolidList"/>
    <dgm:cxn modelId="{0915BF36-3FD3-4035-8A4C-061D651ED68D}" type="presParOf" srcId="{19A2BC73-AE7F-4A4A-A52B-C89FE945DE2F}" destId="{04133188-208E-4263-A07E-ED5D9206BE93}" srcOrd="0" destOrd="0" presId="urn:microsoft.com/office/officeart/2018/2/layout/IconVerticalSolidList"/>
    <dgm:cxn modelId="{44F47F9E-D1BB-4A71-9B96-AA2BF4A98BD4}" type="presParOf" srcId="{19A2BC73-AE7F-4A4A-A52B-C89FE945DE2F}" destId="{DFB4CF22-4AA5-495D-8F40-B2E30CA76159}" srcOrd="1" destOrd="0" presId="urn:microsoft.com/office/officeart/2018/2/layout/IconVerticalSolidList"/>
    <dgm:cxn modelId="{BC3D3592-22E5-461C-843F-6B25AC45BF6A}" type="presParOf" srcId="{19A2BC73-AE7F-4A4A-A52B-C89FE945DE2F}" destId="{3AA6A61E-035C-49CD-88C1-05E434789B08}" srcOrd="2" destOrd="0" presId="urn:microsoft.com/office/officeart/2018/2/layout/IconVerticalSolidList"/>
    <dgm:cxn modelId="{D5600881-B905-45B5-8BEA-0ADE0E6DEB19}" type="presParOf" srcId="{19A2BC73-AE7F-4A4A-A52B-C89FE945DE2F}" destId="{8E32A449-547F-4F2F-91CC-FEB3D880D300}" srcOrd="3" destOrd="0" presId="urn:microsoft.com/office/officeart/2018/2/layout/IconVerticalSolidList"/>
    <dgm:cxn modelId="{262E851B-798F-4377-AE63-411ED90092E0}" type="presParOf" srcId="{FAF85F38-B414-4477-8FB2-4F22E0DAFCD4}" destId="{7C536DF0-F84B-42AA-97BC-BF206342AEAF}" srcOrd="1" destOrd="0" presId="urn:microsoft.com/office/officeart/2018/2/layout/IconVerticalSolidList"/>
    <dgm:cxn modelId="{515D795C-A2E4-42E6-BC1F-E97CC865A9D8}" type="presParOf" srcId="{FAF85F38-B414-4477-8FB2-4F22E0DAFCD4}" destId="{C1D849A0-BD26-481F-BAF2-3B767A0B097D}" srcOrd="2" destOrd="0" presId="urn:microsoft.com/office/officeart/2018/2/layout/IconVerticalSolidList"/>
    <dgm:cxn modelId="{69427DE6-1AE8-422C-B6C1-8E860CCC2DEA}" type="presParOf" srcId="{C1D849A0-BD26-481F-BAF2-3B767A0B097D}" destId="{2E172BDA-29EE-4D43-9D5F-94A352A83521}" srcOrd="0" destOrd="0" presId="urn:microsoft.com/office/officeart/2018/2/layout/IconVerticalSolidList"/>
    <dgm:cxn modelId="{899B5B2B-425E-4453-B783-E4CDEBA90FE8}" type="presParOf" srcId="{C1D849A0-BD26-481F-BAF2-3B767A0B097D}" destId="{75DFD446-DD71-46D7-BA24-64E0D45D5D35}" srcOrd="1" destOrd="0" presId="urn:microsoft.com/office/officeart/2018/2/layout/IconVerticalSolidList"/>
    <dgm:cxn modelId="{576C2FEC-C736-4D0A-BC0A-957D030250CA}" type="presParOf" srcId="{C1D849A0-BD26-481F-BAF2-3B767A0B097D}" destId="{60E91BAF-E773-4887-9F1F-4803B997E7CA}" srcOrd="2" destOrd="0" presId="urn:microsoft.com/office/officeart/2018/2/layout/IconVerticalSolidList"/>
    <dgm:cxn modelId="{A81567E5-49AA-4F2B-8B6E-7FC92136207D}" type="presParOf" srcId="{C1D849A0-BD26-481F-BAF2-3B767A0B097D}" destId="{22FB84F9-599E-45A5-97F2-09C70F37A878}" srcOrd="3" destOrd="0" presId="urn:microsoft.com/office/officeart/2018/2/layout/IconVerticalSolidList"/>
    <dgm:cxn modelId="{5FF0A6AD-56E8-43F5-A5A9-838652C4576A}" type="presParOf" srcId="{FAF85F38-B414-4477-8FB2-4F22E0DAFCD4}" destId="{A70711D0-4B68-4AEE-81E9-32A35376EDDB}" srcOrd="3" destOrd="0" presId="urn:microsoft.com/office/officeart/2018/2/layout/IconVerticalSolidList"/>
    <dgm:cxn modelId="{47842FFF-AD06-4EBA-9552-6E59AFD7AB04}" type="presParOf" srcId="{FAF85F38-B414-4477-8FB2-4F22E0DAFCD4}" destId="{A4870B74-4568-4D8B-A249-74A7D450D4C4}" srcOrd="4" destOrd="0" presId="urn:microsoft.com/office/officeart/2018/2/layout/IconVerticalSolidList"/>
    <dgm:cxn modelId="{9FA621AB-8390-4AEA-BDEC-B964EAF0ACC8}" type="presParOf" srcId="{A4870B74-4568-4D8B-A249-74A7D450D4C4}" destId="{E75278BA-2432-4F00-AF22-DC690F80F7AC}" srcOrd="0" destOrd="0" presId="urn:microsoft.com/office/officeart/2018/2/layout/IconVerticalSolidList"/>
    <dgm:cxn modelId="{335457DB-E19B-479A-9945-BC73F0BC8E79}" type="presParOf" srcId="{A4870B74-4568-4D8B-A249-74A7D450D4C4}" destId="{BC6A4D42-FA6A-4854-9F27-C647F6F6E662}" srcOrd="1" destOrd="0" presId="urn:microsoft.com/office/officeart/2018/2/layout/IconVerticalSolidList"/>
    <dgm:cxn modelId="{5FCC637D-899F-4B4F-A3B2-D536CC25303E}" type="presParOf" srcId="{A4870B74-4568-4D8B-A249-74A7D450D4C4}" destId="{B63E9B00-5788-431B-A8DE-B6C598A99803}" srcOrd="2" destOrd="0" presId="urn:microsoft.com/office/officeart/2018/2/layout/IconVerticalSolidList"/>
    <dgm:cxn modelId="{59B8B4D1-A2D9-48EE-A1EC-BB4A68437806}" type="presParOf" srcId="{A4870B74-4568-4D8B-A249-74A7D450D4C4}" destId="{D7D2D34B-D322-4CAD-9F26-F6B44ECE48C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7B175DE-B3C7-496B-A3E9-76257D5527AE}" type="doc">
      <dgm:prSet loTypeId="urn:microsoft.com/office/officeart/2016/7/layout/HorizontalActionList" loCatId="List" qsTypeId="urn:microsoft.com/office/officeart/2005/8/quickstyle/simple1" qsCatId="simple" csTypeId="urn:microsoft.com/office/officeart/2005/8/colors/accent0_3" csCatId="mainScheme"/>
      <dgm:spPr/>
      <dgm:t>
        <a:bodyPr/>
        <a:lstStyle/>
        <a:p>
          <a:endParaRPr lang="en-US"/>
        </a:p>
      </dgm:t>
    </dgm:pt>
    <dgm:pt modelId="{D5B0D017-66C6-45FB-91BB-4B487A23C339}">
      <dgm:prSet/>
      <dgm:spPr/>
      <dgm:t>
        <a:bodyPr/>
        <a:lstStyle/>
        <a:p>
          <a:r>
            <a:rPr lang="en-US"/>
            <a:t>Find</a:t>
          </a:r>
        </a:p>
      </dgm:t>
    </dgm:pt>
    <dgm:pt modelId="{DF3CB551-C730-42C0-86E8-9D426F5F1C2E}" type="parTrans" cxnId="{4069C111-0AA0-4AFA-941C-3FB22E0EB327}">
      <dgm:prSet/>
      <dgm:spPr/>
      <dgm:t>
        <a:bodyPr/>
        <a:lstStyle/>
        <a:p>
          <a:endParaRPr lang="en-US"/>
        </a:p>
      </dgm:t>
    </dgm:pt>
    <dgm:pt modelId="{DDFEE87B-6D39-4569-B82E-D082F297FB9A}" type="sibTrans" cxnId="{4069C111-0AA0-4AFA-941C-3FB22E0EB327}">
      <dgm:prSet/>
      <dgm:spPr/>
      <dgm:t>
        <a:bodyPr/>
        <a:lstStyle/>
        <a:p>
          <a:endParaRPr lang="en-US"/>
        </a:p>
      </dgm:t>
    </dgm:pt>
    <dgm:pt modelId="{1C62DD6F-3E0C-4EB5-B504-6931349EA0A0}">
      <dgm:prSet/>
      <dgm:spPr/>
      <dgm:t>
        <a:bodyPr/>
        <a:lstStyle/>
        <a:p>
          <a:r>
            <a:rPr lang="en-US"/>
            <a:t>Find rules that match the goal</a:t>
          </a:r>
        </a:p>
      </dgm:t>
    </dgm:pt>
    <dgm:pt modelId="{0C412E4B-1833-400C-B068-E5856DD7F36C}" type="parTrans" cxnId="{B7B8CFD5-ACFE-4575-81F5-82F0ED444AD9}">
      <dgm:prSet/>
      <dgm:spPr/>
      <dgm:t>
        <a:bodyPr/>
        <a:lstStyle/>
        <a:p>
          <a:endParaRPr lang="en-US"/>
        </a:p>
      </dgm:t>
    </dgm:pt>
    <dgm:pt modelId="{E6ACD9B9-6FED-4BB0-87F0-6B439DD9EC92}" type="sibTrans" cxnId="{B7B8CFD5-ACFE-4575-81F5-82F0ED444AD9}">
      <dgm:prSet/>
      <dgm:spPr/>
      <dgm:t>
        <a:bodyPr/>
        <a:lstStyle/>
        <a:p>
          <a:endParaRPr lang="en-US"/>
        </a:p>
      </dgm:t>
    </dgm:pt>
    <dgm:pt modelId="{B6A4DD0A-A3B3-48A6-8001-FB06730E7CD4}">
      <dgm:prSet/>
      <dgm:spPr/>
      <dgm:t>
        <a:bodyPr/>
        <a:lstStyle/>
        <a:p>
          <a:r>
            <a:rPr lang="en-US"/>
            <a:t>Stop</a:t>
          </a:r>
        </a:p>
      </dgm:t>
    </dgm:pt>
    <dgm:pt modelId="{2D51EA8D-F0BB-45DD-8C65-43B8B68A21B4}" type="parTrans" cxnId="{2C142965-0C20-4950-AF1D-0DFA2569F86C}">
      <dgm:prSet/>
      <dgm:spPr/>
      <dgm:t>
        <a:bodyPr/>
        <a:lstStyle/>
        <a:p>
          <a:endParaRPr lang="en-US"/>
        </a:p>
      </dgm:t>
    </dgm:pt>
    <dgm:pt modelId="{D864F5FA-FF0A-475C-8A1B-99AFA1863DCB}" type="sibTrans" cxnId="{2C142965-0C20-4950-AF1D-0DFA2569F86C}">
      <dgm:prSet/>
      <dgm:spPr/>
      <dgm:t>
        <a:bodyPr/>
        <a:lstStyle/>
        <a:p>
          <a:endParaRPr lang="en-US"/>
        </a:p>
      </dgm:t>
    </dgm:pt>
    <dgm:pt modelId="{459F26D0-ACA3-49B0-9CDE-8017D92C273E}">
      <dgm:prSet/>
      <dgm:spPr/>
      <dgm:t>
        <a:bodyPr/>
        <a:lstStyle/>
        <a:p>
          <a:r>
            <a:rPr lang="en-US"/>
            <a:t>If antecedents match the facts, stop</a:t>
          </a:r>
        </a:p>
      </dgm:t>
    </dgm:pt>
    <dgm:pt modelId="{DD3ECCDC-767F-4311-8973-56045DD4C805}" type="parTrans" cxnId="{F2833BA3-01AB-4286-9276-4BC0B928AB69}">
      <dgm:prSet/>
      <dgm:spPr/>
      <dgm:t>
        <a:bodyPr/>
        <a:lstStyle/>
        <a:p>
          <a:endParaRPr lang="en-US"/>
        </a:p>
      </dgm:t>
    </dgm:pt>
    <dgm:pt modelId="{3131A9E1-9D57-4913-B271-8115E7FD6CA4}" type="sibTrans" cxnId="{F2833BA3-01AB-4286-9276-4BC0B928AB69}">
      <dgm:prSet/>
      <dgm:spPr/>
      <dgm:t>
        <a:bodyPr/>
        <a:lstStyle/>
        <a:p>
          <a:endParaRPr lang="en-US"/>
        </a:p>
      </dgm:t>
    </dgm:pt>
    <dgm:pt modelId="{5690B30C-8AF0-45E0-8005-1DAF826B0DEC}">
      <dgm:prSet/>
      <dgm:spPr/>
      <dgm:t>
        <a:bodyPr/>
        <a:lstStyle/>
        <a:p>
          <a:r>
            <a:rPr lang="en-US"/>
            <a:t>Make</a:t>
          </a:r>
        </a:p>
      </dgm:t>
    </dgm:pt>
    <dgm:pt modelId="{1B30712F-9A31-470D-B06E-12A3F06D586D}" type="parTrans" cxnId="{FDFEA422-2478-4AE7-A973-F8CCE018BBD3}">
      <dgm:prSet/>
      <dgm:spPr/>
      <dgm:t>
        <a:bodyPr/>
        <a:lstStyle/>
        <a:p>
          <a:endParaRPr lang="en-US"/>
        </a:p>
      </dgm:t>
    </dgm:pt>
    <dgm:pt modelId="{C6BD02F3-16FE-4C7B-8C9B-8BE77759A837}" type="sibTrans" cxnId="{FDFEA422-2478-4AE7-A973-F8CCE018BBD3}">
      <dgm:prSet/>
      <dgm:spPr/>
      <dgm:t>
        <a:bodyPr/>
        <a:lstStyle/>
        <a:p>
          <a:endParaRPr lang="en-US"/>
        </a:p>
      </dgm:t>
    </dgm:pt>
    <dgm:pt modelId="{514D486E-E3F1-4EE9-8382-7163805782B6}">
      <dgm:prSet/>
      <dgm:spPr/>
      <dgm:t>
        <a:bodyPr/>
        <a:lstStyle/>
        <a:p>
          <a:r>
            <a:rPr lang="en-US"/>
            <a:t>If not, make the antecedents the new sub-goals, and repeat</a:t>
          </a:r>
        </a:p>
      </dgm:t>
    </dgm:pt>
    <dgm:pt modelId="{6D3AC550-E8EE-4BDC-BD09-200829AD5811}" type="parTrans" cxnId="{7EA3DFB9-EC99-4EE6-877A-951278CD0211}">
      <dgm:prSet/>
      <dgm:spPr/>
      <dgm:t>
        <a:bodyPr/>
        <a:lstStyle/>
        <a:p>
          <a:endParaRPr lang="en-US"/>
        </a:p>
      </dgm:t>
    </dgm:pt>
    <dgm:pt modelId="{A10445DF-5CC1-4820-B38E-43F9561B9A7C}" type="sibTrans" cxnId="{7EA3DFB9-EC99-4EE6-877A-951278CD0211}">
      <dgm:prSet/>
      <dgm:spPr/>
      <dgm:t>
        <a:bodyPr/>
        <a:lstStyle/>
        <a:p>
          <a:endParaRPr lang="en-US"/>
        </a:p>
      </dgm:t>
    </dgm:pt>
    <dgm:pt modelId="{8F47A21E-52E1-4CF9-AA06-1A37C013FC55}" type="pres">
      <dgm:prSet presAssocID="{67B175DE-B3C7-496B-A3E9-76257D5527AE}" presName="Name0" presStyleCnt="0">
        <dgm:presLayoutVars>
          <dgm:dir/>
          <dgm:animLvl val="lvl"/>
          <dgm:resizeHandles val="exact"/>
        </dgm:presLayoutVars>
      </dgm:prSet>
      <dgm:spPr/>
    </dgm:pt>
    <dgm:pt modelId="{9FAB9334-8B0B-40F0-A883-A0BD1DA6DABA}" type="pres">
      <dgm:prSet presAssocID="{D5B0D017-66C6-45FB-91BB-4B487A23C339}" presName="composite" presStyleCnt="0"/>
      <dgm:spPr/>
    </dgm:pt>
    <dgm:pt modelId="{3D249134-FB69-46A6-A14C-A7D9DF4A7250}" type="pres">
      <dgm:prSet presAssocID="{D5B0D017-66C6-45FB-91BB-4B487A23C339}" presName="parTx" presStyleLbl="alignNode1" presStyleIdx="0" presStyleCnt="3">
        <dgm:presLayoutVars>
          <dgm:chMax val="0"/>
          <dgm:chPref val="0"/>
        </dgm:presLayoutVars>
      </dgm:prSet>
      <dgm:spPr/>
    </dgm:pt>
    <dgm:pt modelId="{F023708F-6FED-4A1D-8F88-705D64CCAE4E}" type="pres">
      <dgm:prSet presAssocID="{D5B0D017-66C6-45FB-91BB-4B487A23C339}" presName="desTx" presStyleLbl="alignAccFollowNode1" presStyleIdx="0" presStyleCnt="3">
        <dgm:presLayoutVars/>
      </dgm:prSet>
      <dgm:spPr/>
    </dgm:pt>
    <dgm:pt modelId="{31151E4A-E8E2-4368-AE17-BE7A20B9FE25}" type="pres">
      <dgm:prSet presAssocID="{DDFEE87B-6D39-4569-B82E-D082F297FB9A}" presName="space" presStyleCnt="0"/>
      <dgm:spPr/>
    </dgm:pt>
    <dgm:pt modelId="{3A10FF40-6EE1-4BCC-BD36-8DA8E44E3D19}" type="pres">
      <dgm:prSet presAssocID="{B6A4DD0A-A3B3-48A6-8001-FB06730E7CD4}" presName="composite" presStyleCnt="0"/>
      <dgm:spPr/>
    </dgm:pt>
    <dgm:pt modelId="{7236809C-3A63-41A0-975C-7D9D6CE919E1}" type="pres">
      <dgm:prSet presAssocID="{B6A4DD0A-A3B3-48A6-8001-FB06730E7CD4}" presName="parTx" presStyleLbl="alignNode1" presStyleIdx="1" presStyleCnt="3">
        <dgm:presLayoutVars>
          <dgm:chMax val="0"/>
          <dgm:chPref val="0"/>
        </dgm:presLayoutVars>
      </dgm:prSet>
      <dgm:spPr/>
    </dgm:pt>
    <dgm:pt modelId="{3F1415C3-BDA4-4575-83D8-23CF62E6A268}" type="pres">
      <dgm:prSet presAssocID="{B6A4DD0A-A3B3-48A6-8001-FB06730E7CD4}" presName="desTx" presStyleLbl="alignAccFollowNode1" presStyleIdx="1" presStyleCnt="3">
        <dgm:presLayoutVars/>
      </dgm:prSet>
      <dgm:spPr/>
    </dgm:pt>
    <dgm:pt modelId="{789CB1C5-28AC-486B-8E53-442CDA42E719}" type="pres">
      <dgm:prSet presAssocID="{D864F5FA-FF0A-475C-8A1B-99AFA1863DCB}" presName="space" presStyleCnt="0"/>
      <dgm:spPr/>
    </dgm:pt>
    <dgm:pt modelId="{AF1C6E55-B9B4-48C3-ADEF-5D6BBEFF7B38}" type="pres">
      <dgm:prSet presAssocID="{5690B30C-8AF0-45E0-8005-1DAF826B0DEC}" presName="composite" presStyleCnt="0"/>
      <dgm:spPr/>
    </dgm:pt>
    <dgm:pt modelId="{B69CEFFF-4F83-4FA0-BDFA-BF11F15E481E}" type="pres">
      <dgm:prSet presAssocID="{5690B30C-8AF0-45E0-8005-1DAF826B0DEC}" presName="parTx" presStyleLbl="alignNode1" presStyleIdx="2" presStyleCnt="3">
        <dgm:presLayoutVars>
          <dgm:chMax val="0"/>
          <dgm:chPref val="0"/>
        </dgm:presLayoutVars>
      </dgm:prSet>
      <dgm:spPr/>
    </dgm:pt>
    <dgm:pt modelId="{E6FA5624-D1BD-4DBB-9CE7-EBE4F48CC7A3}" type="pres">
      <dgm:prSet presAssocID="{5690B30C-8AF0-45E0-8005-1DAF826B0DEC}" presName="desTx" presStyleLbl="alignAccFollowNode1" presStyleIdx="2" presStyleCnt="3">
        <dgm:presLayoutVars/>
      </dgm:prSet>
      <dgm:spPr/>
    </dgm:pt>
  </dgm:ptLst>
  <dgm:cxnLst>
    <dgm:cxn modelId="{4069C111-0AA0-4AFA-941C-3FB22E0EB327}" srcId="{67B175DE-B3C7-496B-A3E9-76257D5527AE}" destId="{D5B0D017-66C6-45FB-91BB-4B487A23C339}" srcOrd="0" destOrd="0" parTransId="{DF3CB551-C730-42C0-86E8-9D426F5F1C2E}" sibTransId="{DDFEE87B-6D39-4569-B82E-D082F297FB9A}"/>
    <dgm:cxn modelId="{FDFEA422-2478-4AE7-A973-F8CCE018BBD3}" srcId="{67B175DE-B3C7-496B-A3E9-76257D5527AE}" destId="{5690B30C-8AF0-45E0-8005-1DAF826B0DEC}" srcOrd="2" destOrd="0" parTransId="{1B30712F-9A31-470D-B06E-12A3F06D586D}" sibTransId="{C6BD02F3-16FE-4C7B-8C9B-8BE77759A837}"/>
    <dgm:cxn modelId="{76C2BC5E-F08A-4412-B163-10C91C89DF23}" type="presOf" srcId="{B6A4DD0A-A3B3-48A6-8001-FB06730E7CD4}" destId="{7236809C-3A63-41A0-975C-7D9D6CE919E1}" srcOrd="0" destOrd="0" presId="urn:microsoft.com/office/officeart/2016/7/layout/HorizontalActionList"/>
    <dgm:cxn modelId="{2C142965-0C20-4950-AF1D-0DFA2569F86C}" srcId="{67B175DE-B3C7-496B-A3E9-76257D5527AE}" destId="{B6A4DD0A-A3B3-48A6-8001-FB06730E7CD4}" srcOrd="1" destOrd="0" parTransId="{2D51EA8D-F0BB-45DD-8C65-43B8B68A21B4}" sibTransId="{D864F5FA-FF0A-475C-8A1B-99AFA1863DCB}"/>
    <dgm:cxn modelId="{1EA4D87A-B474-4600-924E-1EAA4AAB72D2}" type="presOf" srcId="{5690B30C-8AF0-45E0-8005-1DAF826B0DEC}" destId="{B69CEFFF-4F83-4FA0-BDFA-BF11F15E481E}" srcOrd="0" destOrd="0" presId="urn:microsoft.com/office/officeart/2016/7/layout/HorizontalActionList"/>
    <dgm:cxn modelId="{72B6488D-20C3-4E7E-93FC-F7FCE1B9BA91}" type="presOf" srcId="{459F26D0-ACA3-49B0-9CDE-8017D92C273E}" destId="{3F1415C3-BDA4-4575-83D8-23CF62E6A268}" srcOrd="0" destOrd="0" presId="urn:microsoft.com/office/officeart/2016/7/layout/HorizontalActionList"/>
    <dgm:cxn modelId="{F2833BA3-01AB-4286-9276-4BC0B928AB69}" srcId="{B6A4DD0A-A3B3-48A6-8001-FB06730E7CD4}" destId="{459F26D0-ACA3-49B0-9CDE-8017D92C273E}" srcOrd="0" destOrd="0" parTransId="{DD3ECCDC-767F-4311-8973-56045DD4C805}" sibTransId="{3131A9E1-9D57-4913-B271-8115E7FD6CA4}"/>
    <dgm:cxn modelId="{7EA3DFB9-EC99-4EE6-877A-951278CD0211}" srcId="{5690B30C-8AF0-45E0-8005-1DAF826B0DEC}" destId="{514D486E-E3F1-4EE9-8382-7163805782B6}" srcOrd="0" destOrd="0" parTransId="{6D3AC550-E8EE-4BDC-BD09-200829AD5811}" sibTransId="{A10445DF-5CC1-4820-B38E-43F9561B9A7C}"/>
    <dgm:cxn modelId="{FE2D25BD-0ECA-4CF3-8CCF-A6B8402D7963}" type="presOf" srcId="{514D486E-E3F1-4EE9-8382-7163805782B6}" destId="{E6FA5624-D1BD-4DBB-9CE7-EBE4F48CC7A3}" srcOrd="0" destOrd="0" presId="urn:microsoft.com/office/officeart/2016/7/layout/HorizontalActionList"/>
    <dgm:cxn modelId="{D94A9DC0-9A91-4D08-B748-6DEA751B7A83}" type="presOf" srcId="{67B175DE-B3C7-496B-A3E9-76257D5527AE}" destId="{8F47A21E-52E1-4CF9-AA06-1A37C013FC55}" srcOrd="0" destOrd="0" presId="urn:microsoft.com/office/officeart/2016/7/layout/HorizontalActionList"/>
    <dgm:cxn modelId="{B7B8CFD5-ACFE-4575-81F5-82F0ED444AD9}" srcId="{D5B0D017-66C6-45FB-91BB-4B487A23C339}" destId="{1C62DD6F-3E0C-4EB5-B504-6931349EA0A0}" srcOrd="0" destOrd="0" parTransId="{0C412E4B-1833-400C-B068-E5856DD7F36C}" sibTransId="{E6ACD9B9-6FED-4BB0-87F0-6B439DD9EC92}"/>
    <dgm:cxn modelId="{F0F2F8DD-8F9A-41EF-9C31-D22937D9F349}" type="presOf" srcId="{1C62DD6F-3E0C-4EB5-B504-6931349EA0A0}" destId="{F023708F-6FED-4A1D-8F88-705D64CCAE4E}" srcOrd="0" destOrd="0" presId="urn:microsoft.com/office/officeart/2016/7/layout/HorizontalActionList"/>
    <dgm:cxn modelId="{E15522F8-D443-47AC-98DC-9567B3623320}" type="presOf" srcId="{D5B0D017-66C6-45FB-91BB-4B487A23C339}" destId="{3D249134-FB69-46A6-A14C-A7D9DF4A7250}" srcOrd="0" destOrd="0" presId="urn:microsoft.com/office/officeart/2016/7/layout/HorizontalActionList"/>
    <dgm:cxn modelId="{4682527C-1E0D-413E-8962-8B39C58E822A}" type="presParOf" srcId="{8F47A21E-52E1-4CF9-AA06-1A37C013FC55}" destId="{9FAB9334-8B0B-40F0-A883-A0BD1DA6DABA}" srcOrd="0" destOrd="0" presId="urn:microsoft.com/office/officeart/2016/7/layout/HorizontalActionList"/>
    <dgm:cxn modelId="{E4D02D9D-D232-48F9-9972-66BD91D4C370}" type="presParOf" srcId="{9FAB9334-8B0B-40F0-A883-A0BD1DA6DABA}" destId="{3D249134-FB69-46A6-A14C-A7D9DF4A7250}" srcOrd="0" destOrd="0" presId="urn:microsoft.com/office/officeart/2016/7/layout/HorizontalActionList"/>
    <dgm:cxn modelId="{92082AA7-236A-4051-AB08-7975C2A4B6E9}" type="presParOf" srcId="{9FAB9334-8B0B-40F0-A883-A0BD1DA6DABA}" destId="{F023708F-6FED-4A1D-8F88-705D64CCAE4E}" srcOrd="1" destOrd="0" presId="urn:microsoft.com/office/officeart/2016/7/layout/HorizontalActionList"/>
    <dgm:cxn modelId="{AB716166-700C-415B-984E-6F1BAC02C525}" type="presParOf" srcId="{8F47A21E-52E1-4CF9-AA06-1A37C013FC55}" destId="{31151E4A-E8E2-4368-AE17-BE7A20B9FE25}" srcOrd="1" destOrd="0" presId="urn:microsoft.com/office/officeart/2016/7/layout/HorizontalActionList"/>
    <dgm:cxn modelId="{BA69802A-EFC4-4C24-B371-DC66C1964098}" type="presParOf" srcId="{8F47A21E-52E1-4CF9-AA06-1A37C013FC55}" destId="{3A10FF40-6EE1-4BCC-BD36-8DA8E44E3D19}" srcOrd="2" destOrd="0" presId="urn:microsoft.com/office/officeart/2016/7/layout/HorizontalActionList"/>
    <dgm:cxn modelId="{A03C0C2B-F6E4-4D63-9237-A8DFD0D8BC66}" type="presParOf" srcId="{3A10FF40-6EE1-4BCC-BD36-8DA8E44E3D19}" destId="{7236809C-3A63-41A0-975C-7D9D6CE919E1}" srcOrd="0" destOrd="0" presId="urn:microsoft.com/office/officeart/2016/7/layout/HorizontalActionList"/>
    <dgm:cxn modelId="{38B2C555-BEE8-4E31-89FC-8F21139D446E}" type="presParOf" srcId="{3A10FF40-6EE1-4BCC-BD36-8DA8E44E3D19}" destId="{3F1415C3-BDA4-4575-83D8-23CF62E6A268}" srcOrd="1" destOrd="0" presId="urn:microsoft.com/office/officeart/2016/7/layout/HorizontalActionList"/>
    <dgm:cxn modelId="{9C06E894-C4C6-49E4-BCD9-F2FAA56B5941}" type="presParOf" srcId="{8F47A21E-52E1-4CF9-AA06-1A37C013FC55}" destId="{789CB1C5-28AC-486B-8E53-442CDA42E719}" srcOrd="3" destOrd="0" presId="urn:microsoft.com/office/officeart/2016/7/layout/HorizontalActionList"/>
    <dgm:cxn modelId="{6D210EBA-2B38-4455-8BE2-23BDD4CA94F9}" type="presParOf" srcId="{8F47A21E-52E1-4CF9-AA06-1A37C013FC55}" destId="{AF1C6E55-B9B4-48C3-ADEF-5D6BBEFF7B38}" srcOrd="4" destOrd="0" presId="urn:microsoft.com/office/officeart/2016/7/layout/HorizontalActionList"/>
    <dgm:cxn modelId="{4D78B6E6-27AC-4EB8-92C8-A2B8DC92E076}" type="presParOf" srcId="{AF1C6E55-B9B4-48C3-ADEF-5D6BBEFF7B38}" destId="{B69CEFFF-4F83-4FA0-BDFA-BF11F15E481E}" srcOrd="0" destOrd="0" presId="urn:microsoft.com/office/officeart/2016/7/layout/HorizontalActionList"/>
    <dgm:cxn modelId="{FA87E3C3-61B8-45B9-B671-831E6996D5EB}" type="presParOf" srcId="{AF1C6E55-B9B4-48C3-ADEF-5D6BBEFF7B38}" destId="{E6FA5624-D1BD-4DBB-9CE7-EBE4F48CC7A3}"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8DC2874-6AFE-4E58-A238-20D8C8D5BC0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08D6FE7-997F-46C1-87EE-4DAA2D2E0335}">
      <dgm:prSet/>
      <dgm:spPr/>
      <dgm:t>
        <a:bodyPr/>
        <a:lstStyle/>
        <a:p>
          <a:r>
            <a:rPr lang="en-US"/>
            <a:t>One can treat working memory as the brain processes used for temporary storage and manipulation of information</a:t>
          </a:r>
        </a:p>
      </dgm:t>
    </dgm:pt>
    <dgm:pt modelId="{0C309DF0-0C98-41F0-8C25-69CF45A22C63}" type="parTrans" cxnId="{61833DDA-D049-44CD-BDE8-92BEA100C195}">
      <dgm:prSet/>
      <dgm:spPr/>
      <dgm:t>
        <a:bodyPr/>
        <a:lstStyle/>
        <a:p>
          <a:endParaRPr lang="en-US"/>
        </a:p>
      </dgm:t>
    </dgm:pt>
    <dgm:pt modelId="{B1AD69F9-07B4-48F5-B4ED-CC5352BC2244}" type="sibTrans" cxnId="{61833DDA-D049-44CD-BDE8-92BEA100C195}">
      <dgm:prSet/>
      <dgm:spPr/>
      <dgm:t>
        <a:bodyPr/>
        <a:lstStyle/>
        <a:p>
          <a:endParaRPr lang="en-US"/>
        </a:p>
      </dgm:t>
    </dgm:pt>
    <dgm:pt modelId="{43125002-44E1-4441-B96A-699142DB9CCA}">
      <dgm:prSet/>
      <dgm:spPr/>
      <dgm:t>
        <a:bodyPr/>
        <a:lstStyle/>
        <a:p>
          <a:r>
            <a:rPr lang="en-US"/>
            <a:t>Working memory simply contains the known facts about attribute-value pairs</a:t>
          </a:r>
        </a:p>
      </dgm:t>
    </dgm:pt>
    <dgm:pt modelId="{20E53327-8D64-4901-92BD-A8D465ECA477}" type="parTrans" cxnId="{6D4D64B5-DA4F-492F-9432-2378D152D37D}">
      <dgm:prSet/>
      <dgm:spPr/>
      <dgm:t>
        <a:bodyPr/>
        <a:lstStyle/>
        <a:p>
          <a:endParaRPr lang="en-US"/>
        </a:p>
      </dgm:t>
    </dgm:pt>
    <dgm:pt modelId="{C5EBAF79-BBF5-44AF-B124-DF01BB3331F0}" type="sibTrans" cxnId="{6D4D64B5-DA4F-492F-9432-2378D152D37D}">
      <dgm:prSet/>
      <dgm:spPr/>
      <dgm:t>
        <a:bodyPr/>
        <a:lstStyle/>
        <a:p>
          <a:endParaRPr lang="en-US"/>
        </a:p>
      </dgm:t>
    </dgm:pt>
    <dgm:pt modelId="{203031AF-521F-4081-83A2-B50CA14E6976}">
      <dgm:prSet/>
      <dgm:spPr/>
      <dgm:t>
        <a:bodyPr/>
        <a:lstStyle/>
        <a:p>
          <a:r>
            <a:rPr lang="en-US"/>
            <a:t>If a current fact and its certainty fact have been already stored in working memory, the system would not ask users about it further and it will calculate the certainty fact using the stored data</a:t>
          </a:r>
        </a:p>
      </dgm:t>
    </dgm:pt>
    <dgm:pt modelId="{6CFFC931-2EDC-4046-B43B-46618E498FAD}" type="parTrans" cxnId="{71EFF66C-5561-426E-9387-FC1E5FC7BA53}">
      <dgm:prSet/>
      <dgm:spPr/>
      <dgm:t>
        <a:bodyPr/>
        <a:lstStyle/>
        <a:p>
          <a:endParaRPr lang="en-US"/>
        </a:p>
      </dgm:t>
    </dgm:pt>
    <dgm:pt modelId="{2D7D9846-3BFE-41AE-B427-8127F6184E29}" type="sibTrans" cxnId="{71EFF66C-5561-426E-9387-FC1E5FC7BA53}">
      <dgm:prSet/>
      <dgm:spPr/>
      <dgm:t>
        <a:bodyPr/>
        <a:lstStyle/>
        <a:p>
          <a:endParaRPr lang="en-US"/>
        </a:p>
      </dgm:t>
    </dgm:pt>
    <dgm:pt modelId="{2A9A7DE3-04BC-4D82-9124-E9B0C3AFCD9E}" type="pres">
      <dgm:prSet presAssocID="{A8DC2874-6AFE-4E58-A238-20D8C8D5BC02}" presName="root" presStyleCnt="0">
        <dgm:presLayoutVars>
          <dgm:dir/>
          <dgm:resizeHandles val="exact"/>
        </dgm:presLayoutVars>
      </dgm:prSet>
      <dgm:spPr/>
    </dgm:pt>
    <dgm:pt modelId="{11CF776B-F942-43EB-9F78-E558BD4FE053}" type="pres">
      <dgm:prSet presAssocID="{B08D6FE7-997F-46C1-87EE-4DAA2D2E0335}" presName="compNode" presStyleCnt="0"/>
      <dgm:spPr/>
    </dgm:pt>
    <dgm:pt modelId="{E2A8107C-FEA1-4665-8180-DFEC52FFCEA0}" type="pres">
      <dgm:prSet presAssocID="{B08D6FE7-997F-46C1-87EE-4DAA2D2E0335}" presName="bgRect" presStyleLbl="bgShp" presStyleIdx="0" presStyleCnt="3"/>
      <dgm:spPr/>
    </dgm:pt>
    <dgm:pt modelId="{452AFDB5-B147-4AD2-85A6-6D993B6E672D}" type="pres">
      <dgm:prSet presAssocID="{B08D6FE7-997F-46C1-87EE-4DAA2D2E033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ain"/>
        </a:ext>
      </dgm:extLst>
    </dgm:pt>
    <dgm:pt modelId="{89802B06-BD4F-4B52-8C9B-B15E00C1ECC7}" type="pres">
      <dgm:prSet presAssocID="{B08D6FE7-997F-46C1-87EE-4DAA2D2E0335}" presName="spaceRect" presStyleCnt="0"/>
      <dgm:spPr/>
    </dgm:pt>
    <dgm:pt modelId="{DE8DBB5D-35CE-4C67-9794-1D6B47C6940F}" type="pres">
      <dgm:prSet presAssocID="{B08D6FE7-997F-46C1-87EE-4DAA2D2E0335}" presName="parTx" presStyleLbl="revTx" presStyleIdx="0" presStyleCnt="3">
        <dgm:presLayoutVars>
          <dgm:chMax val="0"/>
          <dgm:chPref val="0"/>
        </dgm:presLayoutVars>
      </dgm:prSet>
      <dgm:spPr/>
    </dgm:pt>
    <dgm:pt modelId="{8E45F6AB-0D62-4899-B459-210282D34496}" type="pres">
      <dgm:prSet presAssocID="{B1AD69F9-07B4-48F5-B4ED-CC5352BC2244}" presName="sibTrans" presStyleCnt="0"/>
      <dgm:spPr/>
    </dgm:pt>
    <dgm:pt modelId="{12F33351-25EA-43DF-A8CA-E1F24A7818D0}" type="pres">
      <dgm:prSet presAssocID="{43125002-44E1-4441-B96A-699142DB9CCA}" presName="compNode" presStyleCnt="0"/>
      <dgm:spPr/>
    </dgm:pt>
    <dgm:pt modelId="{A58D97F0-1CD2-4D21-8589-EDDB24B2FF95}" type="pres">
      <dgm:prSet presAssocID="{43125002-44E1-4441-B96A-699142DB9CCA}" presName="bgRect" presStyleLbl="bgShp" presStyleIdx="1" presStyleCnt="3"/>
      <dgm:spPr/>
    </dgm:pt>
    <dgm:pt modelId="{C9929692-6C26-40C7-84EF-1359E9037EE3}" type="pres">
      <dgm:prSet presAssocID="{43125002-44E1-4441-B96A-699142DB9CC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21EB8830-CEBC-4BC3-8AC2-51AA6BE84BCF}" type="pres">
      <dgm:prSet presAssocID="{43125002-44E1-4441-B96A-699142DB9CCA}" presName="spaceRect" presStyleCnt="0"/>
      <dgm:spPr/>
    </dgm:pt>
    <dgm:pt modelId="{34CE9F25-36DB-4943-9B3B-4B4BEA1A26BA}" type="pres">
      <dgm:prSet presAssocID="{43125002-44E1-4441-B96A-699142DB9CCA}" presName="parTx" presStyleLbl="revTx" presStyleIdx="1" presStyleCnt="3">
        <dgm:presLayoutVars>
          <dgm:chMax val="0"/>
          <dgm:chPref val="0"/>
        </dgm:presLayoutVars>
      </dgm:prSet>
      <dgm:spPr/>
    </dgm:pt>
    <dgm:pt modelId="{0C76CA38-2F32-4466-8831-69990B8E86F4}" type="pres">
      <dgm:prSet presAssocID="{C5EBAF79-BBF5-44AF-B124-DF01BB3331F0}" presName="sibTrans" presStyleCnt="0"/>
      <dgm:spPr/>
    </dgm:pt>
    <dgm:pt modelId="{EE1B2B1E-5D4D-4E4E-AA7D-0258EB3F3534}" type="pres">
      <dgm:prSet presAssocID="{203031AF-521F-4081-83A2-B50CA14E6976}" presName="compNode" presStyleCnt="0"/>
      <dgm:spPr/>
    </dgm:pt>
    <dgm:pt modelId="{C25D2FB8-D77F-41A5-B01D-FA9E7D394223}" type="pres">
      <dgm:prSet presAssocID="{203031AF-521F-4081-83A2-B50CA14E6976}" presName="bgRect" presStyleLbl="bgShp" presStyleIdx="2" presStyleCnt="3"/>
      <dgm:spPr/>
    </dgm:pt>
    <dgm:pt modelId="{1D5503B9-9206-465C-9417-C0E3CB744BED}" type="pres">
      <dgm:prSet presAssocID="{203031AF-521F-4081-83A2-B50CA14E697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589F0BA9-B095-4520-B9C7-4F55314E450C}" type="pres">
      <dgm:prSet presAssocID="{203031AF-521F-4081-83A2-B50CA14E6976}" presName="spaceRect" presStyleCnt="0"/>
      <dgm:spPr/>
    </dgm:pt>
    <dgm:pt modelId="{3C79EACB-E61C-4A83-9247-62D386D02617}" type="pres">
      <dgm:prSet presAssocID="{203031AF-521F-4081-83A2-B50CA14E6976}" presName="parTx" presStyleLbl="revTx" presStyleIdx="2" presStyleCnt="3">
        <dgm:presLayoutVars>
          <dgm:chMax val="0"/>
          <dgm:chPref val="0"/>
        </dgm:presLayoutVars>
      </dgm:prSet>
      <dgm:spPr/>
    </dgm:pt>
  </dgm:ptLst>
  <dgm:cxnLst>
    <dgm:cxn modelId="{4A7F9949-557F-4D91-9978-1F8AD2A9857F}" type="presOf" srcId="{A8DC2874-6AFE-4E58-A238-20D8C8D5BC02}" destId="{2A9A7DE3-04BC-4D82-9124-E9B0C3AFCD9E}" srcOrd="0" destOrd="0" presId="urn:microsoft.com/office/officeart/2018/2/layout/IconVerticalSolidList"/>
    <dgm:cxn modelId="{71EFF66C-5561-426E-9387-FC1E5FC7BA53}" srcId="{A8DC2874-6AFE-4E58-A238-20D8C8D5BC02}" destId="{203031AF-521F-4081-83A2-B50CA14E6976}" srcOrd="2" destOrd="0" parTransId="{6CFFC931-2EDC-4046-B43B-46618E498FAD}" sibTransId="{2D7D9846-3BFE-41AE-B427-8127F6184E29}"/>
    <dgm:cxn modelId="{20B23D99-E6E7-4A4A-A3D8-1A11AC533B70}" type="presOf" srcId="{43125002-44E1-4441-B96A-699142DB9CCA}" destId="{34CE9F25-36DB-4943-9B3B-4B4BEA1A26BA}" srcOrd="0" destOrd="0" presId="urn:microsoft.com/office/officeart/2018/2/layout/IconVerticalSolidList"/>
    <dgm:cxn modelId="{6D4D64B5-DA4F-492F-9432-2378D152D37D}" srcId="{A8DC2874-6AFE-4E58-A238-20D8C8D5BC02}" destId="{43125002-44E1-4441-B96A-699142DB9CCA}" srcOrd="1" destOrd="0" parTransId="{20E53327-8D64-4901-92BD-A8D465ECA477}" sibTransId="{C5EBAF79-BBF5-44AF-B124-DF01BB3331F0}"/>
    <dgm:cxn modelId="{61833DDA-D049-44CD-BDE8-92BEA100C195}" srcId="{A8DC2874-6AFE-4E58-A238-20D8C8D5BC02}" destId="{B08D6FE7-997F-46C1-87EE-4DAA2D2E0335}" srcOrd="0" destOrd="0" parTransId="{0C309DF0-0C98-41F0-8C25-69CF45A22C63}" sibTransId="{B1AD69F9-07B4-48F5-B4ED-CC5352BC2244}"/>
    <dgm:cxn modelId="{E8D822E2-ACEA-411F-864A-3F9C86477A5E}" type="presOf" srcId="{203031AF-521F-4081-83A2-B50CA14E6976}" destId="{3C79EACB-E61C-4A83-9247-62D386D02617}" srcOrd="0" destOrd="0" presId="urn:microsoft.com/office/officeart/2018/2/layout/IconVerticalSolidList"/>
    <dgm:cxn modelId="{0BFC28ED-14AF-4760-BF55-5AE4878AA6B6}" type="presOf" srcId="{B08D6FE7-997F-46C1-87EE-4DAA2D2E0335}" destId="{DE8DBB5D-35CE-4C67-9794-1D6B47C6940F}" srcOrd="0" destOrd="0" presId="urn:microsoft.com/office/officeart/2018/2/layout/IconVerticalSolidList"/>
    <dgm:cxn modelId="{D7D40DC7-048E-4797-8148-90512B09A12A}" type="presParOf" srcId="{2A9A7DE3-04BC-4D82-9124-E9B0C3AFCD9E}" destId="{11CF776B-F942-43EB-9F78-E558BD4FE053}" srcOrd="0" destOrd="0" presId="urn:microsoft.com/office/officeart/2018/2/layout/IconVerticalSolidList"/>
    <dgm:cxn modelId="{059B9973-F254-44E1-A029-96803F9AD915}" type="presParOf" srcId="{11CF776B-F942-43EB-9F78-E558BD4FE053}" destId="{E2A8107C-FEA1-4665-8180-DFEC52FFCEA0}" srcOrd="0" destOrd="0" presId="urn:microsoft.com/office/officeart/2018/2/layout/IconVerticalSolidList"/>
    <dgm:cxn modelId="{6EDD0E76-066C-489F-88D2-DAC2B3CBDCC6}" type="presParOf" srcId="{11CF776B-F942-43EB-9F78-E558BD4FE053}" destId="{452AFDB5-B147-4AD2-85A6-6D993B6E672D}" srcOrd="1" destOrd="0" presId="urn:microsoft.com/office/officeart/2018/2/layout/IconVerticalSolidList"/>
    <dgm:cxn modelId="{2358B888-6D33-470A-95A2-BDA0C1B273FD}" type="presParOf" srcId="{11CF776B-F942-43EB-9F78-E558BD4FE053}" destId="{89802B06-BD4F-4B52-8C9B-B15E00C1ECC7}" srcOrd="2" destOrd="0" presId="urn:microsoft.com/office/officeart/2018/2/layout/IconVerticalSolidList"/>
    <dgm:cxn modelId="{5B2A2514-D8BC-407B-8F55-718505AB7609}" type="presParOf" srcId="{11CF776B-F942-43EB-9F78-E558BD4FE053}" destId="{DE8DBB5D-35CE-4C67-9794-1D6B47C6940F}" srcOrd="3" destOrd="0" presId="urn:microsoft.com/office/officeart/2018/2/layout/IconVerticalSolidList"/>
    <dgm:cxn modelId="{B03AE721-6F6B-40CF-AB55-4DE1E31E206F}" type="presParOf" srcId="{2A9A7DE3-04BC-4D82-9124-E9B0C3AFCD9E}" destId="{8E45F6AB-0D62-4899-B459-210282D34496}" srcOrd="1" destOrd="0" presId="urn:microsoft.com/office/officeart/2018/2/layout/IconVerticalSolidList"/>
    <dgm:cxn modelId="{B647DE30-DD04-4323-84CE-6A7B7E17B384}" type="presParOf" srcId="{2A9A7DE3-04BC-4D82-9124-E9B0C3AFCD9E}" destId="{12F33351-25EA-43DF-A8CA-E1F24A7818D0}" srcOrd="2" destOrd="0" presId="urn:microsoft.com/office/officeart/2018/2/layout/IconVerticalSolidList"/>
    <dgm:cxn modelId="{42E1A075-2C8C-4E9E-9791-130262D6297C}" type="presParOf" srcId="{12F33351-25EA-43DF-A8CA-E1F24A7818D0}" destId="{A58D97F0-1CD2-4D21-8589-EDDB24B2FF95}" srcOrd="0" destOrd="0" presId="urn:microsoft.com/office/officeart/2018/2/layout/IconVerticalSolidList"/>
    <dgm:cxn modelId="{91EAC797-469D-4D51-8FC6-09C22474C224}" type="presParOf" srcId="{12F33351-25EA-43DF-A8CA-E1F24A7818D0}" destId="{C9929692-6C26-40C7-84EF-1359E9037EE3}" srcOrd="1" destOrd="0" presId="urn:microsoft.com/office/officeart/2018/2/layout/IconVerticalSolidList"/>
    <dgm:cxn modelId="{4B56C1A5-1EFE-48AA-9EBC-3DBABAB92173}" type="presParOf" srcId="{12F33351-25EA-43DF-A8CA-E1F24A7818D0}" destId="{21EB8830-CEBC-4BC3-8AC2-51AA6BE84BCF}" srcOrd="2" destOrd="0" presId="urn:microsoft.com/office/officeart/2018/2/layout/IconVerticalSolidList"/>
    <dgm:cxn modelId="{A2279811-1EFF-40E1-B705-2A25D4D57AD1}" type="presParOf" srcId="{12F33351-25EA-43DF-A8CA-E1F24A7818D0}" destId="{34CE9F25-36DB-4943-9B3B-4B4BEA1A26BA}" srcOrd="3" destOrd="0" presId="urn:microsoft.com/office/officeart/2018/2/layout/IconVerticalSolidList"/>
    <dgm:cxn modelId="{A79F8F68-78EF-405A-A9CA-F00EAB16F09C}" type="presParOf" srcId="{2A9A7DE3-04BC-4D82-9124-E9B0C3AFCD9E}" destId="{0C76CA38-2F32-4466-8831-69990B8E86F4}" srcOrd="3" destOrd="0" presId="urn:microsoft.com/office/officeart/2018/2/layout/IconVerticalSolidList"/>
    <dgm:cxn modelId="{543CE4B7-D07D-4711-B710-DE177382CD57}" type="presParOf" srcId="{2A9A7DE3-04BC-4D82-9124-E9B0C3AFCD9E}" destId="{EE1B2B1E-5D4D-4E4E-AA7D-0258EB3F3534}" srcOrd="4" destOrd="0" presId="urn:microsoft.com/office/officeart/2018/2/layout/IconVerticalSolidList"/>
    <dgm:cxn modelId="{58580E61-C7FF-4D4A-A78E-A1C56986E61C}" type="presParOf" srcId="{EE1B2B1E-5D4D-4E4E-AA7D-0258EB3F3534}" destId="{C25D2FB8-D77F-41A5-B01D-FA9E7D394223}" srcOrd="0" destOrd="0" presId="urn:microsoft.com/office/officeart/2018/2/layout/IconVerticalSolidList"/>
    <dgm:cxn modelId="{69842110-954A-4668-B780-A33A8626E9A8}" type="presParOf" srcId="{EE1B2B1E-5D4D-4E4E-AA7D-0258EB3F3534}" destId="{1D5503B9-9206-465C-9417-C0E3CB744BED}" srcOrd="1" destOrd="0" presId="urn:microsoft.com/office/officeart/2018/2/layout/IconVerticalSolidList"/>
    <dgm:cxn modelId="{D97735DD-7A7B-4CBC-8828-47FD69E17396}" type="presParOf" srcId="{EE1B2B1E-5D4D-4E4E-AA7D-0258EB3F3534}" destId="{589F0BA9-B095-4520-B9C7-4F55314E450C}" srcOrd="2" destOrd="0" presId="urn:microsoft.com/office/officeart/2018/2/layout/IconVerticalSolidList"/>
    <dgm:cxn modelId="{75542040-611B-4A5A-AAEB-FE46F4D2C555}" type="presParOf" srcId="{EE1B2B1E-5D4D-4E4E-AA7D-0258EB3F3534}" destId="{3C79EACB-E61C-4A83-9247-62D386D0261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EF7B33-EC67-4AB2-AE07-3D659FE99AC0}">
      <dsp:nvSpPr>
        <dsp:cNvPr id="0" name=""/>
        <dsp:cNvSpPr/>
      </dsp:nvSpPr>
      <dsp:spPr>
        <a:xfrm>
          <a:off x="0" y="445054"/>
          <a:ext cx="5352201" cy="22510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To let users know about a disease which they suffer, we came up with the idea to develop an expert system which is named Medical Expert System</a:t>
          </a:r>
        </a:p>
      </dsp:txBody>
      <dsp:txXfrm>
        <a:off x="109889" y="554943"/>
        <a:ext cx="5132423" cy="2031302"/>
      </dsp:txXfrm>
    </dsp:sp>
    <dsp:sp modelId="{95EA4451-3ECE-49C7-B470-1B1039863FDB}">
      <dsp:nvSpPr>
        <dsp:cNvPr id="0" name=""/>
        <dsp:cNvSpPr/>
      </dsp:nvSpPr>
      <dsp:spPr>
        <a:xfrm>
          <a:off x="0" y="2771014"/>
          <a:ext cx="5352201" cy="2251080"/>
        </a:xfrm>
        <a:prstGeom prst="roundRect">
          <a:avLst/>
        </a:prstGeom>
        <a:solidFill>
          <a:schemeClr val="accent2">
            <a:hueOff val="1484901"/>
            <a:satOff val="-34308"/>
            <a:lumOff val="-999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This system can be used for diagnosing respiratory diseases, and also can be used for detecting illnesses like flu or cold</a:t>
          </a:r>
        </a:p>
      </dsp:txBody>
      <dsp:txXfrm>
        <a:off x="109889" y="2880903"/>
        <a:ext cx="5132423" cy="203130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8B9A68-5C2C-42F9-A17E-34F1F6B1E997}">
      <dsp:nvSpPr>
        <dsp:cNvPr id="0" name=""/>
        <dsp:cNvSpPr/>
      </dsp:nvSpPr>
      <dsp:spPr>
        <a:xfrm>
          <a:off x="0" y="393039"/>
          <a:ext cx="6879517" cy="169065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The expert system requires users to enter symptoms one by one</a:t>
          </a:r>
        </a:p>
      </dsp:txBody>
      <dsp:txXfrm>
        <a:off x="82531" y="475570"/>
        <a:ext cx="6714455" cy="1525588"/>
      </dsp:txXfrm>
    </dsp:sp>
    <dsp:sp modelId="{0280597F-1FFD-4495-86A7-D2E4E32EF7AD}">
      <dsp:nvSpPr>
        <dsp:cNvPr id="0" name=""/>
        <dsp:cNvSpPr/>
      </dsp:nvSpPr>
      <dsp:spPr>
        <a:xfrm>
          <a:off x="0" y="2141289"/>
          <a:ext cx="6879517" cy="1690650"/>
        </a:xfrm>
        <a:prstGeom prst="roundRect">
          <a:avLst/>
        </a:prstGeom>
        <a:solidFill>
          <a:schemeClr val="accent2">
            <a:hueOff val="742451"/>
            <a:satOff val="-17154"/>
            <a:lumOff val="-499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The user needs to enter “Diagnose now” to show the diagnosed disease</a:t>
          </a:r>
        </a:p>
      </dsp:txBody>
      <dsp:txXfrm>
        <a:off x="82531" y="2223820"/>
        <a:ext cx="6714455" cy="1525588"/>
      </dsp:txXfrm>
    </dsp:sp>
    <dsp:sp modelId="{E0FF96A5-58B5-47D8-8BB7-38980B8BFCB2}">
      <dsp:nvSpPr>
        <dsp:cNvPr id="0" name=""/>
        <dsp:cNvSpPr/>
      </dsp:nvSpPr>
      <dsp:spPr>
        <a:xfrm>
          <a:off x="0" y="3889540"/>
          <a:ext cx="6879517" cy="1690650"/>
        </a:xfrm>
        <a:prstGeom prst="roundRect">
          <a:avLst/>
        </a:prstGeom>
        <a:solidFill>
          <a:schemeClr val="accent2">
            <a:hueOff val="1484901"/>
            <a:satOff val="-34308"/>
            <a:lumOff val="-999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Users are needed to input their symptoms in their terminal, For Example: If the person is having a fever right now, similarly if the person is suffering from headache, sore throat or any other symptoms, then the user needs to enter those symptoms in the terminal</a:t>
          </a:r>
        </a:p>
      </dsp:txBody>
      <dsp:txXfrm>
        <a:off x="82531" y="3972071"/>
        <a:ext cx="6714455" cy="152558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E24F7C-8DA8-437A-8BEF-8BC5168DD59B}">
      <dsp:nvSpPr>
        <dsp:cNvPr id="0" name=""/>
        <dsp:cNvSpPr/>
      </dsp:nvSpPr>
      <dsp:spPr>
        <a:xfrm>
          <a:off x="0" y="970649"/>
          <a:ext cx="6879517" cy="179196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D8EA83-247B-477D-978A-D92C612CEC12}">
      <dsp:nvSpPr>
        <dsp:cNvPr id="0" name=""/>
        <dsp:cNvSpPr/>
      </dsp:nvSpPr>
      <dsp:spPr>
        <a:xfrm>
          <a:off x="542070" y="1373842"/>
          <a:ext cx="985582" cy="9855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B12935-A80D-4D33-8E16-D8A1D7CC7E7A}">
      <dsp:nvSpPr>
        <dsp:cNvPr id="0" name=""/>
        <dsp:cNvSpPr/>
      </dsp:nvSpPr>
      <dsp:spPr>
        <a:xfrm>
          <a:off x="2069724" y="970649"/>
          <a:ext cx="4809792" cy="17919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9650" tIns="189650" rIns="189650" bIns="189650" numCol="1" spcCol="1270" anchor="ctr" anchorCtr="0">
          <a:noAutofit/>
        </a:bodyPr>
        <a:lstStyle/>
        <a:p>
          <a:pPr marL="0" lvl="0" indent="0" algn="l" defTabSz="889000">
            <a:lnSpc>
              <a:spcPct val="90000"/>
            </a:lnSpc>
            <a:spcBef>
              <a:spcPct val="0"/>
            </a:spcBef>
            <a:spcAft>
              <a:spcPct val="35000"/>
            </a:spcAft>
            <a:buNone/>
          </a:pPr>
          <a:r>
            <a:rPr lang="en-US" sz="2000" kern="1200"/>
            <a:t>To implement the rule-based expert system we have used pyknow library</a:t>
          </a:r>
        </a:p>
      </dsp:txBody>
      <dsp:txXfrm>
        <a:off x="2069724" y="970649"/>
        <a:ext cx="4809792" cy="1791969"/>
      </dsp:txXfrm>
    </dsp:sp>
    <dsp:sp modelId="{BEBF9167-2230-417C-A7FF-73BE6BEDF5F2}">
      <dsp:nvSpPr>
        <dsp:cNvPr id="0" name=""/>
        <dsp:cNvSpPr/>
      </dsp:nvSpPr>
      <dsp:spPr>
        <a:xfrm>
          <a:off x="0" y="3210611"/>
          <a:ext cx="6879517" cy="179196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856974-45AC-49D3-9F06-EE40D9FD2F29}">
      <dsp:nvSpPr>
        <dsp:cNvPr id="0" name=""/>
        <dsp:cNvSpPr/>
      </dsp:nvSpPr>
      <dsp:spPr>
        <a:xfrm>
          <a:off x="542070" y="3613804"/>
          <a:ext cx="985582" cy="9855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87EBE76-B174-44EB-9098-B29848E2E61C}">
      <dsp:nvSpPr>
        <dsp:cNvPr id="0" name=""/>
        <dsp:cNvSpPr/>
      </dsp:nvSpPr>
      <dsp:spPr>
        <a:xfrm>
          <a:off x="2069724" y="3210611"/>
          <a:ext cx="4809792" cy="17919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9650" tIns="189650" rIns="189650" bIns="189650" numCol="1" spcCol="1270" anchor="ctr" anchorCtr="0">
          <a:noAutofit/>
        </a:bodyPr>
        <a:lstStyle/>
        <a:p>
          <a:pPr marL="0" lvl="0" indent="0" algn="l" defTabSz="889000">
            <a:lnSpc>
              <a:spcPct val="90000"/>
            </a:lnSpc>
            <a:spcBef>
              <a:spcPct val="0"/>
            </a:spcBef>
            <a:spcAft>
              <a:spcPct val="35000"/>
            </a:spcAft>
            <a:buNone/>
          </a:pPr>
          <a:r>
            <a:rPr lang="en-US" sz="2000" kern="1200"/>
            <a:t>We implemented an interface engine by defining rules for different symptoms and then we will run the interface engine to make a decision based on predefined rules</a:t>
          </a:r>
        </a:p>
      </dsp:txBody>
      <dsp:txXfrm>
        <a:off x="2069724" y="3210611"/>
        <a:ext cx="4809792" cy="17919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B251C1-B31A-4E5B-A1D3-5EB647B924CE}">
      <dsp:nvSpPr>
        <dsp:cNvPr id="0" name=""/>
        <dsp:cNvSpPr/>
      </dsp:nvSpPr>
      <dsp:spPr>
        <a:xfrm>
          <a:off x="0" y="78574"/>
          <a:ext cx="5352201" cy="17316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Medical Expert Systems have come into existence to assist Physicians and Patients in the diagnosis and treatment of diseases and even to send alerts and provide notifications</a:t>
          </a:r>
        </a:p>
      </dsp:txBody>
      <dsp:txXfrm>
        <a:off x="84530" y="163104"/>
        <a:ext cx="5183141" cy="1562540"/>
      </dsp:txXfrm>
    </dsp:sp>
    <dsp:sp modelId="{EFA91962-EDD5-4E94-96FC-09F4C0CEC50A}">
      <dsp:nvSpPr>
        <dsp:cNvPr id="0" name=""/>
        <dsp:cNvSpPr/>
      </dsp:nvSpPr>
      <dsp:spPr>
        <a:xfrm>
          <a:off x="0" y="1867774"/>
          <a:ext cx="5352201" cy="17316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Information technology and clinical knowledge are then intended to improve healthcare safety, efficiency and reliability through their synergy</a:t>
          </a:r>
        </a:p>
      </dsp:txBody>
      <dsp:txXfrm>
        <a:off x="84530" y="1952304"/>
        <a:ext cx="5183141" cy="1562540"/>
      </dsp:txXfrm>
    </dsp:sp>
    <dsp:sp modelId="{E126E467-DA05-4750-AA43-6B647BEB2608}">
      <dsp:nvSpPr>
        <dsp:cNvPr id="0" name=""/>
        <dsp:cNvSpPr/>
      </dsp:nvSpPr>
      <dsp:spPr>
        <a:xfrm>
          <a:off x="0" y="3656974"/>
          <a:ext cx="5352201" cy="17316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The fact that Healthcare is a sensitive and constantly evolving field, requires the expert system to be updated, expanded or modified in line with the changing knowledge base and the rules</a:t>
          </a:r>
        </a:p>
      </dsp:txBody>
      <dsp:txXfrm>
        <a:off x="84530" y="3741504"/>
        <a:ext cx="5183141" cy="15625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691642-60F5-4FEE-8680-9AC7215BBEE6}">
      <dsp:nvSpPr>
        <dsp:cNvPr id="0" name=""/>
        <dsp:cNvSpPr/>
      </dsp:nvSpPr>
      <dsp:spPr>
        <a:xfrm>
          <a:off x="0" y="372919"/>
          <a:ext cx="5352201" cy="153153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 sz="2200" kern="1200"/>
            <a:t>Domain knowledge is vital for any knowledge based expert system</a:t>
          </a:r>
          <a:endParaRPr lang="en-US" sz="2200" kern="1200"/>
        </a:p>
      </dsp:txBody>
      <dsp:txXfrm>
        <a:off x="74763" y="447682"/>
        <a:ext cx="5202675" cy="1382004"/>
      </dsp:txXfrm>
    </dsp:sp>
    <dsp:sp modelId="{3C58E57C-E204-4B81-AEBB-7BB6BDDFA7B9}">
      <dsp:nvSpPr>
        <dsp:cNvPr id="0" name=""/>
        <dsp:cNvSpPr/>
      </dsp:nvSpPr>
      <dsp:spPr>
        <a:xfrm>
          <a:off x="0" y="1967809"/>
          <a:ext cx="5352201" cy="1531530"/>
        </a:xfrm>
        <a:prstGeom prst="roundRect">
          <a:avLst/>
        </a:prstGeom>
        <a:solidFill>
          <a:schemeClr val="accent2">
            <a:hueOff val="742451"/>
            <a:satOff val="-17154"/>
            <a:lumOff val="-499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 sz="2200" kern="1200"/>
            <a:t>The process of acquiring knowledge involves a human expert, a group of experts, interviews, internet sources or books.</a:t>
          </a:r>
        </a:p>
      </dsp:txBody>
      <dsp:txXfrm>
        <a:off x="74763" y="2042572"/>
        <a:ext cx="5202675" cy="1382004"/>
      </dsp:txXfrm>
    </dsp:sp>
    <dsp:sp modelId="{3F7899D1-9403-4CC5-A8EA-4E700742897B}">
      <dsp:nvSpPr>
        <dsp:cNvPr id="0" name=""/>
        <dsp:cNvSpPr/>
      </dsp:nvSpPr>
      <dsp:spPr>
        <a:xfrm>
          <a:off x="0" y="3562699"/>
          <a:ext cx="5352201" cy="1531530"/>
        </a:xfrm>
        <a:prstGeom prst="roundRect">
          <a:avLst/>
        </a:prstGeom>
        <a:solidFill>
          <a:schemeClr val="accent2">
            <a:hueOff val="1484901"/>
            <a:satOff val="-34308"/>
            <a:lumOff val="-999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 sz="2200" kern="1200"/>
            <a:t>We explored the internet sources such as various government resources and any healthcare web resources to gather common symptoms of cold and flu.</a:t>
          </a:r>
        </a:p>
      </dsp:txBody>
      <dsp:txXfrm>
        <a:off x="74763" y="3637462"/>
        <a:ext cx="5202675" cy="138200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691642-60F5-4FEE-8680-9AC7215BBEE6}">
      <dsp:nvSpPr>
        <dsp:cNvPr id="0" name=""/>
        <dsp:cNvSpPr/>
      </dsp:nvSpPr>
      <dsp:spPr>
        <a:xfrm>
          <a:off x="0" y="1050214"/>
          <a:ext cx="5352201" cy="6364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solidFill>
                <a:schemeClr val="bg1"/>
              </a:solidFill>
              <a:hlinkClick xmlns:r="http://schemas.openxmlformats.org/officeDocument/2006/relationships" r:id="rId1">
                <a:extLst>
                  <a:ext uri="{A12FA001-AC4F-418D-AE19-62706E023703}">
                    <ahyp:hlinkClr xmlns:ahyp="http://schemas.microsoft.com/office/drawing/2018/hyperlinkcolor" val="tx"/>
                  </a:ext>
                </a:extLst>
              </a:hlinkClick>
            </a:rPr>
            <a:t>https://lunghealth.ca/lung-disease/a-to-z/common-cold</a:t>
          </a:r>
          <a:r>
            <a:rPr lang="en-US" sz="1600" kern="1200">
              <a:solidFill>
                <a:schemeClr val="bg1"/>
              </a:solidFill>
            </a:rPr>
            <a:t>/</a:t>
          </a:r>
        </a:p>
      </dsp:txBody>
      <dsp:txXfrm>
        <a:off x="31070" y="1081284"/>
        <a:ext cx="5290061" cy="574340"/>
      </dsp:txXfrm>
    </dsp:sp>
    <dsp:sp modelId="{3C58E57C-E204-4B81-AEBB-7BB6BDDFA7B9}">
      <dsp:nvSpPr>
        <dsp:cNvPr id="0" name=""/>
        <dsp:cNvSpPr/>
      </dsp:nvSpPr>
      <dsp:spPr>
        <a:xfrm>
          <a:off x="0" y="1732774"/>
          <a:ext cx="5352201" cy="636480"/>
        </a:xfrm>
        <a:prstGeom prst="roundRect">
          <a:avLst/>
        </a:prstGeom>
        <a:solidFill>
          <a:schemeClr val="accent2">
            <a:hueOff val="371225"/>
            <a:satOff val="-8577"/>
            <a:lumOff val="-250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solidFill>
                <a:schemeClr val="bg1"/>
              </a:solidFill>
              <a:hlinkClick xmlns:r="http://schemas.openxmlformats.org/officeDocument/2006/relationships" r:id="rId2">
                <a:extLst>
                  <a:ext uri="{A12FA001-AC4F-418D-AE19-62706E023703}">
                    <ahyp:hlinkClr xmlns:ahyp="http://schemas.microsoft.com/office/drawing/2018/hyperlinkcolor" val="tx"/>
                  </a:ext>
                </a:extLst>
              </a:hlinkClick>
            </a:rPr>
            <a:t>https://lunghealth.ca/lung-disease/a-to-z/flu/?</a:t>
          </a:r>
          <a:endParaRPr lang="en-US" sz="1600" kern="1200">
            <a:solidFill>
              <a:schemeClr val="bg1"/>
            </a:solidFill>
          </a:endParaRPr>
        </a:p>
      </dsp:txBody>
      <dsp:txXfrm>
        <a:off x="31070" y="1763844"/>
        <a:ext cx="5290061" cy="574340"/>
      </dsp:txXfrm>
    </dsp:sp>
    <dsp:sp modelId="{3F7899D1-9403-4CC5-A8EA-4E700742897B}">
      <dsp:nvSpPr>
        <dsp:cNvPr id="0" name=""/>
        <dsp:cNvSpPr/>
      </dsp:nvSpPr>
      <dsp:spPr>
        <a:xfrm>
          <a:off x="0" y="2415334"/>
          <a:ext cx="5352201" cy="636480"/>
        </a:xfrm>
        <a:prstGeom prst="roundRect">
          <a:avLst/>
        </a:prstGeom>
        <a:solidFill>
          <a:schemeClr val="accent2">
            <a:hueOff val="742451"/>
            <a:satOff val="-17154"/>
            <a:lumOff val="-499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solidFill>
                <a:schemeClr val="bg1"/>
              </a:solidFill>
              <a:hlinkClick xmlns:r="http://schemas.openxmlformats.org/officeDocument/2006/relationships" r:id="rId3">
                <a:extLst>
                  <a:ext uri="{A12FA001-AC4F-418D-AE19-62706E023703}">
                    <ahyp:hlinkClr xmlns:ahyp="http://schemas.microsoft.com/office/drawing/2018/hyperlinkcolor" val="tx"/>
                  </a:ext>
                </a:extLst>
              </a:hlinkClick>
            </a:rPr>
            <a:t>https://www.cdc.gov/flu/symptoms/symptoms.htm</a:t>
          </a:r>
          <a:endParaRPr lang="en-US" sz="1600" kern="1200">
            <a:solidFill>
              <a:schemeClr val="bg1"/>
            </a:solidFill>
          </a:endParaRPr>
        </a:p>
      </dsp:txBody>
      <dsp:txXfrm>
        <a:off x="31070" y="2446404"/>
        <a:ext cx="5290061" cy="574340"/>
      </dsp:txXfrm>
    </dsp:sp>
    <dsp:sp modelId="{2F4B1ACC-48BB-4AC0-B19C-C399BF9ECE2E}">
      <dsp:nvSpPr>
        <dsp:cNvPr id="0" name=""/>
        <dsp:cNvSpPr/>
      </dsp:nvSpPr>
      <dsp:spPr>
        <a:xfrm>
          <a:off x="0" y="3097894"/>
          <a:ext cx="5352201" cy="636480"/>
        </a:xfrm>
        <a:prstGeom prst="roundRect">
          <a:avLst/>
        </a:prstGeom>
        <a:solidFill>
          <a:schemeClr val="accent2">
            <a:hueOff val="1113676"/>
            <a:satOff val="-25731"/>
            <a:lumOff val="-749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solidFill>
                <a:schemeClr val="bg1"/>
              </a:solidFill>
              <a:hlinkClick xmlns:r="http://schemas.openxmlformats.org/officeDocument/2006/relationships" r:id="rId4">
                <a:extLst>
                  <a:ext uri="{A12FA001-AC4F-418D-AE19-62706E023703}">
                    <ahyp:hlinkClr xmlns:ahyp="http://schemas.microsoft.com/office/drawing/2018/hyperlinkcolor" val="tx"/>
                  </a:ext>
                </a:extLst>
              </a:hlinkClick>
            </a:rPr>
            <a:t>https://www.cdc.gov/features/rhinoviruses/index.html</a:t>
          </a:r>
          <a:endParaRPr lang="en-US" sz="1600" kern="1200">
            <a:solidFill>
              <a:schemeClr val="bg1"/>
            </a:solidFill>
          </a:endParaRPr>
        </a:p>
      </dsp:txBody>
      <dsp:txXfrm>
        <a:off x="31070" y="3128964"/>
        <a:ext cx="5290061" cy="574340"/>
      </dsp:txXfrm>
    </dsp:sp>
    <dsp:sp modelId="{0BB522CB-7BEE-473D-BAED-0EB3AA182828}">
      <dsp:nvSpPr>
        <dsp:cNvPr id="0" name=""/>
        <dsp:cNvSpPr/>
      </dsp:nvSpPr>
      <dsp:spPr>
        <a:xfrm>
          <a:off x="0" y="3780454"/>
          <a:ext cx="5352201" cy="636480"/>
        </a:xfrm>
        <a:prstGeom prst="roundRect">
          <a:avLst/>
        </a:prstGeom>
        <a:solidFill>
          <a:schemeClr val="accent2">
            <a:hueOff val="1484901"/>
            <a:satOff val="-34308"/>
            <a:lumOff val="-999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kern="1200">
              <a:solidFill>
                <a:schemeClr val="bg1"/>
              </a:solidFill>
              <a:hlinkClick xmlns:r="http://schemas.openxmlformats.org/officeDocument/2006/relationships" r:id="rId5">
                <a:extLst>
                  <a:ext uri="{A12FA001-AC4F-418D-AE19-62706E023703}">
                    <ahyp:hlinkClr xmlns:ahyp="http://schemas.microsoft.com/office/drawing/2018/hyperlinkcolor" val="tx"/>
                  </a:ext>
                </a:extLst>
              </a:hlinkClick>
            </a:rPr>
            <a:t>https://github.com/Victor-Titan/Medical-Diagnosis-Expert-System</a:t>
          </a:r>
          <a:r>
            <a:rPr lang="en-US" sz="1600" kern="1200">
              <a:solidFill>
                <a:schemeClr val="bg1"/>
              </a:solidFill>
              <a:latin typeface="Grandview"/>
            </a:rPr>
            <a:t> </a:t>
          </a:r>
        </a:p>
      </dsp:txBody>
      <dsp:txXfrm>
        <a:off x="31070" y="3811524"/>
        <a:ext cx="5290061" cy="5743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0C5C13-6A24-4B83-B263-90907EA8A8B4}">
      <dsp:nvSpPr>
        <dsp:cNvPr id="0" name=""/>
        <dsp:cNvSpPr/>
      </dsp:nvSpPr>
      <dsp:spPr>
        <a:xfrm>
          <a:off x="0" y="2479"/>
          <a:ext cx="6879517" cy="125647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84DE8F-14AD-4D2A-AB3E-3DE5AF782FEC}">
      <dsp:nvSpPr>
        <dsp:cNvPr id="0" name=""/>
        <dsp:cNvSpPr/>
      </dsp:nvSpPr>
      <dsp:spPr>
        <a:xfrm>
          <a:off x="380084" y="285186"/>
          <a:ext cx="691063" cy="6910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DE59EB7-0D36-421E-86A3-DCE18978F529}">
      <dsp:nvSpPr>
        <dsp:cNvPr id="0" name=""/>
        <dsp:cNvSpPr/>
      </dsp:nvSpPr>
      <dsp:spPr>
        <a:xfrm>
          <a:off x="1451232" y="2479"/>
          <a:ext cx="5428284" cy="1256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977" tIns="132977" rIns="132977" bIns="132977" numCol="1" spcCol="1270" anchor="ctr" anchorCtr="0">
          <a:noAutofit/>
        </a:bodyPr>
        <a:lstStyle/>
        <a:p>
          <a:pPr marL="0" lvl="0" indent="0" algn="l" defTabSz="800100">
            <a:lnSpc>
              <a:spcPct val="90000"/>
            </a:lnSpc>
            <a:spcBef>
              <a:spcPct val="0"/>
            </a:spcBef>
            <a:spcAft>
              <a:spcPct val="35000"/>
            </a:spcAft>
            <a:buNone/>
          </a:pPr>
          <a:r>
            <a:rPr lang="en-US" sz="1800" kern="1200"/>
            <a:t>Knowledge base - A declarative representation of the expertise, can either be the IF-THEN rules based or knowledge base representation such as semantic net and frame based representation</a:t>
          </a:r>
        </a:p>
      </dsp:txBody>
      <dsp:txXfrm>
        <a:off x="1451232" y="2479"/>
        <a:ext cx="5428284" cy="1256478"/>
      </dsp:txXfrm>
    </dsp:sp>
    <dsp:sp modelId="{E70EC044-443D-4F39-9AC4-739D1B3FBCD1}">
      <dsp:nvSpPr>
        <dsp:cNvPr id="0" name=""/>
        <dsp:cNvSpPr/>
      </dsp:nvSpPr>
      <dsp:spPr>
        <a:xfrm>
          <a:off x="0" y="1573076"/>
          <a:ext cx="6879517" cy="125647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AA0FC1-E666-498C-ACF6-C5B68509AFBC}">
      <dsp:nvSpPr>
        <dsp:cNvPr id="0" name=""/>
        <dsp:cNvSpPr/>
      </dsp:nvSpPr>
      <dsp:spPr>
        <a:xfrm>
          <a:off x="380084" y="1855784"/>
          <a:ext cx="691063" cy="6910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41B5B5-D432-46F3-8699-D40CA291D77B}">
      <dsp:nvSpPr>
        <dsp:cNvPr id="0" name=""/>
        <dsp:cNvSpPr/>
      </dsp:nvSpPr>
      <dsp:spPr>
        <a:xfrm>
          <a:off x="1451232" y="1573076"/>
          <a:ext cx="5428284" cy="1256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977" tIns="132977" rIns="132977" bIns="132977" numCol="1" spcCol="1270" anchor="ctr" anchorCtr="0">
          <a:noAutofit/>
        </a:bodyPr>
        <a:lstStyle/>
        <a:p>
          <a:pPr marL="0" lvl="0" indent="0" algn="l" defTabSz="800100">
            <a:lnSpc>
              <a:spcPct val="90000"/>
            </a:lnSpc>
            <a:spcBef>
              <a:spcPct val="0"/>
            </a:spcBef>
            <a:spcAft>
              <a:spcPct val="35000"/>
            </a:spcAft>
            <a:buNone/>
          </a:pPr>
          <a:r>
            <a:rPr lang="en-US" sz="1800" kern="1200"/>
            <a:t>Inference engine - It is the core of the system, which derives recommendations from the knowledge base and problem-specific data in working memory</a:t>
          </a:r>
        </a:p>
      </dsp:txBody>
      <dsp:txXfrm>
        <a:off x="1451232" y="1573076"/>
        <a:ext cx="5428284" cy="1256478"/>
      </dsp:txXfrm>
    </dsp:sp>
    <dsp:sp modelId="{607D87A0-0F7F-4FEA-B071-67C6D41C0067}">
      <dsp:nvSpPr>
        <dsp:cNvPr id="0" name=""/>
        <dsp:cNvSpPr/>
      </dsp:nvSpPr>
      <dsp:spPr>
        <a:xfrm>
          <a:off x="0" y="3143674"/>
          <a:ext cx="6879517" cy="125647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8EB082-5C32-4752-85DC-C1EEF0DF7159}">
      <dsp:nvSpPr>
        <dsp:cNvPr id="0" name=""/>
        <dsp:cNvSpPr/>
      </dsp:nvSpPr>
      <dsp:spPr>
        <a:xfrm>
          <a:off x="380084" y="3426382"/>
          <a:ext cx="691063" cy="6910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4282124-059E-4217-A90F-724C884A6F47}">
      <dsp:nvSpPr>
        <dsp:cNvPr id="0" name=""/>
        <dsp:cNvSpPr/>
      </dsp:nvSpPr>
      <dsp:spPr>
        <a:xfrm>
          <a:off x="1451232" y="3143674"/>
          <a:ext cx="5428284" cy="1256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977" tIns="132977" rIns="132977" bIns="132977" numCol="1" spcCol="1270" anchor="ctr" anchorCtr="0">
          <a:noAutofit/>
        </a:bodyPr>
        <a:lstStyle/>
        <a:p>
          <a:pPr marL="0" lvl="0" indent="0" algn="l" defTabSz="800100">
            <a:lnSpc>
              <a:spcPct val="90000"/>
            </a:lnSpc>
            <a:spcBef>
              <a:spcPct val="0"/>
            </a:spcBef>
            <a:spcAft>
              <a:spcPct val="35000"/>
            </a:spcAft>
            <a:buNone/>
          </a:pPr>
          <a:r>
            <a:rPr lang="en-US" sz="1800" kern="1200"/>
            <a:t>Working memory - It is used to store user inputs and for further matching queries, which help to not ask duplicate questions</a:t>
          </a:r>
        </a:p>
      </dsp:txBody>
      <dsp:txXfrm>
        <a:off x="1451232" y="3143674"/>
        <a:ext cx="5428284" cy="1256478"/>
      </dsp:txXfrm>
    </dsp:sp>
    <dsp:sp modelId="{09AF06B1-7E8C-4D7F-A22D-19DEEB519233}">
      <dsp:nvSpPr>
        <dsp:cNvPr id="0" name=""/>
        <dsp:cNvSpPr/>
      </dsp:nvSpPr>
      <dsp:spPr>
        <a:xfrm>
          <a:off x="0" y="4714272"/>
          <a:ext cx="6879517" cy="125647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D5B297-38DC-4EE7-AC26-656C61542F62}">
      <dsp:nvSpPr>
        <dsp:cNvPr id="0" name=""/>
        <dsp:cNvSpPr/>
      </dsp:nvSpPr>
      <dsp:spPr>
        <a:xfrm>
          <a:off x="380084" y="4996980"/>
          <a:ext cx="691063" cy="6910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759A40-4B1D-4030-93C2-6D187F8EF3ED}">
      <dsp:nvSpPr>
        <dsp:cNvPr id="0" name=""/>
        <dsp:cNvSpPr/>
      </dsp:nvSpPr>
      <dsp:spPr>
        <a:xfrm>
          <a:off x="1451232" y="4714272"/>
          <a:ext cx="5428284" cy="1256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977" tIns="132977" rIns="132977" bIns="132977" numCol="1" spcCol="1270" anchor="ctr" anchorCtr="0">
          <a:noAutofit/>
        </a:bodyPr>
        <a:lstStyle/>
        <a:p>
          <a:pPr marL="0" lvl="0" indent="0" algn="l" defTabSz="800100">
            <a:lnSpc>
              <a:spcPct val="90000"/>
            </a:lnSpc>
            <a:spcBef>
              <a:spcPct val="0"/>
            </a:spcBef>
            <a:spcAft>
              <a:spcPct val="35000"/>
            </a:spcAft>
            <a:buNone/>
          </a:pPr>
          <a:r>
            <a:rPr lang="en-US" sz="1800" kern="1200"/>
            <a:t>User interface - It is the interface that controls the interaction between the user and the core expert system</a:t>
          </a:r>
        </a:p>
      </dsp:txBody>
      <dsp:txXfrm>
        <a:off x="1451232" y="4714272"/>
        <a:ext cx="5428284" cy="125647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133188-208E-4263-A07E-ED5D9206BE93}">
      <dsp:nvSpPr>
        <dsp:cNvPr id="0" name=""/>
        <dsp:cNvSpPr/>
      </dsp:nvSpPr>
      <dsp:spPr>
        <a:xfrm>
          <a:off x="0" y="729"/>
          <a:ext cx="6879517" cy="17062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B4CF22-4AA5-495D-8F40-B2E30CA76159}">
      <dsp:nvSpPr>
        <dsp:cNvPr id="0" name=""/>
        <dsp:cNvSpPr/>
      </dsp:nvSpPr>
      <dsp:spPr>
        <a:xfrm>
          <a:off x="516131" y="384628"/>
          <a:ext cx="938421" cy="9384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32A449-547F-4F2F-91CC-FEB3D880D300}">
      <dsp:nvSpPr>
        <dsp:cNvPr id="0" name=""/>
        <dsp:cNvSpPr/>
      </dsp:nvSpPr>
      <dsp:spPr>
        <a:xfrm>
          <a:off x="1970684" y="729"/>
          <a:ext cx="4908832" cy="1706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0575" tIns="180575" rIns="180575" bIns="180575" numCol="1" spcCol="1270" anchor="ctr" anchorCtr="0">
          <a:noAutofit/>
        </a:bodyPr>
        <a:lstStyle/>
        <a:p>
          <a:pPr marL="0" lvl="0" indent="0" algn="l" defTabSz="933450">
            <a:lnSpc>
              <a:spcPct val="100000"/>
            </a:lnSpc>
            <a:spcBef>
              <a:spcPct val="0"/>
            </a:spcBef>
            <a:spcAft>
              <a:spcPct val="35000"/>
            </a:spcAft>
            <a:buNone/>
          </a:pPr>
          <a:r>
            <a:rPr lang="en-US" sz="2100" kern="1200"/>
            <a:t>The knowledge construction was built on a concept of rules that were performed in a hierarchical tree structure.</a:t>
          </a:r>
        </a:p>
      </dsp:txBody>
      <dsp:txXfrm>
        <a:off x="1970684" y="729"/>
        <a:ext cx="4908832" cy="1706220"/>
      </dsp:txXfrm>
    </dsp:sp>
    <dsp:sp modelId="{672F2C48-6EF3-4A13-BCEB-EAC981CDFC7D}">
      <dsp:nvSpPr>
        <dsp:cNvPr id="0" name=""/>
        <dsp:cNvSpPr/>
      </dsp:nvSpPr>
      <dsp:spPr>
        <a:xfrm>
          <a:off x="0" y="2133504"/>
          <a:ext cx="6879517" cy="17062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77F11D-CDBF-4BEB-BB70-086EA98BB3C5}">
      <dsp:nvSpPr>
        <dsp:cNvPr id="0" name=""/>
        <dsp:cNvSpPr/>
      </dsp:nvSpPr>
      <dsp:spPr>
        <a:xfrm>
          <a:off x="516131" y="2517404"/>
          <a:ext cx="938421" cy="938421"/>
        </a:xfrm>
        <a:prstGeom prst="rect">
          <a:avLst/>
        </a:prstGeom>
        <a:solidFill>
          <a:schemeClr val="accent3">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7B1341-CA24-406E-A517-736A4DDA000C}">
      <dsp:nvSpPr>
        <dsp:cNvPr id="0" name=""/>
        <dsp:cNvSpPr/>
      </dsp:nvSpPr>
      <dsp:spPr>
        <a:xfrm>
          <a:off x="1970684" y="2133504"/>
          <a:ext cx="4908832" cy="1706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0575" tIns="180575" rIns="180575" bIns="180575" numCol="1" spcCol="1270" anchor="ctr" anchorCtr="0">
          <a:noAutofit/>
        </a:bodyPr>
        <a:lstStyle/>
        <a:p>
          <a:pPr marL="0" lvl="0" indent="0" algn="l" defTabSz="933450">
            <a:lnSpc>
              <a:spcPct val="100000"/>
            </a:lnSpc>
            <a:spcBef>
              <a:spcPct val="0"/>
            </a:spcBef>
            <a:spcAft>
              <a:spcPct val="35000"/>
            </a:spcAft>
            <a:buNone/>
          </a:pPr>
          <a:r>
            <a:rPr lang="en-US" sz="2100" kern="1200"/>
            <a:t>This system has its own internal rule format with header information and all premises are connected by AND or OR conditions.</a:t>
          </a:r>
          <a:endParaRPr lang="en-US" sz="2100" kern="1200">
            <a:latin typeface="Grandview"/>
          </a:endParaRPr>
        </a:p>
      </dsp:txBody>
      <dsp:txXfrm>
        <a:off x="1970684" y="2133504"/>
        <a:ext cx="4908832" cy="1706220"/>
      </dsp:txXfrm>
    </dsp:sp>
    <dsp:sp modelId="{FFCCF702-6D5C-446E-AE68-60847BDBD08B}">
      <dsp:nvSpPr>
        <dsp:cNvPr id="0" name=""/>
        <dsp:cNvSpPr/>
      </dsp:nvSpPr>
      <dsp:spPr>
        <a:xfrm>
          <a:off x="0" y="4266280"/>
          <a:ext cx="6879517" cy="17062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B85234-5431-44B4-B6A7-0C3BA1EB5A02}">
      <dsp:nvSpPr>
        <dsp:cNvPr id="0" name=""/>
        <dsp:cNvSpPr/>
      </dsp:nvSpPr>
      <dsp:spPr>
        <a:xfrm>
          <a:off x="516131" y="4650179"/>
          <a:ext cx="938421" cy="938421"/>
        </a:xfrm>
        <a:prstGeom prst="rect">
          <a:avLst/>
        </a:prstGeom>
        <a:solidFill>
          <a:schemeClr val="accent4">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97495D-62DF-4CAD-A628-62CA898F77E8}">
      <dsp:nvSpPr>
        <dsp:cNvPr id="0" name=""/>
        <dsp:cNvSpPr/>
      </dsp:nvSpPr>
      <dsp:spPr>
        <a:xfrm>
          <a:off x="1970684" y="4266280"/>
          <a:ext cx="4908832" cy="1706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0575" tIns="180575" rIns="180575" bIns="180575" numCol="1" spcCol="1270" anchor="ctr" anchorCtr="0">
          <a:noAutofit/>
        </a:bodyPr>
        <a:lstStyle/>
        <a:p>
          <a:pPr marL="0" lvl="0" indent="0" algn="l" defTabSz="933450" rtl="0">
            <a:lnSpc>
              <a:spcPct val="100000"/>
            </a:lnSpc>
            <a:spcBef>
              <a:spcPct val="0"/>
            </a:spcBef>
            <a:spcAft>
              <a:spcPct val="35000"/>
            </a:spcAft>
            <a:buNone/>
          </a:pPr>
          <a:r>
            <a:rPr lang="en-US" sz="2100" kern="1200"/>
            <a:t>The rule can be nested, which means a rule can have nested sub-goal rules and different facts.</a:t>
          </a:r>
          <a:endParaRPr lang="en-US" sz="2100" kern="1200">
            <a:latin typeface="Grandview"/>
          </a:endParaRPr>
        </a:p>
      </dsp:txBody>
      <dsp:txXfrm>
        <a:off x="1970684" y="4266280"/>
        <a:ext cx="4908832" cy="170622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133188-208E-4263-A07E-ED5D9206BE93}">
      <dsp:nvSpPr>
        <dsp:cNvPr id="0" name=""/>
        <dsp:cNvSpPr/>
      </dsp:nvSpPr>
      <dsp:spPr>
        <a:xfrm>
          <a:off x="0" y="729"/>
          <a:ext cx="6879517" cy="17062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B4CF22-4AA5-495D-8F40-B2E30CA76159}">
      <dsp:nvSpPr>
        <dsp:cNvPr id="0" name=""/>
        <dsp:cNvSpPr/>
      </dsp:nvSpPr>
      <dsp:spPr>
        <a:xfrm>
          <a:off x="516131" y="384628"/>
          <a:ext cx="938421" cy="9384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32A449-547F-4F2F-91CC-FEB3D880D300}">
      <dsp:nvSpPr>
        <dsp:cNvPr id="0" name=""/>
        <dsp:cNvSpPr/>
      </dsp:nvSpPr>
      <dsp:spPr>
        <a:xfrm>
          <a:off x="1970684" y="729"/>
          <a:ext cx="4908832" cy="1706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0575" tIns="180575" rIns="180575" bIns="180575" numCol="1" spcCol="1270" anchor="ctr" anchorCtr="0">
          <a:noAutofit/>
        </a:bodyPr>
        <a:lstStyle/>
        <a:p>
          <a:pPr marL="0" lvl="0" indent="0" algn="l" defTabSz="1066800">
            <a:lnSpc>
              <a:spcPct val="90000"/>
            </a:lnSpc>
            <a:spcBef>
              <a:spcPct val="0"/>
            </a:spcBef>
            <a:spcAft>
              <a:spcPct val="35000"/>
            </a:spcAft>
            <a:buNone/>
          </a:pPr>
          <a:r>
            <a:rPr lang="en-US" sz="2400" kern="1200"/>
            <a:t>combine certainty factors as indicated previously</a:t>
          </a:r>
        </a:p>
      </dsp:txBody>
      <dsp:txXfrm>
        <a:off x="1970684" y="729"/>
        <a:ext cx="4908832" cy="1706220"/>
      </dsp:txXfrm>
    </dsp:sp>
    <dsp:sp modelId="{2E172BDA-29EE-4D43-9D5F-94A352A83521}">
      <dsp:nvSpPr>
        <dsp:cNvPr id="0" name=""/>
        <dsp:cNvSpPr/>
      </dsp:nvSpPr>
      <dsp:spPr>
        <a:xfrm>
          <a:off x="0" y="2133504"/>
          <a:ext cx="6879517" cy="17062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DFD446-DD71-46D7-BA24-64E0D45D5D35}">
      <dsp:nvSpPr>
        <dsp:cNvPr id="0" name=""/>
        <dsp:cNvSpPr/>
      </dsp:nvSpPr>
      <dsp:spPr>
        <a:xfrm>
          <a:off x="516131" y="2517404"/>
          <a:ext cx="938421" cy="9384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FB84F9-599E-45A5-97F2-09C70F37A878}">
      <dsp:nvSpPr>
        <dsp:cNvPr id="0" name=""/>
        <dsp:cNvSpPr/>
      </dsp:nvSpPr>
      <dsp:spPr>
        <a:xfrm>
          <a:off x="1970684" y="2133504"/>
          <a:ext cx="4908832" cy="1706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0575" tIns="180575" rIns="180575" bIns="180575" numCol="1" spcCol="1270" anchor="ctr" anchorCtr="0">
          <a:noAutofit/>
        </a:bodyPr>
        <a:lstStyle/>
        <a:p>
          <a:pPr marL="0" lvl="0" indent="0" algn="l" defTabSz="1066800">
            <a:lnSpc>
              <a:spcPct val="90000"/>
            </a:lnSpc>
            <a:spcBef>
              <a:spcPct val="0"/>
            </a:spcBef>
            <a:spcAft>
              <a:spcPct val="35000"/>
            </a:spcAft>
            <a:buNone/>
          </a:pPr>
          <a:r>
            <a:rPr lang="en-US" sz="2400" kern="1200"/>
            <a:t>maintain working memory that is updated as new evidence is acquired</a:t>
          </a:r>
        </a:p>
      </dsp:txBody>
      <dsp:txXfrm>
        <a:off x="1970684" y="2133504"/>
        <a:ext cx="4908832" cy="1706220"/>
      </dsp:txXfrm>
    </dsp:sp>
    <dsp:sp modelId="{E75278BA-2432-4F00-AF22-DC690F80F7AC}">
      <dsp:nvSpPr>
        <dsp:cNvPr id="0" name=""/>
        <dsp:cNvSpPr/>
      </dsp:nvSpPr>
      <dsp:spPr>
        <a:xfrm>
          <a:off x="0" y="4266280"/>
          <a:ext cx="6879517" cy="17062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6A4D42-FA6A-4854-9F27-C647F6F6E662}">
      <dsp:nvSpPr>
        <dsp:cNvPr id="0" name=""/>
        <dsp:cNvSpPr/>
      </dsp:nvSpPr>
      <dsp:spPr>
        <a:xfrm>
          <a:off x="516131" y="4650179"/>
          <a:ext cx="938421" cy="93842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D2D34B-D322-4CAD-9F26-F6B44ECE48CC}">
      <dsp:nvSpPr>
        <dsp:cNvPr id="0" name=""/>
        <dsp:cNvSpPr/>
      </dsp:nvSpPr>
      <dsp:spPr>
        <a:xfrm>
          <a:off x="1970684" y="4266280"/>
          <a:ext cx="4908832" cy="1706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0575" tIns="180575" rIns="180575" bIns="180575" numCol="1" spcCol="1270" anchor="ctr" anchorCtr="0">
          <a:noAutofit/>
        </a:bodyPr>
        <a:lstStyle/>
        <a:p>
          <a:pPr marL="0" lvl="0" indent="0" algn="l" defTabSz="1066800">
            <a:lnSpc>
              <a:spcPct val="90000"/>
            </a:lnSpc>
            <a:spcBef>
              <a:spcPct val="0"/>
            </a:spcBef>
            <a:spcAft>
              <a:spcPct val="35000"/>
            </a:spcAft>
            <a:buNone/>
          </a:pPr>
          <a:r>
            <a:rPr lang="en-US" sz="2400" kern="1200"/>
            <a:t>locate all information specific to an attribute when it is asked for, and store that information in working memory</a:t>
          </a:r>
        </a:p>
      </dsp:txBody>
      <dsp:txXfrm>
        <a:off x="1970684" y="4266280"/>
        <a:ext cx="4908832" cy="170622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249134-FB69-46A6-A14C-A7D9DF4A7250}">
      <dsp:nvSpPr>
        <dsp:cNvPr id="0" name=""/>
        <dsp:cNvSpPr/>
      </dsp:nvSpPr>
      <dsp:spPr>
        <a:xfrm>
          <a:off x="7952" y="71800"/>
          <a:ext cx="3364468" cy="1009340"/>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5868" tIns="265868" rIns="265868" bIns="265868" numCol="1" spcCol="1270" anchor="ctr" anchorCtr="0">
          <a:noAutofit/>
        </a:bodyPr>
        <a:lstStyle/>
        <a:p>
          <a:pPr marL="0" lvl="0" indent="0" algn="ctr" defTabSz="1511300">
            <a:lnSpc>
              <a:spcPct val="90000"/>
            </a:lnSpc>
            <a:spcBef>
              <a:spcPct val="0"/>
            </a:spcBef>
            <a:spcAft>
              <a:spcPct val="35000"/>
            </a:spcAft>
            <a:buNone/>
          </a:pPr>
          <a:r>
            <a:rPr lang="en-US" sz="3400" kern="1200"/>
            <a:t>Find</a:t>
          </a:r>
        </a:p>
      </dsp:txBody>
      <dsp:txXfrm>
        <a:off x="7952" y="71800"/>
        <a:ext cx="3364468" cy="1009340"/>
      </dsp:txXfrm>
    </dsp:sp>
    <dsp:sp modelId="{F023708F-6FED-4A1D-8F88-705D64CCAE4E}">
      <dsp:nvSpPr>
        <dsp:cNvPr id="0" name=""/>
        <dsp:cNvSpPr/>
      </dsp:nvSpPr>
      <dsp:spPr>
        <a:xfrm>
          <a:off x="7952" y="1081141"/>
          <a:ext cx="3364468" cy="2104345"/>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2335" tIns="332335" rIns="332335" bIns="332335" numCol="1" spcCol="1270" anchor="t" anchorCtr="0">
          <a:noAutofit/>
        </a:bodyPr>
        <a:lstStyle/>
        <a:p>
          <a:pPr marL="0" lvl="0" indent="0" algn="l" defTabSz="1155700">
            <a:lnSpc>
              <a:spcPct val="90000"/>
            </a:lnSpc>
            <a:spcBef>
              <a:spcPct val="0"/>
            </a:spcBef>
            <a:spcAft>
              <a:spcPct val="35000"/>
            </a:spcAft>
            <a:buNone/>
          </a:pPr>
          <a:r>
            <a:rPr lang="en-US" sz="2600" kern="1200"/>
            <a:t>Find rules that match the goal</a:t>
          </a:r>
        </a:p>
      </dsp:txBody>
      <dsp:txXfrm>
        <a:off x="7952" y="1081141"/>
        <a:ext cx="3364468" cy="2104345"/>
      </dsp:txXfrm>
    </dsp:sp>
    <dsp:sp modelId="{7236809C-3A63-41A0-975C-7D9D6CE919E1}">
      <dsp:nvSpPr>
        <dsp:cNvPr id="0" name=""/>
        <dsp:cNvSpPr/>
      </dsp:nvSpPr>
      <dsp:spPr>
        <a:xfrm>
          <a:off x="3480315" y="71800"/>
          <a:ext cx="3364468" cy="1009340"/>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5868" tIns="265868" rIns="265868" bIns="265868" numCol="1" spcCol="1270" anchor="ctr" anchorCtr="0">
          <a:noAutofit/>
        </a:bodyPr>
        <a:lstStyle/>
        <a:p>
          <a:pPr marL="0" lvl="0" indent="0" algn="ctr" defTabSz="1511300">
            <a:lnSpc>
              <a:spcPct val="90000"/>
            </a:lnSpc>
            <a:spcBef>
              <a:spcPct val="0"/>
            </a:spcBef>
            <a:spcAft>
              <a:spcPct val="35000"/>
            </a:spcAft>
            <a:buNone/>
          </a:pPr>
          <a:r>
            <a:rPr lang="en-US" sz="3400" kern="1200"/>
            <a:t>Stop</a:t>
          </a:r>
        </a:p>
      </dsp:txBody>
      <dsp:txXfrm>
        <a:off x="3480315" y="71800"/>
        <a:ext cx="3364468" cy="1009340"/>
      </dsp:txXfrm>
    </dsp:sp>
    <dsp:sp modelId="{3F1415C3-BDA4-4575-83D8-23CF62E6A268}">
      <dsp:nvSpPr>
        <dsp:cNvPr id="0" name=""/>
        <dsp:cNvSpPr/>
      </dsp:nvSpPr>
      <dsp:spPr>
        <a:xfrm>
          <a:off x="3480315" y="1081141"/>
          <a:ext cx="3364468" cy="2104345"/>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2335" tIns="332335" rIns="332335" bIns="332335" numCol="1" spcCol="1270" anchor="t" anchorCtr="0">
          <a:noAutofit/>
        </a:bodyPr>
        <a:lstStyle/>
        <a:p>
          <a:pPr marL="0" lvl="0" indent="0" algn="l" defTabSz="1155700">
            <a:lnSpc>
              <a:spcPct val="90000"/>
            </a:lnSpc>
            <a:spcBef>
              <a:spcPct val="0"/>
            </a:spcBef>
            <a:spcAft>
              <a:spcPct val="35000"/>
            </a:spcAft>
            <a:buNone/>
          </a:pPr>
          <a:r>
            <a:rPr lang="en-US" sz="2600" kern="1200"/>
            <a:t>If antecedents match the facts, stop</a:t>
          </a:r>
        </a:p>
      </dsp:txBody>
      <dsp:txXfrm>
        <a:off x="3480315" y="1081141"/>
        <a:ext cx="3364468" cy="2104345"/>
      </dsp:txXfrm>
    </dsp:sp>
    <dsp:sp modelId="{B69CEFFF-4F83-4FA0-BDFA-BF11F15E481E}">
      <dsp:nvSpPr>
        <dsp:cNvPr id="0" name=""/>
        <dsp:cNvSpPr/>
      </dsp:nvSpPr>
      <dsp:spPr>
        <a:xfrm>
          <a:off x="6952678" y="71800"/>
          <a:ext cx="3364468" cy="1009340"/>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5868" tIns="265868" rIns="265868" bIns="265868" numCol="1" spcCol="1270" anchor="ctr" anchorCtr="0">
          <a:noAutofit/>
        </a:bodyPr>
        <a:lstStyle/>
        <a:p>
          <a:pPr marL="0" lvl="0" indent="0" algn="ctr" defTabSz="1511300">
            <a:lnSpc>
              <a:spcPct val="90000"/>
            </a:lnSpc>
            <a:spcBef>
              <a:spcPct val="0"/>
            </a:spcBef>
            <a:spcAft>
              <a:spcPct val="35000"/>
            </a:spcAft>
            <a:buNone/>
          </a:pPr>
          <a:r>
            <a:rPr lang="en-US" sz="3400" kern="1200"/>
            <a:t>Make</a:t>
          </a:r>
        </a:p>
      </dsp:txBody>
      <dsp:txXfrm>
        <a:off x="6952678" y="71800"/>
        <a:ext cx="3364468" cy="1009340"/>
      </dsp:txXfrm>
    </dsp:sp>
    <dsp:sp modelId="{E6FA5624-D1BD-4DBB-9CE7-EBE4F48CC7A3}">
      <dsp:nvSpPr>
        <dsp:cNvPr id="0" name=""/>
        <dsp:cNvSpPr/>
      </dsp:nvSpPr>
      <dsp:spPr>
        <a:xfrm>
          <a:off x="6952678" y="1081141"/>
          <a:ext cx="3364468" cy="2104345"/>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2335" tIns="332335" rIns="332335" bIns="332335" numCol="1" spcCol="1270" anchor="t" anchorCtr="0">
          <a:noAutofit/>
        </a:bodyPr>
        <a:lstStyle/>
        <a:p>
          <a:pPr marL="0" lvl="0" indent="0" algn="l" defTabSz="1155700">
            <a:lnSpc>
              <a:spcPct val="90000"/>
            </a:lnSpc>
            <a:spcBef>
              <a:spcPct val="0"/>
            </a:spcBef>
            <a:spcAft>
              <a:spcPct val="35000"/>
            </a:spcAft>
            <a:buNone/>
          </a:pPr>
          <a:r>
            <a:rPr lang="en-US" sz="2600" kern="1200"/>
            <a:t>If not, make the antecedents the new sub-goals, and repeat</a:t>
          </a:r>
        </a:p>
      </dsp:txBody>
      <dsp:txXfrm>
        <a:off x="6952678" y="1081141"/>
        <a:ext cx="3364468" cy="210434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A8107C-FEA1-4665-8180-DFEC52FFCEA0}">
      <dsp:nvSpPr>
        <dsp:cNvPr id="0" name=""/>
        <dsp:cNvSpPr/>
      </dsp:nvSpPr>
      <dsp:spPr>
        <a:xfrm>
          <a:off x="0" y="729"/>
          <a:ext cx="6879517" cy="17062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2AFDB5-B147-4AD2-85A6-6D993B6E672D}">
      <dsp:nvSpPr>
        <dsp:cNvPr id="0" name=""/>
        <dsp:cNvSpPr/>
      </dsp:nvSpPr>
      <dsp:spPr>
        <a:xfrm>
          <a:off x="516131" y="384628"/>
          <a:ext cx="938421" cy="9384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E8DBB5D-35CE-4C67-9794-1D6B47C6940F}">
      <dsp:nvSpPr>
        <dsp:cNvPr id="0" name=""/>
        <dsp:cNvSpPr/>
      </dsp:nvSpPr>
      <dsp:spPr>
        <a:xfrm>
          <a:off x="1970684" y="729"/>
          <a:ext cx="4908832" cy="1706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0575" tIns="180575" rIns="180575" bIns="180575" numCol="1" spcCol="1270" anchor="ctr" anchorCtr="0">
          <a:noAutofit/>
        </a:bodyPr>
        <a:lstStyle/>
        <a:p>
          <a:pPr marL="0" lvl="0" indent="0" algn="l" defTabSz="800100">
            <a:lnSpc>
              <a:spcPct val="90000"/>
            </a:lnSpc>
            <a:spcBef>
              <a:spcPct val="0"/>
            </a:spcBef>
            <a:spcAft>
              <a:spcPct val="35000"/>
            </a:spcAft>
            <a:buNone/>
          </a:pPr>
          <a:r>
            <a:rPr lang="en-US" sz="1800" kern="1200"/>
            <a:t>One can treat working memory as the brain processes used for temporary storage and manipulation of information</a:t>
          </a:r>
        </a:p>
      </dsp:txBody>
      <dsp:txXfrm>
        <a:off x="1970684" y="729"/>
        <a:ext cx="4908832" cy="1706220"/>
      </dsp:txXfrm>
    </dsp:sp>
    <dsp:sp modelId="{A58D97F0-1CD2-4D21-8589-EDDB24B2FF95}">
      <dsp:nvSpPr>
        <dsp:cNvPr id="0" name=""/>
        <dsp:cNvSpPr/>
      </dsp:nvSpPr>
      <dsp:spPr>
        <a:xfrm>
          <a:off x="0" y="2133504"/>
          <a:ext cx="6879517" cy="17062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929692-6C26-40C7-84EF-1359E9037EE3}">
      <dsp:nvSpPr>
        <dsp:cNvPr id="0" name=""/>
        <dsp:cNvSpPr/>
      </dsp:nvSpPr>
      <dsp:spPr>
        <a:xfrm>
          <a:off x="516131" y="2517404"/>
          <a:ext cx="938421" cy="9384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4CE9F25-36DB-4943-9B3B-4B4BEA1A26BA}">
      <dsp:nvSpPr>
        <dsp:cNvPr id="0" name=""/>
        <dsp:cNvSpPr/>
      </dsp:nvSpPr>
      <dsp:spPr>
        <a:xfrm>
          <a:off x="1970684" y="2133504"/>
          <a:ext cx="4908832" cy="1706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0575" tIns="180575" rIns="180575" bIns="180575" numCol="1" spcCol="1270" anchor="ctr" anchorCtr="0">
          <a:noAutofit/>
        </a:bodyPr>
        <a:lstStyle/>
        <a:p>
          <a:pPr marL="0" lvl="0" indent="0" algn="l" defTabSz="800100">
            <a:lnSpc>
              <a:spcPct val="90000"/>
            </a:lnSpc>
            <a:spcBef>
              <a:spcPct val="0"/>
            </a:spcBef>
            <a:spcAft>
              <a:spcPct val="35000"/>
            </a:spcAft>
            <a:buNone/>
          </a:pPr>
          <a:r>
            <a:rPr lang="en-US" sz="1800" kern="1200"/>
            <a:t>Working memory simply contains the known facts about attribute-value pairs</a:t>
          </a:r>
        </a:p>
      </dsp:txBody>
      <dsp:txXfrm>
        <a:off x="1970684" y="2133504"/>
        <a:ext cx="4908832" cy="1706220"/>
      </dsp:txXfrm>
    </dsp:sp>
    <dsp:sp modelId="{C25D2FB8-D77F-41A5-B01D-FA9E7D394223}">
      <dsp:nvSpPr>
        <dsp:cNvPr id="0" name=""/>
        <dsp:cNvSpPr/>
      </dsp:nvSpPr>
      <dsp:spPr>
        <a:xfrm>
          <a:off x="0" y="4266280"/>
          <a:ext cx="6879517" cy="17062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5503B9-9206-465C-9417-C0E3CB744BED}">
      <dsp:nvSpPr>
        <dsp:cNvPr id="0" name=""/>
        <dsp:cNvSpPr/>
      </dsp:nvSpPr>
      <dsp:spPr>
        <a:xfrm>
          <a:off x="516131" y="4650179"/>
          <a:ext cx="938421" cy="93842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79EACB-E61C-4A83-9247-62D386D02617}">
      <dsp:nvSpPr>
        <dsp:cNvPr id="0" name=""/>
        <dsp:cNvSpPr/>
      </dsp:nvSpPr>
      <dsp:spPr>
        <a:xfrm>
          <a:off x="1970684" y="4266280"/>
          <a:ext cx="4908832" cy="1706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0575" tIns="180575" rIns="180575" bIns="180575" numCol="1" spcCol="1270" anchor="ctr" anchorCtr="0">
          <a:noAutofit/>
        </a:bodyPr>
        <a:lstStyle/>
        <a:p>
          <a:pPr marL="0" lvl="0" indent="0" algn="l" defTabSz="800100">
            <a:lnSpc>
              <a:spcPct val="90000"/>
            </a:lnSpc>
            <a:spcBef>
              <a:spcPct val="0"/>
            </a:spcBef>
            <a:spcAft>
              <a:spcPct val="35000"/>
            </a:spcAft>
            <a:buNone/>
          </a:pPr>
          <a:r>
            <a:rPr lang="en-US" sz="1800" kern="1200"/>
            <a:t>If a current fact and its certainty fact have been already stored in working memory, the system would not ask users about it further and it will calculate the certainty fact using the stored data</a:t>
          </a:r>
        </a:p>
      </dsp:txBody>
      <dsp:txXfrm>
        <a:off x="1970684" y="4266280"/>
        <a:ext cx="4908832" cy="170622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4/13/2022</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939036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4/13/2022</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853640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4/13/2022</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680565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4/13/2022</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418496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4/13/2022</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944767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4/13/2022</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212712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4/13/2022</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569563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4/13/2022</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96121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4/13/2022</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557376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4/13/2022</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231618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4/13/2022</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245596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4/13/2022</a:t>
            </a:fld>
            <a:endParaRPr lang="en-US"/>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3301829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Shail079/Medical-Expert-Syste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9" name="Group 4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0" name="Straight Connector 49">
              <a:extLst>
                <a:ext uri="{FF2B5EF4-FFF2-40B4-BE49-F238E27FC236}">
                  <a16:creationId xmlns:a16="http://schemas.microsoft.com/office/drawing/2014/main" id="{5F28962D-50BA-43F8-8863-28ECE711D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80F5939-D4E0-46FD-9A5A-5D648E3810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633D331-78CB-40A1-B167-8185EC5D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512E4B1-E78E-49E7-AA36-374CC1B084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7D46340-CBFC-490F-B44E-7AA8FBF58B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3575C26C-3EBD-4AA9-BA4D-2561E295D6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235DB6BE-E065-4559-BF5C-36B56B3790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DA54272-CD9D-4F68-BBAB-4F0C0C3EC6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002CE8F-9256-4F2C-B474-5887371711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59C9DE9F-4252-401D-913E-B74C9E326F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FE4E69B-534F-4A80-9E1C-798BEE1B07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7564E1C-009C-4832-AE8D-E98286693F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305DF1C-5801-43F2-A8B9-535136941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806E71C8-0783-4E17-9B34-F51231DD29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D908F17-2A89-4B0A-A2EA-692390969F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FBE22751-380F-44F9-BEED-0A553CF87B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7B27910-846F-4E4E-B588-F5B2E026FE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6E0501E-134E-46D7-984F-3A382B0BB2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0A83974-CBD7-4A69-9D84-2D3BBDE027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503E931-00D4-4B0C-BC69-49FE5C7665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97732A30-BE2F-4D71-BC37-60F7B44591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0C8EB840-DE7D-4E67-989C-F4D8F50E15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05D2CC2-53CC-487E-A72E-42B1E9B184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3A12D6B-1D60-4F26-8FB9-74AD5B070B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41895D00-2D63-443C-95A8-5EB6E5EEC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AC50652-2A56-4382-95D0-971644EE0F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DA50A374-8880-482D-B54F-F74E0D7BE1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66364D8-CCC7-4AAF-94BC-766EC160D9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A0DC409-26E2-4453-89FD-745EA849BE7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39ED039-D66C-4A5E-AA35-E7A5FA2E64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72C13DC-161E-49CF-96B5-5383AA052A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2" name="Right Triangle 81">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84" name="Rectangle 83">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86" name="Group 85">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7" name="Straight Connector 86">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19" name="Right Triangle 118">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20640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3" name="Picture 2">
            <a:extLst>
              <a:ext uri="{FF2B5EF4-FFF2-40B4-BE49-F238E27FC236}">
                <a16:creationId xmlns:a16="http://schemas.microsoft.com/office/drawing/2014/main" id="{1286E73D-4A99-6CF4-33AC-BCFC7E8DBBAA}"/>
              </a:ext>
            </a:extLst>
          </p:cNvPr>
          <p:cNvPicPr>
            <a:picLocks noChangeAspect="1"/>
          </p:cNvPicPr>
          <p:nvPr/>
        </p:nvPicPr>
        <p:blipFill rotWithShape="1">
          <a:blip r:embed="rId2"/>
          <a:srcRect l="500" r="42116" b="-1"/>
          <a:stretch/>
        </p:blipFill>
        <p:spPr>
          <a:xfrm>
            <a:off x="6309311" y="22413"/>
            <a:ext cx="5899302"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sp>
        <p:nvSpPr>
          <p:cNvPr id="2" name="Title"/>
          <p:cNvSpPr>
            <a:spLocks noGrp="1"/>
          </p:cNvSpPr>
          <p:nvPr>
            <p:ph type="ctrTitle"/>
          </p:nvPr>
        </p:nvSpPr>
        <p:spPr>
          <a:xfrm>
            <a:off x="392067" y="320837"/>
            <a:ext cx="6383906" cy="1938525"/>
          </a:xfrm>
        </p:spPr>
        <p:txBody>
          <a:bodyPr vert="horz" lIns="91440" tIns="45720" rIns="91440" bIns="45720" rtlCol="0" anchor="b">
            <a:normAutofit/>
          </a:bodyPr>
          <a:lstStyle/>
          <a:p>
            <a:r>
              <a:rPr lang="en-US" sz="4400"/>
              <a:t>Medical Expert System</a:t>
            </a:r>
          </a:p>
        </p:txBody>
      </p:sp>
      <p:sp>
        <p:nvSpPr>
          <p:cNvPr id="4" name="TextBox 3">
            <a:extLst>
              <a:ext uri="{FF2B5EF4-FFF2-40B4-BE49-F238E27FC236}">
                <a16:creationId xmlns:a16="http://schemas.microsoft.com/office/drawing/2014/main" id="{07633478-B218-4BB9-807E-788B82D4E812}"/>
              </a:ext>
            </a:extLst>
          </p:cNvPr>
          <p:cNvSpPr txBox="1"/>
          <p:nvPr/>
        </p:nvSpPr>
        <p:spPr>
          <a:xfrm>
            <a:off x="482312" y="4493623"/>
            <a:ext cx="4927425" cy="3245931"/>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57150">
              <a:lnSpc>
                <a:spcPct val="110000"/>
              </a:lnSpc>
              <a:spcAft>
                <a:spcPts val="600"/>
              </a:spcAft>
              <a:buClr>
                <a:schemeClr val="tx2">
                  <a:lumMod val="50000"/>
                  <a:lumOff val="50000"/>
                </a:schemeClr>
              </a:buClr>
              <a:buSzPct val="75000"/>
            </a:pPr>
            <a:r>
              <a:rPr lang="en-US">
                <a:solidFill>
                  <a:schemeClr val="tx2"/>
                </a:solidFill>
              </a:rPr>
              <a:t>Group Members :</a:t>
            </a:r>
          </a:p>
          <a:p>
            <a:pPr marL="57150">
              <a:lnSpc>
                <a:spcPct val="110000"/>
              </a:lnSpc>
              <a:spcAft>
                <a:spcPts val="600"/>
              </a:spcAft>
              <a:buClr>
                <a:schemeClr val="tx2">
                  <a:lumMod val="50000"/>
                  <a:lumOff val="50000"/>
                </a:schemeClr>
              </a:buClr>
              <a:buSzPct val="75000"/>
            </a:pPr>
            <a:r>
              <a:rPr lang="en-US">
                <a:solidFill>
                  <a:schemeClr val="tx2"/>
                </a:solidFill>
              </a:rPr>
              <a:t>Prasann Patel - 100833325</a:t>
            </a:r>
          </a:p>
          <a:p>
            <a:pPr marL="57150">
              <a:lnSpc>
                <a:spcPct val="110000"/>
              </a:lnSpc>
              <a:spcAft>
                <a:spcPts val="600"/>
              </a:spcAft>
              <a:buClr>
                <a:schemeClr val="tx2">
                  <a:lumMod val="50000"/>
                  <a:lumOff val="50000"/>
                </a:schemeClr>
              </a:buClr>
              <a:buSzPct val="75000"/>
            </a:pPr>
            <a:r>
              <a:rPr lang="en-US">
                <a:solidFill>
                  <a:schemeClr val="tx2"/>
                </a:solidFill>
              </a:rPr>
              <a:t>Samarth Patel - 100827936</a:t>
            </a:r>
          </a:p>
          <a:p>
            <a:pPr marL="57150">
              <a:lnSpc>
                <a:spcPct val="110000"/>
              </a:lnSpc>
              <a:spcAft>
                <a:spcPts val="600"/>
              </a:spcAft>
              <a:buClr>
                <a:schemeClr val="tx2">
                  <a:lumMod val="50000"/>
                  <a:lumOff val="50000"/>
                </a:schemeClr>
              </a:buClr>
              <a:buSzPct val="75000"/>
            </a:pPr>
            <a:r>
              <a:rPr lang="en-US">
                <a:solidFill>
                  <a:schemeClr val="tx2"/>
                </a:solidFill>
              </a:rPr>
              <a:t>Shail Patel - 100846377</a:t>
            </a:r>
          </a:p>
          <a:p>
            <a:pPr marL="57150">
              <a:lnSpc>
                <a:spcPct val="110000"/>
              </a:lnSpc>
              <a:spcAft>
                <a:spcPts val="600"/>
              </a:spcAft>
              <a:buClr>
                <a:schemeClr val="tx2">
                  <a:lumMod val="50000"/>
                  <a:lumOff val="50000"/>
                </a:schemeClr>
              </a:buClr>
              <a:buSzPct val="75000"/>
            </a:pPr>
            <a:r>
              <a:rPr lang="en-US">
                <a:solidFill>
                  <a:schemeClr val="tx2"/>
                </a:solidFill>
              </a:rPr>
              <a:t>Tejas Devani - 100846988</a:t>
            </a:r>
          </a:p>
          <a:p>
            <a:pPr indent="-228600">
              <a:lnSpc>
                <a:spcPct val="110000"/>
              </a:lnSpc>
              <a:spcAft>
                <a:spcPts val="600"/>
              </a:spcAft>
              <a:buClr>
                <a:schemeClr val="tx2">
                  <a:lumMod val="50000"/>
                  <a:lumOff val="50000"/>
                </a:schemeClr>
              </a:buClr>
              <a:buSzPct val="75000"/>
              <a:buFont typeface="Wingdings" panose="05000000000000000000" pitchFamily="2" charset="2"/>
              <a:buChar char="§"/>
            </a:pPr>
            <a:endParaRPr lang="en-US">
              <a:solidFill>
                <a:schemeClr val="tx2"/>
              </a:solidFill>
            </a:endParaRPr>
          </a:p>
        </p:txBody>
      </p:sp>
    </p:spTree>
    <p:extLst>
      <p:ext uri="{BB962C8B-B14F-4D97-AF65-F5344CB8AC3E}">
        <p14:creationId xmlns:p14="http://schemas.microsoft.com/office/powerpoint/2010/main" val="333513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 name="Group 11">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6297339" y="-29262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p:cNvSpPr>
            <a:spLocks noGrp="1"/>
          </p:cNvSpPr>
          <p:nvPr>
            <p:ph type="ctrTitle"/>
          </p:nvPr>
        </p:nvSpPr>
        <p:spPr>
          <a:xfrm>
            <a:off x="6088653" y="725951"/>
            <a:ext cx="4927425" cy="1938525"/>
          </a:xfrm>
        </p:spPr>
        <p:txBody>
          <a:bodyPr>
            <a:normAutofit/>
          </a:bodyPr>
          <a:lstStyle/>
          <a:p>
            <a:r>
              <a:rPr lang="en-US"/>
              <a:t>Certainty Factors</a:t>
            </a:r>
          </a:p>
        </p:txBody>
      </p:sp>
      <p:sp>
        <p:nvSpPr>
          <p:cNvPr id="3" name="Content Placeholder"/>
          <p:cNvSpPr>
            <a:spLocks noGrp="1"/>
          </p:cNvSpPr>
          <p:nvPr>
            <p:ph idx="1"/>
          </p:nvPr>
        </p:nvSpPr>
        <p:spPr>
          <a:xfrm>
            <a:off x="6088653" y="2886116"/>
            <a:ext cx="4927425" cy="3245931"/>
          </a:xfrm>
        </p:spPr>
        <p:txBody>
          <a:bodyPr vert="horz" lIns="91440" tIns="45720" rIns="91440" bIns="45720" rtlCol="0" anchor="t">
            <a:normAutofit/>
          </a:bodyPr>
          <a:lstStyle/>
          <a:p>
            <a:pPr lvl="0"/>
            <a:r>
              <a:rPr lang="en-US"/>
              <a:t>Certainty Factors: The most common scheme for modelling uncertainty is to assign a certainty factor to each piece of information in the system</a:t>
            </a:r>
          </a:p>
          <a:p>
            <a:pPr>
              <a:buClr>
                <a:srgbClr val="B0B377"/>
              </a:buClr>
            </a:pPr>
            <a:r>
              <a:rPr lang="en-US" b="1">
                <a:ea typeface="+mn-lt"/>
                <a:cs typeface="+mn-lt"/>
              </a:rPr>
              <a:t>𝐶𝐹 = 𝑅𝑢𝑙𝑒𝐶𝐹 ∗ 𝑃𝑟𝑒𝑚𝑖𝑠𝑒𝐶𝐹</a:t>
            </a:r>
            <a:endParaRPr lang="en-US"/>
          </a:p>
        </p:txBody>
      </p:sp>
      <p:pic>
        <p:nvPicPr>
          <p:cNvPr id="6" name="Picture 5" descr="3D rendering of game pieces tied together with a rope">
            <a:extLst>
              <a:ext uri="{FF2B5EF4-FFF2-40B4-BE49-F238E27FC236}">
                <a16:creationId xmlns:a16="http://schemas.microsoft.com/office/drawing/2014/main" id="{40260BA3-7072-C7F8-84CA-5E84198DCEA2}"/>
              </a:ext>
            </a:extLst>
          </p:cNvPr>
          <p:cNvPicPr>
            <a:picLocks noChangeAspect="1"/>
          </p:cNvPicPr>
          <p:nvPr/>
        </p:nvPicPr>
        <p:blipFill rotWithShape="1">
          <a:blip r:embed="rId2"/>
          <a:srcRect l="3402" r="32570" b="4"/>
          <a:stretch/>
        </p:blipFill>
        <p:spPr>
          <a:xfrm>
            <a:off x="1" y="10"/>
            <a:ext cx="5854890" cy="6857990"/>
          </a:xfrm>
          <a:custGeom>
            <a:avLst/>
            <a:gdLst/>
            <a:ahLst/>
            <a:cxnLst/>
            <a:rect l="l" t="t" r="r" b="b"/>
            <a:pathLst>
              <a:path w="6036633" h="6858000">
                <a:moveTo>
                  <a:pt x="0" y="0"/>
                </a:moveTo>
                <a:lnTo>
                  <a:pt x="5782584" y="0"/>
                </a:lnTo>
                <a:lnTo>
                  <a:pt x="5847735" y="280891"/>
                </a:lnTo>
                <a:cubicBezTo>
                  <a:pt x="6512611" y="3337011"/>
                  <a:pt x="5215360" y="3533975"/>
                  <a:pt x="5130974" y="6590095"/>
                </a:cubicBezTo>
                <a:lnTo>
                  <a:pt x="5127340" y="6858000"/>
                </a:lnTo>
                <a:lnTo>
                  <a:pt x="0" y="6858000"/>
                </a:lnTo>
                <a:close/>
              </a:path>
            </a:pathLst>
          </a:custGeom>
        </p:spPr>
      </p:pic>
    </p:spTree>
    <p:extLst>
      <p:ext uri="{BB962C8B-B14F-4D97-AF65-F5344CB8AC3E}">
        <p14:creationId xmlns:p14="http://schemas.microsoft.com/office/powerpoint/2010/main" val="2605940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4D45BF-E397-40C0-AFE3-A4149E60E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 name="Group 11">
            <a:extLst>
              <a:ext uri="{FF2B5EF4-FFF2-40B4-BE49-F238E27FC236}">
                <a16:creationId xmlns:a16="http://schemas.microsoft.com/office/drawing/2014/main" id="{35F4CD44-7930-4EB8-9A74-8D2F9E6369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6F1268F0-44F7-4AC9-A3E6-9527C22F30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880B23C-29A4-4D11-8671-EE46FECE7C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C2CF28E-44F6-4983-9729-A705B8709B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B11666B-80E2-4F7D-9613-17A65CBC17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ABFAC7C-C1E8-4988-864D-3B05D3006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2EE5A4C-9245-46EB-B145-8FDFBE6E1A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BFEDEDB-B657-4E62-9962-28BF541220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65EFAA5-5243-4FE8-819B-80D4995BB7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F92E633-809E-4E07-965A-F2F9EDCF7F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0DE1690-3F94-4C79-9357-6653BEEF12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529D5DF-1A9E-4690-B016-03FB1E72DC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6F8E2D2-E88C-4F73-A660-D2B76298C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37BF3BB-FE7A-410E-AA57-73485A775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0EC5EB5-F6E1-441C-AB44-799A5DF1B7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D6F199F-9E76-4C7E-9DF6-20EE550DFE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91704E7-976B-4FE0-9381-8EB7818E70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75603A9-61D4-4172-AF77-7A7CE408A7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73C1AA7-2357-41A1-A057-FA2D44DAD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0024205-8F58-4C8D-BE50-35E40091BC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737BEEA-3398-4C1B-AB48-E7173325C0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5EE29AB-4E85-418B-A6D3-3E7B401855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ADE2BEB-6A23-4DFC-9A4E-E44F3CA9FF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ECE8D73-51C6-4818-8BD9-9202BBA083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EA7AA7F-CD9D-4820-B463-7B9CFEC8EC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1618CA6-513B-458C-89C1-1FE15F1F43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5BACA43-902B-4444-95CB-5165D5483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8A07376-1103-43DD-A6D6-D7BAF6F005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FCEA8A1-BC0E-4221-B9E5-3D3C7BA261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55D27E5-DFE1-4EE8-B982-0A39223598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FD07B27-85E5-4F3B-B432-CDBDC0F6E6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B78179E-DE7D-4A30-9BDC-05D7AE217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07E3C0EF-2D2A-42BA-B4E2-76E2B1FC52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3" y="3153945"/>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p:cNvSpPr>
            <a:spLocks noGrp="1"/>
          </p:cNvSpPr>
          <p:nvPr>
            <p:ph type="ctrTitle"/>
          </p:nvPr>
        </p:nvSpPr>
        <p:spPr>
          <a:xfrm>
            <a:off x="691079" y="725950"/>
            <a:ext cx="3428812" cy="5436630"/>
          </a:xfrm>
        </p:spPr>
        <p:txBody>
          <a:bodyPr anchor="ctr">
            <a:normAutofit/>
          </a:bodyPr>
          <a:lstStyle/>
          <a:p>
            <a:r>
              <a:rPr lang="en-US"/>
              <a:t>Working memory</a:t>
            </a:r>
          </a:p>
        </p:txBody>
      </p:sp>
      <p:graphicFrame>
        <p:nvGraphicFramePr>
          <p:cNvPr id="6" name="Content Placeholder">
            <a:extLst>
              <a:ext uri="{FF2B5EF4-FFF2-40B4-BE49-F238E27FC236}">
                <a16:creationId xmlns:a16="http://schemas.microsoft.com/office/drawing/2014/main" id="{E19D8BA1-9738-07C8-8593-DC7129503A00}"/>
              </a:ext>
            </a:extLst>
          </p:cNvPr>
          <p:cNvGraphicFramePr>
            <a:graphicFrameLocks noGrp="1"/>
          </p:cNvGraphicFramePr>
          <p:nvPr>
            <p:ph idx="1"/>
            <p:extLst>
              <p:ext uri="{D42A27DB-BD31-4B8C-83A1-F6EECF244321}">
                <p14:modId xmlns:p14="http://schemas.microsoft.com/office/powerpoint/2010/main" val="3609122640"/>
              </p:ext>
            </p:extLst>
          </p:nvPr>
        </p:nvGraphicFramePr>
        <p:xfrm>
          <a:off x="5103282" y="170170"/>
          <a:ext cx="6879517" cy="59732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89585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4D45BF-E397-40C0-AFE3-A4149E60E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 name="Group 11">
            <a:extLst>
              <a:ext uri="{FF2B5EF4-FFF2-40B4-BE49-F238E27FC236}">
                <a16:creationId xmlns:a16="http://schemas.microsoft.com/office/drawing/2014/main" id="{35F4CD44-7930-4EB8-9A74-8D2F9E6369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6F1268F0-44F7-4AC9-A3E6-9527C22F30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880B23C-29A4-4D11-8671-EE46FECE7C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C2CF28E-44F6-4983-9729-A705B8709B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B11666B-80E2-4F7D-9613-17A65CBC17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ABFAC7C-C1E8-4988-864D-3B05D3006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2EE5A4C-9245-46EB-B145-8FDFBE6E1A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BFEDEDB-B657-4E62-9962-28BF541220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65EFAA5-5243-4FE8-819B-80D4995BB7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F92E633-809E-4E07-965A-F2F9EDCF7F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0DE1690-3F94-4C79-9357-6653BEEF12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529D5DF-1A9E-4690-B016-03FB1E72DC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6F8E2D2-E88C-4F73-A660-D2B76298C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37BF3BB-FE7A-410E-AA57-73485A775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0EC5EB5-F6E1-441C-AB44-799A5DF1B7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D6F199F-9E76-4C7E-9DF6-20EE550DFE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91704E7-976B-4FE0-9381-8EB7818E70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75603A9-61D4-4172-AF77-7A7CE408A7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73C1AA7-2357-41A1-A057-FA2D44DAD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0024205-8F58-4C8D-BE50-35E40091BC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737BEEA-3398-4C1B-AB48-E7173325C0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5EE29AB-4E85-418B-A6D3-3E7B401855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ADE2BEB-6A23-4DFC-9A4E-E44F3CA9FF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ECE8D73-51C6-4818-8BD9-9202BBA083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EA7AA7F-CD9D-4820-B463-7B9CFEC8EC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1618CA6-513B-458C-89C1-1FE15F1F43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5BACA43-902B-4444-95CB-5165D5483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8A07376-1103-43DD-A6D6-D7BAF6F005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FCEA8A1-BC0E-4221-B9E5-3D3C7BA261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55D27E5-DFE1-4EE8-B982-0A39223598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FD07B27-85E5-4F3B-B432-CDBDC0F6E6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B78179E-DE7D-4A30-9BDC-05D7AE217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07E3C0EF-2D2A-42BA-B4E2-76E2B1FC52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3" y="3153945"/>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p:cNvSpPr>
            <a:spLocks noGrp="1"/>
          </p:cNvSpPr>
          <p:nvPr>
            <p:ph type="ctrTitle"/>
          </p:nvPr>
        </p:nvSpPr>
        <p:spPr>
          <a:xfrm>
            <a:off x="691079" y="725950"/>
            <a:ext cx="3428812" cy="5436630"/>
          </a:xfrm>
        </p:spPr>
        <p:txBody>
          <a:bodyPr anchor="ctr">
            <a:normAutofit/>
          </a:bodyPr>
          <a:lstStyle/>
          <a:p>
            <a:r>
              <a:rPr lang="en-US"/>
              <a:t>User Interface</a:t>
            </a:r>
          </a:p>
        </p:txBody>
      </p:sp>
      <p:graphicFrame>
        <p:nvGraphicFramePr>
          <p:cNvPr id="6" name="Content Placeholder">
            <a:extLst>
              <a:ext uri="{FF2B5EF4-FFF2-40B4-BE49-F238E27FC236}">
                <a16:creationId xmlns:a16="http://schemas.microsoft.com/office/drawing/2014/main" id="{9C7099D6-27F3-A52B-CFB1-B8CAABBC3916}"/>
              </a:ext>
            </a:extLst>
          </p:cNvPr>
          <p:cNvGraphicFramePr>
            <a:graphicFrameLocks noGrp="1"/>
          </p:cNvGraphicFramePr>
          <p:nvPr>
            <p:ph idx="1"/>
            <p:extLst>
              <p:ext uri="{D42A27DB-BD31-4B8C-83A1-F6EECF244321}">
                <p14:modId xmlns:p14="http://schemas.microsoft.com/office/powerpoint/2010/main" val="3204596443"/>
              </p:ext>
            </p:extLst>
          </p:nvPr>
        </p:nvGraphicFramePr>
        <p:xfrm>
          <a:off x="5103282" y="170170"/>
          <a:ext cx="6879517" cy="59732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5671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4D45BF-E397-40C0-AFE3-A4149E60E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 name="Group 11">
            <a:extLst>
              <a:ext uri="{FF2B5EF4-FFF2-40B4-BE49-F238E27FC236}">
                <a16:creationId xmlns:a16="http://schemas.microsoft.com/office/drawing/2014/main" id="{35F4CD44-7930-4EB8-9A74-8D2F9E6369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6F1268F0-44F7-4AC9-A3E6-9527C22F30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880B23C-29A4-4D11-8671-EE46FECE7C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C2CF28E-44F6-4983-9729-A705B8709B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B11666B-80E2-4F7D-9613-17A65CBC17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ABFAC7C-C1E8-4988-864D-3B05D3006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2EE5A4C-9245-46EB-B145-8FDFBE6E1A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BFEDEDB-B657-4E62-9962-28BF541220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65EFAA5-5243-4FE8-819B-80D4995BB7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F92E633-809E-4E07-965A-F2F9EDCF7F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0DE1690-3F94-4C79-9357-6653BEEF12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529D5DF-1A9E-4690-B016-03FB1E72DC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6F8E2D2-E88C-4F73-A660-D2B76298C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37BF3BB-FE7A-410E-AA57-73485A775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0EC5EB5-F6E1-441C-AB44-799A5DF1B7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D6F199F-9E76-4C7E-9DF6-20EE550DFE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91704E7-976B-4FE0-9381-8EB7818E70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75603A9-61D4-4172-AF77-7A7CE408A7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73C1AA7-2357-41A1-A057-FA2D44DAD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0024205-8F58-4C8D-BE50-35E40091BC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737BEEA-3398-4C1B-AB48-E7173325C0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5EE29AB-4E85-418B-A6D3-3E7B401855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ADE2BEB-6A23-4DFC-9A4E-E44F3CA9FF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ECE8D73-51C6-4818-8BD9-9202BBA083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EA7AA7F-CD9D-4820-B463-7B9CFEC8EC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1618CA6-513B-458C-89C1-1FE15F1F43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5BACA43-902B-4444-95CB-5165D5483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8A07376-1103-43DD-A6D6-D7BAF6F005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FCEA8A1-BC0E-4221-B9E5-3D3C7BA261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55D27E5-DFE1-4EE8-B982-0A39223598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FD07B27-85E5-4F3B-B432-CDBDC0F6E6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B78179E-DE7D-4A30-9BDC-05D7AE217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07E3C0EF-2D2A-42BA-B4E2-76E2B1FC52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3" y="3153945"/>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p:cNvSpPr>
            <a:spLocks noGrp="1"/>
          </p:cNvSpPr>
          <p:nvPr>
            <p:ph type="ctrTitle"/>
          </p:nvPr>
        </p:nvSpPr>
        <p:spPr>
          <a:xfrm>
            <a:off x="691079" y="725950"/>
            <a:ext cx="3428812" cy="5436630"/>
          </a:xfrm>
        </p:spPr>
        <p:txBody>
          <a:bodyPr anchor="ctr">
            <a:normAutofit/>
          </a:bodyPr>
          <a:lstStyle/>
          <a:p>
            <a:r>
              <a:rPr lang="en-US"/>
              <a:t>User Interface</a:t>
            </a:r>
          </a:p>
        </p:txBody>
      </p:sp>
      <p:pic>
        <p:nvPicPr>
          <p:cNvPr id="11" name="Picture 43" descr="Text&#10;&#10;Description automatically generated">
            <a:extLst>
              <a:ext uri="{FF2B5EF4-FFF2-40B4-BE49-F238E27FC236}">
                <a16:creationId xmlns:a16="http://schemas.microsoft.com/office/drawing/2014/main" id="{E4B16F53-88A5-42FD-0C6F-839B2C900199}"/>
              </a:ext>
            </a:extLst>
          </p:cNvPr>
          <p:cNvPicPr>
            <a:picLocks noChangeAspect="1"/>
          </p:cNvPicPr>
          <p:nvPr/>
        </p:nvPicPr>
        <p:blipFill>
          <a:blip r:embed="rId2"/>
          <a:stretch>
            <a:fillRect/>
          </a:stretch>
        </p:blipFill>
        <p:spPr>
          <a:xfrm>
            <a:off x="3960573" y="512393"/>
            <a:ext cx="3853319" cy="3286255"/>
          </a:xfrm>
          <a:prstGeom prst="rect">
            <a:avLst/>
          </a:prstGeom>
        </p:spPr>
      </p:pic>
      <p:pic>
        <p:nvPicPr>
          <p:cNvPr id="44" name="Picture 45" descr="Text&#10;&#10;Description automatically generated">
            <a:extLst>
              <a:ext uri="{FF2B5EF4-FFF2-40B4-BE49-F238E27FC236}">
                <a16:creationId xmlns:a16="http://schemas.microsoft.com/office/drawing/2014/main" id="{80CE48B3-84E2-22A4-E984-7C9AF288A46E}"/>
              </a:ext>
            </a:extLst>
          </p:cNvPr>
          <p:cNvPicPr>
            <a:picLocks noChangeAspect="1"/>
          </p:cNvPicPr>
          <p:nvPr/>
        </p:nvPicPr>
        <p:blipFill>
          <a:blip r:embed="rId3"/>
          <a:stretch>
            <a:fillRect/>
          </a:stretch>
        </p:blipFill>
        <p:spPr>
          <a:xfrm>
            <a:off x="8423428" y="3102149"/>
            <a:ext cx="3445309" cy="3503373"/>
          </a:xfrm>
          <a:prstGeom prst="rect">
            <a:avLst/>
          </a:prstGeom>
        </p:spPr>
      </p:pic>
    </p:spTree>
    <p:extLst>
      <p:ext uri="{BB962C8B-B14F-4D97-AF65-F5344CB8AC3E}">
        <p14:creationId xmlns:p14="http://schemas.microsoft.com/office/powerpoint/2010/main" val="4030016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4D45BF-E397-40C0-AFE3-A4149E60E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 name="Group 11">
            <a:extLst>
              <a:ext uri="{FF2B5EF4-FFF2-40B4-BE49-F238E27FC236}">
                <a16:creationId xmlns:a16="http://schemas.microsoft.com/office/drawing/2014/main" id="{35F4CD44-7930-4EB8-9A74-8D2F9E6369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6F1268F0-44F7-4AC9-A3E6-9527C22F30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880B23C-29A4-4D11-8671-EE46FECE7C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C2CF28E-44F6-4983-9729-A705B8709B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B11666B-80E2-4F7D-9613-17A65CBC17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ABFAC7C-C1E8-4988-864D-3B05D3006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2EE5A4C-9245-46EB-B145-8FDFBE6E1A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BFEDEDB-B657-4E62-9962-28BF541220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65EFAA5-5243-4FE8-819B-80D4995BB7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F92E633-809E-4E07-965A-F2F9EDCF7F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0DE1690-3F94-4C79-9357-6653BEEF12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529D5DF-1A9E-4690-B016-03FB1E72DC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6F8E2D2-E88C-4F73-A660-D2B76298C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37BF3BB-FE7A-410E-AA57-73485A775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0EC5EB5-F6E1-441C-AB44-799A5DF1B7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D6F199F-9E76-4C7E-9DF6-20EE550DFE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91704E7-976B-4FE0-9381-8EB7818E70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75603A9-61D4-4172-AF77-7A7CE408A7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73C1AA7-2357-41A1-A057-FA2D44DAD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0024205-8F58-4C8D-BE50-35E40091BC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737BEEA-3398-4C1B-AB48-E7173325C0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5EE29AB-4E85-418B-A6D3-3E7B401855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ADE2BEB-6A23-4DFC-9A4E-E44F3CA9FF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ECE8D73-51C6-4818-8BD9-9202BBA083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EA7AA7F-CD9D-4820-B463-7B9CFEC8EC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1618CA6-513B-458C-89C1-1FE15F1F43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5BACA43-902B-4444-95CB-5165D5483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8A07376-1103-43DD-A6D6-D7BAF6F005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FCEA8A1-BC0E-4221-B9E5-3D3C7BA261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55D27E5-DFE1-4EE8-B982-0A39223598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FD07B27-85E5-4F3B-B432-CDBDC0F6E6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B78179E-DE7D-4A30-9BDC-05D7AE217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07E3C0EF-2D2A-42BA-B4E2-76E2B1FC52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3" y="3153945"/>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p:cNvSpPr>
            <a:spLocks noGrp="1"/>
          </p:cNvSpPr>
          <p:nvPr>
            <p:ph type="ctrTitle"/>
          </p:nvPr>
        </p:nvSpPr>
        <p:spPr>
          <a:xfrm>
            <a:off x="691079" y="725950"/>
            <a:ext cx="3428812" cy="5436630"/>
          </a:xfrm>
        </p:spPr>
        <p:txBody>
          <a:bodyPr anchor="ctr">
            <a:normAutofit/>
          </a:bodyPr>
          <a:lstStyle/>
          <a:p>
            <a:r>
              <a:rPr lang="en-US" sz="3400"/>
              <a:t>Framework and Implementation</a:t>
            </a:r>
          </a:p>
        </p:txBody>
      </p:sp>
      <p:graphicFrame>
        <p:nvGraphicFramePr>
          <p:cNvPr id="6" name="Content Placeholder">
            <a:extLst>
              <a:ext uri="{FF2B5EF4-FFF2-40B4-BE49-F238E27FC236}">
                <a16:creationId xmlns:a16="http://schemas.microsoft.com/office/drawing/2014/main" id="{E4B66850-3F2C-198F-34A1-1AEEF7B86F3C}"/>
              </a:ext>
            </a:extLst>
          </p:cNvPr>
          <p:cNvGraphicFramePr>
            <a:graphicFrameLocks noGrp="1"/>
          </p:cNvGraphicFramePr>
          <p:nvPr>
            <p:ph idx="1"/>
            <p:extLst>
              <p:ext uri="{D42A27DB-BD31-4B8C-83A1-F6EECF244321}">
                <p14:modId xmlns:p14="http://schemas.microsoft.com/office/powerpoint/2010/main" val="2534194439"/>
              </p:ext>
            </p:extLst>
          </p:nvPr>
        </p:nvGraphicFramePr>
        <p:xfrm>
          <a:off x="5103282" y="170170"/>
          <a:ext cx="6879517" cy="59732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8091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4D45BF-E397-40C0-AFE3-A4149E60E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 name="Group 11">
            <a:extLst>
              <a:ext uri="{FF2B5EF4-FFF2-40B4-BE49-F238E27FC236}">
                <a16:creationId xmlns:a16="http://schemas.microsoft.com/office/drawing/2014/main" id="{35F4CD44-7930-4EB8-9A74-8D2F9E6369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6F1268F0-44F7-4AC9-A3E6-9527C22F30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880B23C-29A4-4D11-8671-EE46FECE7C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C2CF28E-44F6-4983-9729-A705B8709B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B11666B-80E2-4F7D-9613-17A65CBC17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ABFAC7C-C1E8-4988-864D-3B05D3006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2EE5A4C-9245-46EB-B145-8FDFBE6E1A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BFEDEDB-B657-4E62-9962-28BF541220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65EFAA5-5243-4FE8-819B-80D4995BB7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F92E633-809E-4E07-965A-F2F9EDCF7F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0DE1690-3F94-4C79-9357-6653BEEF12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529D5DF-1A9E-4690-B016-03FB1E72DC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6F8E2D2-E88C-4F73-A660-D2B76298C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37BF3BB-FE7A-410E-AA57-73485A775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0EC5EB5-F6E1-441C-AB44-799A5DF1B7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D6F199F-9E76-4C7E-9DF6-20EE550DFE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91704E7-976B-4FE0-9381-8EB7818E70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75603A9-61D4-4172-AF77-7A7CE408A7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73C1AA7-2357-41A1-A057-FA2D44DAD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0024205-8F58-4C8D-BE50-35E40091BC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737BEEA-3398-4C1B-AB48-E7173325C0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5EE29AB-4E85-418B-A6D3-3E7B401855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ADE2BEB-6A23-4DFC-9A4E-E44F3CA9FF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ECE8D73-51C6-4818-8BD9-9202BBA083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EA7AA7F-CD9D-4820-B463-7B9CFEC8EC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1618CA6-513B-458C-89C1-1FE15F1F43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5BACA43-902B-4444-95CB-5165D5483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8A07376-1103-43DD-A6D6-D7BAF6F005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FCEA8A1-BC0E-4221-B9E5-3D3C7BA261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55D27E5-DFE1-4EE8-B982-0A39223598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FD07B27-85E5-4F3B-B432-CDBDC0F6E6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B78179E-DE7D-4A30-9BDC-05D7AE217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07E3C0EF-2D2A-42BA-B4E2-76E2B1FC52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3" y="3153945"/>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p:cNvSpPr>
            <a:spLocks noGrp="1"/>
          </p:cNvSpPr>
          <p:nvPr>
            <p:ph type="ctrTitle"/>
          </p:nvPr>
        </p:nvSpPr>
        <p:spPr>
          <a:xfrm>
            <a:off x="691079" y="725950"/>
            <a:ext cx="10996620" cy="5436630"/>
          </a:xfrm>
        </p:spPr>
        <p:txBody>
          <a:bodyPr anchor="ctr">
            <a:normAutofit/>
          </a:bodyPr>
          <a:lstStyle/>
          <a:p>
            <a:pPr algn="ctr"/>
            <a:r>
              <a:rPr lang="en-US" sz="3400"/>
              <a:t>Thank You</a:t>
            </a:r>
            <a:endParaRPr lang="en-US"/>
          </a:p>
        </p:txBody>
      </p:sp>
      <p:sp>
        <p:nvSpPr>
          <p:cNvPr id="3" name="TextBox 2">
            <a:extLst>
              <a:ext uri="{FF2B5EF4-FFF2-40B4-BE49-F238E27FC236}">
                <a16:creationId xmlns:a16="http://schemas.microsoft.com/office/drawing/2014/main" id="{5DF5F6D7-86F3-BC55-BC77-9E68BA35AC91}"/>
              </a:ext>
            </a:extLst>
          </p:cNvPr>
          <p:cNvSpPr txBox="1"/>
          <p:nvPr/>
        </p:nvSpPr>
        <p:spPr>
          <a:xfrm>
            <a:off x="508034" y="4714753"/>
            <a:ext cx="10908736"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err="1">
                <a:ea typeface="+mn-lt"/>
                <a:cs typeface="+mn-lt"/>
              </a:rPr>
              <a:t>Github</a:t>
            </a:r>
            <a:r>
              <a:rPr lang="en-US" sz="2400" b="1" dirty="0">
                <a:ea typeface="+mn-lt"/>
                <a:cs typeface="+mn-lt"/>
              </a:rPr>
              <a:t> Link: </a:t>
            </a:r>
            <a:r>
              <a:rPr lang="en-US" sz="2400" b="1" dirty="0">
                <a:ea typeface="+mn-lt"/>
                <a:cs typeface="+mn-lt"/>
                <a:hlinkClick r:id="rId2"/>
              </a:rPr>
              <a:t>https://github.com/Shail079/Medical-Expert-System</a:t>
            </a:r>
            <a:r>
              <a:rPr lang="en-US" sz="2400" b="1" dirty="0">
                <a:ea typeface="+mn-lt"/>
                <a:cs typeface="+mn-lt"/>
              </a:rPr>
              <a:t> </a:t>
            </a:r>
            <a:endParaRPr lang="en-US" sz="2400" b="1"/>
          </a:p>
          <a:p>
            <a:br>
              <a:rPr lang="en-US" dirty="0"/>
            </a:br>
            <a:endParaRPr lang="en-US"/>
          </a:p>
        </p:txBody>
      </p:sp>
    </p:spTree>
    <p:extLst>
      <p:ext uri="{BB962C8B-B14F-4D97-AF65-F5344CB8AC3E}">
        <p14:creationId xmlns:p14="http://schemas.microsoft.com/office/powerpoint/2010/main" val="194482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4D45BF-E397-40C0-AFE3-A4149E60E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 name="Group 11">
            <a:extLst>
              <a:ext uri="{FF2B5EF4-FFF2-40B4-BE49-F238E27FC236}">
                <a16:creationId xmlns:a16="http://schemas.microsoft.com/office/drawing/2014/main" id="{4473D18E-8239-4237-AAE3-669A5DC9E8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0E3084D0-F791-4BDB-BE05-646AC39927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4D6DCF6-A86F-4F3E-B05B-A185C88FED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C606F2D-64E8-4F47-8BFB-9E5461D0C1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0BCEF1D-5A57-437F-8B18-A4BB5E7E2C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AE40050-1642-4F32-97F7-A55F552241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46092F7-3842-40E2-9AA0-F5ABE85300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573861C-1632-4B71-A9D1-6217F70560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789946E-7E68-4423-850D-B2685741D5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FD9B59D-7EA5-4D09-A4D1-8FE116E6E1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B7DC543-FB49-4917-A784-F22671D85C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DD4C969-ABA8-42BF-8A5A-376D6150AF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41CF9EE-FFBB-4B80-9067-B93664D1E6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A70F89B-6A43-4899-80C1-71EF00FFE9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D017414-9CE6-4C62-9907-FFB7636784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71CBAD0-0A82-491E-B189-9B9EE284B1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1FBDB97-63E3-4080-9C98-C3AC95812D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EABAF5A-A1AF-407F-954C-AEC005C1DC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AFFB3E1-F883-4DC4-AB15-C9DF8FF456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370EECF-B2B1-4E98-9FA1-E6EAFD81AC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3D9282E-1351-4A7C-B825-55857E6CF6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62B53C5-26FB-44BD-BA0E-8C9DC2B735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DEA48D3-2D0C-42DB-8DA4-683C7BA87D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E94B642-22AE-4405-AF09-BCF2EFA660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64703B3-6CD3-454A-A370-2FC6778328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53E6017-E992-4244-9DD2-23A81C98DF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025D51B-D8CF-4443-9F54-922ED4F375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B0D1508-2D27-4EB4-B6E9-4F05F233A4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F19548D-9DB1-4973-AFAF-A1714BFCF7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B2B8E7E-308F-4C70-BB63-AA6E7F2705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DDB524C-34E5-4795-8662-91C3DD8352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13D1937-AA87-4E61-A0ED-D20D74720C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EA51299F-406B-4318-AEA1-08F10590EF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3" y="3153945"/>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p:cNvSpPr>
            <a:spLocks noGrp="1"/>
          </p:cNvSpPr>
          <p:nvPr>
            <p:ph type="ctrTitle"/>
          </p:nvPr>
        </p:nvSpPr>
        <p:spPr>
          <a:xfrm>
            <a:off x="691078" y="725950"/>
            <a:ext cx="5412263" cy="5436630"/>
          </a:xfrm>
        </p:spPr>
        <p:txBody>
          <a:bodyPr anchor="ctr">
            <a:normAutofit/>
          </a:bodyPr>
          <a:lstStyle/>
          <a:p>
            <a:r>
              <a:rPr lang="en-US"/>
              <a:t>Introduction</a:t>
            </a:r>
          </a:p>
        </p:txBody>
      </p:sp>
      <p:graphicFrame>
        <p:nvGraphicFramePr>
          <p:cNvPr id="6" name="Content Placeholder">
            <a:extLst>
              <a:ext uri="{FF2B5EF4-FFF2-40B4-BE49-F238E27FC236}">
                <a16:creationId xmlns:a16="http://schemas.microsoft.com/office/drawing/2014/main" id="{385D0FCA-5949-4C92-0012-E088D206D2CD}"/>
              </a:ext>
            </a:extLst>
          </p:cNvPr>
          <p:cNvGraphicFramePr>
            <a:graphicFrameLocks noGrp="1"/>
          </p:cNvGraphicFramePr>
          <p:nvPr>
            <p:ph idx="1"/>
            <p:extLst>
              <p:ext uri="{D42A27DB-BD31-4B8C-83A1-F6EECF244321}">
                <p14:modId xmlns:p14="http://schemas.microsoft.com/office/powerpoint/2010/main" val="837192884"/>
              </p:ext>
            </p:extLst>
          </p:nvPr>
        </p:nvGraphicFramePr>
        <p:xfrm>
          <a:off x="6630597" y="695421"/>
          <a:ext cx="5352202" cy="54671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6503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4D45BF-E397-40C0-AFE3-A4149E60E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 name="Group 11">
            <a:extLst>
              <a:ext uri="{FF2B5EF4-FFF2-40B4-BE49-F238E27FC236}">
                <a16:creationId xmlns:a16="http://schemas.microsoft.com/office/drawing/2014/main" id="{4473D18E-8239-4237-AAE3-669A5DC9E8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0E3084D0-F791-4BDB-BE05-646AC39927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4D6DCF6-A86F-4F3E-B05B-A185C88FED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C606F2D-64E8-4F47-8BFB-9E5461D0C1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0BCEF1D-5A57-437F-8B18-A4BB5E7E2C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AE40050-1642-4F32-97F7-A55F552241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46092F7-3842-40E2-9AA0-F5ABE85300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573861C-1632-4B71-A9D1-6217F70560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789946E-7E68-4423-850D-B2685741D5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FD9B59D-7EA5-4D09-A4D1-8FE116E6E1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B7DC543-FB49-4917-A784-F22671D85C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DD4C969-ABA8-42BF-8A5A-376D6150AF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41CF9EE-FFBB-4B80-9067-B93664D1E6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A70F89B-6A43-4899-80C1-71EF00FFE9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D017414-9CE6-4C62-9907-FFB7636784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71CBAD0-0A82-491E-B189-9B9EE284B1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1FBDB97-63E3-4080-9C98-C3AC95812D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EABAF5A-A1AF-407F-954C-AEC005C1DC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AFFB3E1-F883-4DC4-AB15-C9DF8FF456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370EECF-B2B1-4E98-9FA1-E6EAFD81AC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3D9282E-1351-4A7C-B825-55857E6CF6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62B53C5-26FB-44BD-BA0E-8C9DC2B735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DEA48D3-2D0C-42DB-8DA4-683C7BA87D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E94B642-22AE-4405-AF09-BCF2EFA660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64703B3-6CD3-454A-A370-2FC6778328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53E6017-E992-4244-9DD2-23A81C98DF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025D51B-D8CF-4443-9F54-922ED4F375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B0D1508-2D27-4EB4-B6E9-4F05F233A4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F19548D-9DB1-4973-AFAF-A1714BFCF7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B2B8E7E-308F-4C70-BB63-AA6E7F2705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DDB524C-34E5-4795-8662-91C3DD8352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13D1937-AA87-4E61-A0ED-D20D74720C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EA51299F-406B-4318-AEA1-08F10590EF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3" y="3153945"/>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p:cNvSpPr>
            <a:spLocks noGrp="1"/>
          </p:cNvSpPr>
          <p:nvPr>
            <p:ph type="ctrTitle"/>
          </p:nvPr>
        </p:nvSpPr>
        <p:spPr>
          <a:xfrm>
            <a:off x="691078" y="725950"/>
            <a:ext cx="5412263" cy="5436630"/>
          </a:xfrm>
        </p:spPr>
        <p:txBody>
          <a:bodyPr anchor="ctr">
            <a:normAutofit/>
          </a:bodyPr>
          <a:lstStyle/>
          <a:p>
            <a:r>
              <a:rPr lang="en-US"/>
              <a:t>Task and Purpose of the Expert System</a:t>
            </a:r>
          </a:p>
        </p:txBody>
      </p:sp>
      <p:graphicFrame>
        <p:nvGraphicFramePr>
          <p:cNvPr id="6" name="Content Placeholder">
            <a:extLst>
              <a:ext uri="{FF2B5EF4-FFF2-40B4-BE49-F238E27FC236}">
                <a16:creationId xmlns:a16="http://schemas.microsoft.com/office/drawing/2014/main" id="{8973AD24-E851-8067-C47B-40E9D5E9BD36}"/>
              </a:ext>
            </a:extLst>
          </p:cNvPr>
          <p:cNvGraphicFramePr>
            <a:graphicFrameLocks noGrp="1"/>
          </p:cNvGraphicFramePr>
          <p:nvPr>
            <p:ph idx="1"/>
            <p:extLst>
              <p:ext uri="{D42A27DB-BD31-4B8C-83A1-F6EECF244321}">
                <p14:modId xmlns:p14="http://schemas.microsoft.com/office/powerpoint/2010/main" val="2149786569"/>
              </p:ext>
            </p:extLst>
          </p:nvPr>
        </p:nvGraphicFramePr>
        <p:xfrm>
          <a:off x="6630597" y="695421"/>
          <a:ext cx="5352202" cy="54671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0245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4D45BF-E397-40C0-AFE3-A4149E60E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 name="Group 11">
            <a:extLst>
              <a:ext uri="{FF2B5EF4-FFF2-40B4-BE49-F238E27FC236}">
                <a16:creationId xmlns:a16="http://schemas.microsoft.com/office/drawing/2014/main" id="{4473D18E-8239-4237-AAE3-669A5DC9E8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0E3084D0-F791-4BDB-BE05-646AC39927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4D6DCF6-A86F-4F3E-B05B-A185C88FED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C606F2D-64E8-4F47-8BFB-9E5461D0C1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0BCEF1D-5A57-437F-8B18-A4BB5E7E2C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AE40050-1642-4F32-97F7-A55F552241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46092F7-3842-40E2-9AA0-F5ABE85300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573861C-1632-4B71-A9D1-6217F70560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789946E-7E68-4423-850D-B2685741D5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FD9B59D-7EA5-4D09-A4D1-8FE116E6E1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B7DC543-FB49-4917-A784-F22671D85C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DD4C969-ABA8-42BF-8A5A-376D6150AF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41CF9EE-FFBB-4B80-9067-B93664D1E6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A70F89B-6A43-4899-80C1-71EF00FFE9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D017414-9CE6-4C62-9907-FFB7636784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71CBAD0-0A82-491E-B189-9B9EE284B1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1FBDB97-63E3-4080-9C98-C3AC95812D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EABAF5A-A1AF-407F-954C-AEC005C1DC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AFFB3E1-F883-4DC4-AB15-C9DF8FF456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370EECF-B2B1-4E98-9FA1-E6EAFD81AC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3D9282E-1351-4A7C-B825-55857E6CF6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62B53C5-26FB-44BD-BA0E-8C9DC2B735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DEA48D3-2D0C-42DB-8DA4-683C7BA87D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E94B642-22AE-4405-AF09-BCF2EFA660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64703B3-6CD3-454A-A370-2FC6778328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53E6017-E992-4244-9DD2-23A81C98DF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025D51B-D8CF-4443-9F54-922ED4F375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B0D1508-2D27-4EB4-B6E9-4F05F233A4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F19548D-9DB1-4973-AFAF-A1714BFCF7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B2B8E7E-308F-4C70-BB63-AA6E7F2705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DDB524C-34E5-4795-8662-91C3DD8352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13D1937-AA87-4E61-A0ED-D20D74720C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EA51299F-406B-4318-AEA1-08F10590EF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3" y="3153945"/>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p:cNvSpPr>
            <a:spLocks noGrp="1"/>
          </p:cNvSpPr>
          <p:nvPr>
            <p:ph type="ctrTitle"/>
          </p:nvPr>
        </p:nvSpPr>
        <p:spPr>
          <a:xfrm>
            <a:off x="691078" y="725950"/>
            <a:ext cx="5412263" cy="5436630"/>
          </a:xfrm>
        </p:spPr>
        <p:txBody>
          <a:bodyPr anchor="ctr">
            <a:normAutofit/>
          </a:bodyPr>
          <a:lstStyle/>
          <a:p>
            <a:r>
              <a:rPr lang="en-US"/>
              <a:t>Knowledge Sources and Knowledge Acquisition</a:t>
            </a:r>
          </a:p>
        </p:txBody>
      </p:sp>
      <p:graphicFrame>
        <p:nvGraphicFramePr>
          <p:cNvPr id="6" name="Content Placeholder">
            <a:extLst>
              <a:ext uri="{FF2B5EF4-FFF2-40B4-BE49-F238E27FC236}">
                <a16:creationId xmlns:a16="http://schemas.microsoft.com/office/drawing/2014/main" id="{75F53598-6228-18CC-D2A8-E888C2B8EC98}"/>
              </a:ext>
            </a:extLst>
          </p:cNvPr>
          <p:cNvGraphicFramePr>
            <a:graphicFrameLocks noGrp="1"/>
          </p:cNvGraphicFramePr>
          <p:nvPr>
            <p:ph idx="1"/>
          </p:nvPr>
        </p:nvGraphicFramePr>
        <p:xfrm>
          <a:off x="6630597" y="695421"/>
          <a:ext cx="5352202" cy="54671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62996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4D45BF-E397-40C0-AFE3-A4149E60E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 name="Group 11">
            <a:extLst>
              <a:ext uri="{FF2B5EF4-FFF2-40B4-BE49-F238E27FC236}">
                <a16:creationId xmlns:a16="http://schemas.microsoft.com/office/drawing/2014/main" id="{4473D18E-8239-4237-AAE3-669A5DC9E8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0E3084D0-F791-4BDB-BE05-646AC39927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4D6DCF6-A86F-4F3E-B05B-A185C88FED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C606F2D-64E8-4F47-8BFB-9E5461D0C1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0BCEF1D-5A57-437F-8B18-A4BB5E7E2C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AE40050-1642-4F32-97F7-A55F552241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46092F7-3842-40E2-9AA0-F5ABE85300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573861C-1632-4B71-A9D1-6217F70560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789946E-7E68-4423-850D-B2685741D5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FD9B59D-7EA5-4D09-A4D1-8FE116E6E1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B7DC543-FB49-4917-A784-F22671D85C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DD4C969-ABA8-42BF-8A5A-376D6150AF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41CF9EE-FFBB-4B80-9067-B93664D1E6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A70F89B-6A43-4899-80C1-71EF00FFE9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D017414-9CE6-4C62-9907-FFB7636784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71CBAD0-0A82-491E-B189-9B9EE284B1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1FBDB97-63E3-4080-9C98-C3AC95812D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EABAF5A-A1AF-407F-954C-AEC005C1DC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AFFB3E1-F883-4DC4-AB15-C9DF8FF456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370EECF-B2B1-4E98-9FA1-E6EAFD81AC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3D9282E-1351-4A7C-B825-55857E6CF6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62B53C5-26FB-44BD-BA0E-8C9DC2B735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DEA48D3-2D0C-42DB-8DA4-683C7BA87D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E94B642-22AE-4405-AF09-BCF2EFA660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64703B3-6CD3-454A-A370-2FC6778328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53E6017-E992-4244-9DD2-23A81C98DF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025D51B-D8CF-4443-9F54-922ED4F375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B0D1508-2D27-4EB4-B6E9-4F05F233A4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F19548D-9DB1-4973-AFAF-A1714BFCF7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B2B8E7E-308F-4C70-BB63-AA6E7F2705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DDB524C-34E5-4795-8662-91C3DD8352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13D1937-AA87-4E61-A0ED-D20D74720C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EA51299F-406B-4318-AEA1-08F10590EF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3" y="3153945"/>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p:cNvSpPr>
            <a:spLocks noGrp="1"/>
          </p:cNvSpPr>
          <p:nvPr>
            <p:ph type="ctrTitle"/>
          </p:nvPr>
        </p:nvSpPr>
        <p:spPr>
          <a:xfrm>
            <a:off x="691078" y="725950"/>
            <a:ext cx="5412263" cy="5436630"/>
          </a:xfrm>
        </p:spPr>
        <p:txBody>
          <a:bodyPr anchor="ctr">
            <a:normAutofit/>
          </a:bodyPr>
          <a:lstStyle/>
          <a:p>
            <a:r>
              <a:rPr lang="en-US"/>
              <a:t>Knowledge Sources and Knowledge Acquisition</a:t>
            </a:r>
          </a:p>
        </p:txBody>
      </p:sp>
      <p:graphicFrame>
        <p:nvGraphicFramePr>
          <p:cNvPr id="6" name="Content Placeholder">
            <a:extLst>
              <a:ext uri="{FF2B5EF4-FFF2-40B4-BE49-F238E27FC236}">
                <a16:creationId xmlns:a16="http://schemas.microsoft.com/office/drawing/2014/main" id="{75F53598-6228-18CC-D2A8-E888C2B8EC98}"/>
              </a:ext>
            </a:extLst>
          </p:cNvPr>
          <p:cNvGraphicFramePr>
            <a:graphicFrameLocks noGrp="1"/>
          </p:cNvGraphicFramePr>
          <p:nvPr>
            <p:ph idx="1"/>
            <p:extLst>
              <p:ext uri="{D42A27DB-BD31-4B8C-83A1-F6EECF244321}">
                <p14:modId xmlns:p14="http://schemas.microsoft.com/office/powerpoint/2010/main" val="2660852416"/>
              </p:ext>
            </p:extLst>
          </p:nvPr>
        </p:nvGraphicFramePr>
        <p:xfrm>
          <a:off x="6630597" y="695421"/>
          <a:ext cx="5352202" cy="54671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9912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4D45BF-E397-40C0-AFE3-A4149E60E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 name="Group 11">
            <a:extLst>
              <a:ext uri="{FF2B5EF4-FFF2-40B4-BE49-F238E27FC236}">
                <a16:creationId xmlns:a16="http://schemas.microsoft.com/office/drawing/2014/main" id="{35F4CD44-7930-4EB8-9A74-8D2F9E6369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6F1268F0-44F7-4AC9-A3E6-9527C22F30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880B23C-29A4-4D11-8671-EE46FECE7C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C2CF28E-44F6-4983-9729-A705B8709B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B11666B-80E2-4F7D-9613-17A65CBC17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ABFAC7C-C1E8-4988-864D-3B05D3006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2EE5A4C-9245-46EB-B145-8FDFBE6E1A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BFEDEDB-B657-4E62-9962-28BF541220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65EFAA5-5243-4FE8-819B-80D4995BB7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F92E633-809E-4E07-965A-F2F9EDCF7F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0DE1690-3F94-4C79-9357-6653BEEF12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529D5DF-1A9E-4690-B016-03FB1E72DC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6F8E2D2-E88C-4F73-A660-D2B76298C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37BF3BB-FE7A-410E-AA57-73485A775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0EC5EB5-F6E1-441C-AB44-799A5DF1B7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D6F199F-9E76-4C7E-9DF6-20EE550DFE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91704E7-976B-4FE0-9381-8EB7818E70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75603A9-61D4-4172-AF77-7A7CE408A7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73C1AA7-2357-41A1-A057-FA2D44DAD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0024205-8F58-4C8D-BE50-35E40091BC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737BEEA-3398-4C1B-AB48-E7173325C0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5EE29AB-4E85-418B-A6D3-3E7B401855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ADE2BEB-6A23-4DFC-9A4E-E44F3CA9FF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ECE8D73-51C6-4818-8BD9-9202BBA083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EA7AA7F-CD9D-4820-B463-7B9CFEC8EC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1618CA6-513B-458C-89C1-1FE15F1F43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5BACA43-902B-4444-95CB-5165D5483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8A07376-1103-43DD-A6D6-D7BAF6F005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FCEA8A1-BC0E-4221-B9E5-3D3C7BA261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55D27E5-DFE1-4EE8-B982-0A39223598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FD07B27-85E5-4F3B-B432-CDBDC0F6E6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B78179E-DE7D-4A30-9BDC-05D7AE217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07E3C0EF-2D2A-42BA-B4E2-76E2B1FC52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3" y="3153945"/>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p:cNvSpPr>
            <a:spLocks noGrp="1"/>
          </p:cNvSpPr>
          <p:nvPr>
            <p:ph type="ctrTitle"/>
          </p:nvPr>
        </p:nvSpPr>
        <p:spPr>
          <a:xfrm>
            <a:off x="691079" y="725950"/>
            <a:ext cx="3428812" cy="5436630"/>
          </a:xfrm>
        </p:spPr>
        <p:txBody>
          <a:bodyPr anchor="ctr">
            <a:normAutofit/>
          </a:bodyPr>
          <a:lstStyle/>
          <a:p>
            <a:r>
              <a:rPr lang="en-US"/>
              <a:t>Knowledge Design and Engineering</a:t>
            </a:r>
          </a:p>
        </p:txBody>
      </p:sp>
      <p:graphicFrame>
        <p:nvGraphicFramePr>
          <p:cNvPr id="6" name="Content Placeholder">
            <a:extLst>
              <a:ext uri="{FF2B5EF4-FFF2-40B4-BE49-F238E27FC236}">
                <a16:creationId xmlns:a16="http://schemas.microsoft.com/office/drawing/2014/main" id="{0107C554-949F-3CF3-0684-C7F68061E4B4}"/>
              </a:ext>
            </a:extLst>
          </p:cNvPr>
          <p:cNvGraphicFramePr>
            <a:graphicFrameLocks noGrp="1"/>
          </p:cNvGraphicFramePr>
          <p:nvPr>
            <p:ph idx="1"/>
            <p:extLst>
              <p:ext uri="{D42A27DB-BD31-4B8C-83A1-F6EECF244321}">
                <p14:modId xmlns:p14="http://schemas.microsoft.com/office/powerpoint/2010/main" val="3434618111"/>
              </p:ext>
            </p:extLst>
          </p:nvPr>
        </p:nvGraphicFramePr>
        <p:xfrm>
          <a:off x="5103282" y="170170"/>
          <a:ext cx="6879517" cy="59732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2106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4D45BF-E397-40C0-AFE3-A4149E60E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 name="Group 11">
            <a:extLst>
              <a:ext uri="{FF2B5EF4-FFF2-40B4-BE49-F238E27FC236}">
                <a16:creationId xmlns:a16="http://schemas.microsoft.com/office/drawing/2014/main" id="{35F4CD44-7930-4EB8-9A74-8D2F9E6369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6F1268F0-44F7-4AC9-A3E6-9527C22F30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880B23C-29A4-4D11-8671-EE46FECE7C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C2CF28E-44F6-4983-9729-A705B8709B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B11666B-80E2-4F7D-9613-17A65CBC17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ABFAC7C-C1E8-4988-864D-3B05D3006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2EE5A4C-9245-46EB-B145-8FDFBE6E1A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BFEDEDB-B657-4E62-9962-28BF541220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65EFAA5-5243-4FE8-819B-80D4995BB7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F92E633-809E-4E07-965A-F2F9EDCF7F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0DE1690-3F94-4C79-9357-6653BEEF12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529D5DF-1A9E-4690-B016-03FB1E72DC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6F8E2D2-E88C-4F73-A660-D2B76298C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37BF3BB-FE7A-410E-AA57-73485A775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0EC5EB5-F6E1-441C-AB44-799A5DF1B7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D6F199F-9E76-4C7E-9DF6-20EE550DFE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91704E7-976B-4FE0-9381-8EB7818E70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75603A9-61D4-4172-AF77-7A7CE408A7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73C1AA7-2357-41A1-A057-FA2D44DAD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0024205-8F58-4C8D-BE50-35E40091BC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737BEEA-3398-4C1B-AB48-E7173325C0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5EE29AB-4E85-418B-A6D3-3E7B401855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ADE2BEB-6A23-4DFC-9A4E-E44F3CA9FF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ECE8D73-51C6-4818-8BD9-9202BBA083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EA7AA7F-CD9D-4820-B463-7B9CFEC8EC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1618CA6-513B-458C-89C1-1FE15F1F43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5BACA43-902B-4444-95CB-5165D5483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8A07376-1103-43DD-A6D6-D7BAF6F005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FCEA8A1-BC0E-4221-B9E5-3D3C7BA261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55D27E5-DFE1-4EE8-B982-0A39223598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FD07B27-85E5-4F3B-B432-CDBDC0F6E6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B78179E-DE7D-4A30-9BDC-05D7AE217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07E3C0EF-2D2A-42BA-B4E2-76E2B1FC52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3" y="3153945"/>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p:cNvSpPr>
            <a:spLocks noGrp="1"/>
          </p:cNvSpPr>
          <p:nvPr>
            <p:ph type="ctrTitle"/>
          </p:nvPr>
        </p:nvSpPr>
        <p:spPr>
          <a:xfrm>
            <a:off x="691079" y="725950"/>
            <a:ext cx="3428812" cy="5436630"/>
          </a:xfrm>
        </p:spPr>
        <p:txBody>
          <a:bodyPr anchor="ctr">
            <a:normAutofit/>
          </a:bodyPr>
          <a:lstStyle/>
          <a:p>
            <a:pPr algn="ctr"/>
            <a:r>
              <a:rPr lang="en-US"/>
              <a:t>Knowledge Structure</a:t>
            </a:r>
          </a:p>
        </p:txBody>
      </p:sp>
      <p:graphicFrame>
        <p:nvGraphicFramePr>
          <p:cNvPr id="6" name="Content Placeholder">
            <a:extLst>
              <a:ext uri="{FF2B5EF4-FFF2-40B4-BE49-F238E27FC236}">
                <a16:creationId xmlns:a16="http://schemas.microsoft.com/office/drawing/2014/main" id="{F4AF5834-9ABE-6820-5252-559FC7B80FA2}"/>
              </a:ext>
            </a:extLst>
          </p:cNvPr>
          <p:cNvGraphicFramePr>
            <a:graphicFrameLocks noGrp="1"/>
          </p:cNvGraphicFramePr>
          <p:nvPr>
            <p:ph idx="1"/>
            <p:extLst>
              <p:ext uri="{D42A27DB-BD31-4B8C-83A1-F6EECF244321}">
                <p14:modId xmlns:p14="http://schemas.microsoft.com/office/powerpoint/2010/main" val="157868904"/>
              </p:ext>
            </p:extLst>
          </p:nvPr>
        </p:nvGraphicFramePr>
        <p:xfrm>
          <a:off x="5103282" y="170170"/>
          <a:ext cx="6879517" cy="59732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5095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4D45BF-E397-40C0-AFE3-A4149E60E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 name="Group 11">
            <a:extLst>
              <a:ext uri="{FF2B5EF4-FFF2-40B4-BE49-F238E27FC236}">
                <a16:creationId xmlns:a16="http://schemas.microsoft.com/office/drawing/2014/main" id="{35F4CD44-7930-4EB8-9A74-8D2F9E6369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6F1268F0-44F7-4AC9-A3E6-9527C22F30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880B23C-29A4-4D11-8671-EE46FECE7C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C2CF28E-44F6-4983-9729-A705B8709B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B11666B-80E2-4F7D-9613-17A65CBC17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ABFAC7C-C1E8-4988-864D-3B05D3006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2EE5A4C-9245-46EB-B145-8FDFBE6E1A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BFEDEDB-B657-4E62-9962-28BF541220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65EFAA5-5243-4FE8-819B-80D4995BB7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F92E633-809E-4E07-965A-F2F9EDCF7F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0DE1690-3F94-4C79-9357-6653BEEF12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529D5DF-1A9E-4690-B016-03FB1E72DC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6F8E2D2-E88C-4F73-A660-D2B76298C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37BF3BB-FE7A-410E-AA57-73485A775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0EC5EB5-F6E1-441C-AB44-799A5DF1B7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D6F199F-9E76-4C7E-9DF6-20EE550DFE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91704E7-976B-4FE0-9381-8EB7818E70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75603A9-61D4-4172-AF77-7A7CE408A7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73C1AA7-2357-41A1-A057-FA2D44DAD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0024205-8F58-4C8D-BE50-35E40091BC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737BEEA-3398-4C1B-AB48-E7173325C0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5EE29AB-4E85-418B-A6D3-3E7B401855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ADE2BEB-6A23-4DFC-9A4E-E44F3CA9FF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ECE8D73-51C6-4818-8BD9-9202BBA083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EA7AA7F-CD9D-4820-B463-7B9CFEC8EC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1618CA6-513B-458C-89C1-1FE15F1F43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5BACA43-902B-4444-95CB-5165D5483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8A07376-1103-43DD-A6D6-D7BAF6F005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FCEA8A1-BC0E-4221-B9E5-3D3C7BA261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55D27E5-DFE1-4EE8-B982-0A39223598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FD07B27-85E5-4F3B-B432-CDBDC0F6E6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B78179E-DE7D-4A30-9BDC-05D7AE217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07E3C0EF-2D2A-42BA-B4E2-76E2B1FC52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3" y="3153945"/>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p:cNvSpPr>
            <a:spLocks noGrp="1"/>
          </p:cNvSpPr>
          <p:nvPr>
            <p:ph type="ctrTitle"/>
          </p:nvPr>
        </p:nvSpPr>
        <p:spPr>
          <a:xfrm>
            <a:off x="691079" y="725950"/>
            <a:ext cx="3428812" cy="5436630"/>
          </a:xfrm>
        </p:spPr>
        <p:txBody>
          <a:bodyPr anchor="ctr">
            <a:normAutofit/>
          </a:bodyPr>
          <a:lstStyle/>
          <a:p>
            <a:pPr algn="ctr"/>
            <a:r>
              <a:rPr lang="en-US"/>
              <a:t>Inference Engine</a:t>
            </a:r>
          </a:p>
        </p:txBody>
      </p:sp>
      <p:graphicFrame>
        <p:nvGraphicFramePr>
          <p:cNvPr id="6" name="Content Placeholder">
            <a:extLst>
              <a:ext uri="{FF2B5EF4-FFF2-40B4-BE49-F238E27FC236}">
                <a16:creationId xmlns:a16="http://schemas.microsoft.com/office/drawing/2014/main" id="{F4AF5834-9ABE-6820-5252-559FC7B80FA2}"/>
              </a:ext>
            </a:extLst>
          </p:cNvPr>
          <p:cNvGraphicFramePr>
            <a:graphicFrameLocks noGrp="1"/>
          </p:cNvGraphicFramePr>
          <p:nvPr>
            <p:ph idx="1"/>
          </p:nvPr>
        </p:nvGraphicFramePr>
        <p:xfrm>
          <a:off x="5103282" y="170170"/>
          <a:ext cx="6879517" cy="59732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2862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9663BDD8-36FC-48B0-8862-3B51BE4F7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53" name="Group 52">
            <a:extLst>
              <a:ext uri="{FF2B5EF4-FFF2-40B4-BE49-F238E27FC236}">
                <a16:creationId xmlns:a16="http://schemas.microsoft.com/office/drawing/2014/main" id="{7188C579-6F01-4060-BF31-C045C99A6C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4" name="Straight Connector 53">
              <a:extLst>
                <a:ext uri="{FF2B5EF4-FFF2-40B4-BE49-F238E27FC236}">
                  <a16:creationId xmlns:a16="http://schemas.microsoft.com/office/drawing/2014/main" id="{0CBA8DA8-7039-4026-8733-D3F4908603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54B834BE-C330-4AFA-9B27-8969E16F05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D141B717-A199-4EEE-8434-CBC9E5DDEA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B5222AF-AB0D-4F6E-896E-C17796EB66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7C2DAFE-2FB9-4D8D-BD2D-ED9F5F84F2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F3CD814-26D5-4D79-87E0-19D14406A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27D5AAA-C842-4E1C-BC3A-1075F625FE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5A2BF58-94DC-466E-8A14-22A3DB4795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B34C7E0-0590-48E8-96F6-F360D134B6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C0978ED-0E33-431F-AB9B-9982B4ABCD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BB69CC66-E364-4939-9117-F8C4F07AC5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F26B350-296D-48C7-BC91-284315CE9A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E6EF6201-58A9-4F7B-84D5-9B02266EC1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37A0E2A-071B-4227-ACA6-A749AB0DC6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0B607F85-6A97-46C7-B9BC-B8505E1D67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2CE1BD4B-04FC-4BDC-A11E-35BD219580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DAF4F244-77B9-4EB1-AD29-2582BBCFF3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756CFC8A-72E2-4020-90D4-EE0E7DB39B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E0F84F9E-4134-4152-959A-C2871B8013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5FEA8FE-6283-4B9B-BEDC-A1E7B16612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03E4F08-4425-45C0-A346-73394B795B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9ECBF93D-BA10-477C-B721-ABCBD81D0E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FF94D0A0-D5E2-47F4-B493-370EA21A26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0E9B354-9221-4A81-BFAE-3F702FB537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9066CD6-AB8B-4DAA-9790-FE285D793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BCD472A8-84A4-4E1A-83B4-DE91C32E6A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1C8D1A4B-4E3D-422F-984A-9891E2DDFD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7146BA3F-F373-412C-869A-D8736E0348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8B07C00C-AFB6-4E7D-87B9-44268CE733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6D7C4703-6318-4A09-87E7-1D19FB1ADA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A3DFFC6F-F715-482D-BC44-6DE29BEDFC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6" name="Right Triangle 85">
            <a:extLst>
              <a:ext uri="{FF2B5EF4-FFF2-40B4-BE49-F238E27FC236}">
                <a16:creationId xmlns:a16="http://schemas.microsoft.com/office/drawing/2014/main" id="{42DA35F9-950C-4AD3-AAD4-731D45E42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2" y="2068181"/>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p:cNvSpPr>
            <a:spLocks noGrp="1"/>
          </p:cNvSpPr>
          <p:nvPr>
            <p:ph type="ctrTitle"/>
          </p:nvPr>
        </p:nvSpPr>
        <p:spPr>
          <a:xfrm>
            <a:off x="691079" y="725951"/>
            <a:ext cx="10325000" cy="1926288"/>
          </a:xfrm>
        </p:spPr>
        <p:txBody>
          <a:bodyPr>
            <a:normAutofit/>
          </a:bodyPr>
          <a:lstStyle/>
          <a:p>
            <a:r>
              <a:rPr lang="en-US"/>
              <a:t>Backward chaining approach</a:t>
            </a:r>
          </a:p>
        </p:txBody>
      </p:sp>
      <p:graphicFrame>
        <p:nvGraphicFramePr>
          <p:cNvPr id="47" name="Content Placeholder">
            <a:extLst>
              <a:ext uri="{FF2B5EF4-FFF2-40B4-BE49-F238E27FC236}">
                <a16:creationId xmlns:a16="http://schemas.microsoft.com/office/drawing/2014/main" id="{21A3D476-75EE-E9E8-0360-BBC8C3AE689B}"/>
              </a:ext>
            </a:extLst>
          </p:cNvPr>
          <p:cNvGraphicFramePr/>
          <p:nvPr>
            <p:extLst>
              <p:ext uri="{D42A27DB-BD31-4B8C-83A1-F6EECF244321}">
                <p14:modId xmlns:p14="http://schemas.microsoft.com/office/powerpoint/2010/main" val="615310741"/>
              </p:ext>
            </p:extLst>
          </p:nvPr>
        </p:nvGraphicFramePr>
        <p:xfrm>
          <a:off x="690563" y="2883015"/>
          <a:ext cx="10325100" cy="32572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98105825"/>
      </p:ext>
    </p:extLst>
  </p:cSld>
  <p:clrMapOvr>
    <a:masterClrMapping/>
  </p:clrMapOvr>
</p:sld>
</file>

<file path=ppt/theme/theme1.xml><?xml version="1.0" encoding="utf-8"?>
<a:theme xmlns:a="http://schemas.openxmlformats.org/drawingml/2006/main" name="CosineVTI">
  <a:themeElements>
    <a:clrScheme name="AnalogousFromLightSeedRightStep">
      <a:dk1>
        <a:srgbClr val="000000"/>
      </a:dk1>
      <a:lt1>
        <a:srgbClr val="FFFFFF"/>
      </a:lt1>
      <a:dk2>
        <a:srgbClr val="36371F"/>
      </a:dk2>
      <a:lt2>
        <a:srgbClr val="E2E8E8"/>
      </a:lt2>
      <a:accent1>
        <a:srgbClr val="EE726E"/>
      </a:accent1>
      <a:accent2>
        <a:srgbClr val="E98D41"/>
      </a:accent2>
      <a:accent3>
        <a:srgbClr val="B3A444"/>
      </a:accent3>
      <a:accent4>
        <a:srgbClr val="8FB03A"/>
      </a:accent4>
      <a:accent5>
        <a:srgbClr val="5EB738"/>
      </a:accent5>
      <a:accent6>
        <a:srgbClr val="2EBA3E"/>
      </a:accent6>
      <a:hlink>
        <a:srgbClr val="568D8F"/>
      </a:hlink>
      <a:folHlink>
        <a:srgbClr val="7F7F7F"/>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CosineVTI</vt:lpstr>
      <vt:lpstr>Medical Expert System</vt:lpstr>
      <vt:lpstr>Introduction</vt:lpstr>
      <vt:lpstr>Task and Purpose of the Expert System</vt:lpstr>
      <vt:lpstr>Knowledge Sources and Knowledge Acquisition</vt:lpstr>
      <vt:lpstr>Knowledge Sources and Knowledge Acquisition</vt:lpstr>
      <vt:lpstr>Knowledge Design and Engineering</vt:lpstr>
      <vt:lpstr>Knowledge Structure</vt:lpstr>
      <vt:lpstr>Inference Engine</vt:lpstr>
      <vt:lpstr>Backward chaining approach</vt:lpstr>
      <vt:lpstr>Certainty Factors</vt:lpstr>
      <vt:lpstr>Working memory</vt:lpstr>
      <vt:lpstr>User Interface</vt:lpstr>
      <vt:lpstr>User Interface</vt:lpstr>
      <vt:lpstr>Framework and Implementation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revision>13</cp:revision>
  <dcterms:created xsi:type="dcterms:W3CDTF">2022-04-13T21:39:50Z</dcterms:created>
  <dcterms:modified xsi:type="dcterms:W3CDTF">2022-04-14T01:36:27Z</dcterms:modified>
</cp:coreProperties>
</file>