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A615-9297-A0AB-DF4E-FC056E3B3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71208-C2A0-4853-D86B-5700DFFEC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D2E03-29E1-E492-A302-3E2D4501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3D6A-051C-4507-AB9F-172BA6700E5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909B-8ADE-E92E-C227-B57974AF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DC56D-FDE0-A60A-75F4-11F1A9CE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085E-3F68-4AF5-8C33-C1C1E06B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7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982B-DAF2-9790-32E3-81B60903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9437B-07DE-2ECC-E886-ED36D32B7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B421E-9367-9AEA-A0E1-0F7D98B9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3D6A-051C-4507-AB9F-172BA6700E5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5BC0B-99E8-ABDB-294A-F78102CF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F2889-50A7-031D-2432-DDA2FB70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085E-3F68-4AF5-8C33-C1C1E06B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4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56433-C7CE-CD8A-EEAD-E847A5008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82B61-872D-3E9C-96F2-2C3A3CDF8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D5D2-542E-34B0-00B3-05C826FE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3D6A-051C-4507-AB9F-172BA6700E5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D8676-57F4-35F1-53C2-D110B649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16BA9-04D6-7EE7-F69A-218B81B2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085E-3F68-4AF5-8C33-C1C1E06B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9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71F4-B526-5232-6268-B8AA9B45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45F0-130A-812B-5BC9-7FD3A27DE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5E745-8F0F-5668-0940-1566BA88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3D6A-051C-4507-AB9F-172BA6700E5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8DEFE-7FF1-0F80-F57B-E95B07AED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330D2-6D6A-DCF8-5D57-2AD4239D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085E-3F68-4AF5-8C33-C1C1E06B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97C2-DB49-6779-C438-5F28AD81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1CF50-6BD9-90C6-1A0C-ED07E8279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FE0BC-DC6A-B4F5-C134-D3EEDC34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3D6A-051C-4507-AB9F-172BA6700E5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6C645-B764-37E0-AE1F-9CF07B98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FF93D-8759-005D-3720-AB1DF681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085E-3F68-4AF5-8C33-C1C1E06B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8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E556-A122-C70A-ACD3-1FDAD6AA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0410B-C533-66A0-9E8D-5633F511A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C5A0C-EAD9-8089-E3EE-E2CCFADDA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0E378-0F81-AA1E-93F1-0B5CD932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3D6A-051C-4507-AB9F-172BA6700E5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468F6-F1A0-3011-DB2E-91E634CF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9B3C1-4626-BDA1-F438-74BD501E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085E-3F68-4AF5-8C33-C1C1E06B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6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E27E-C4D4-FEEF-1ACA-9F7A29D9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F8505-78FB-B56B-8EEF-D907D315E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A6247-A53E-B52C-182C-F245E4ADC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0B09E-AE3B-D2F2-86D3-59FAD8E82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361E6-B3C3-A8FF-A0BF-72C28ADFE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D3C62-3C70-5658-B3BA-8335CB67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3D6A-051C-4507-AB9F-172BA6700E5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6B296-9BFF-2980-6AA7-C3B1C83E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30566D-D2CF-A301-1B80-71E3EFF4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085E-3F68-4AF5-8C33-C1C1E06B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3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83C5-473D-9FE5-91F4-F15E0843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52143-D3D1-9910-138E-D00D88D5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3D6A-051C-4507-AB9F-172BA6700E5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50302-41BB-22E1-24CF-E3ED588B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13CCE-B974-16A4-1D25-9E2C1F95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085E-3F68-4AF5-8C33-C1C1E06B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5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5D75D-8975-906C-B61F-9AC224BD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3D6A-051C-4507-AB9F-172BA6700E5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D5244-D438-1FDB-BB5D-56F110D9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4C21C-08B8-3DC0-D890-043B3283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085E-3F68-4AF5-8C33-C1C1E06B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0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EB8B-1443-70DD-D689-E1D746B3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4E821-5FC4-A5D9-1CAF-58FD899D4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8719A-3EA7-41B3-3F8E-1CB2B705C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76C1D-21F0-E3A5-3D15-CB92664D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3D6A-051C-4507-AB9F-172BA6700E5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1B971-7D4E-7D3A-6C98-94C16D5A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F0D58-436D-30A9-5748-3BDF2F46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085E-3F68-4AF5-8C33-C1C1E06B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7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7943-7475-42E3-5353-9AA7084C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74CA9-8F89-054A-EE39-CAB4D6B43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84746-4284-AEBC-231E-4E6BF039E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4B872-B2AB-CDD7-8DE0-12B83EC1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3D6A-051C-4507-AB9F-172BA6700E5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186E4-A0F0-E001-1EC4-BC0B2B2A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58AA6-851C-3322-352A-8B3096A0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085E-3F68-4AF5-8C33-C1C1E06B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0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72DFA-DF69-8A03-FC14-E6D1C7C5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A6F8B-507A-C531-853D-D7AA795F4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18911-52F1-B1F6-FF09-680D0CA73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B13D6A-051C-4507-AB9F-172BA6700E5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4D79-4564-41D1-D602-69EBB1C27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6CC9E-4AD6-2E0C-1682-4DB39D9F9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FD085E-3F68-4AF5-8C33-C1C1E06B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4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Information Technology Background Images, HD Pictures and Wallpaper For  Free Download | Pngtree">
            <a:extLst>
              <a:ext uri="{FF2B5EF4-FFF2-40B4-BE49-F238E27FC236}">
                <a16:creationId xmlns:a16="http://schemas.microsoft.com/office/drawing/2014/main" id="{9E671CBB-5AAF-C7C4-D69D-5B5C3E07C2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7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9D20D8-B857-00D7-051A-CD37D33075DF}"/>
              </a:ext>
            </a:extLst>
          </p:cNvPr>
          <p:cNvSpPr txBox="1"/>
          <p:nvPr/>
        </p:nvSpPr>
        <p:spPr>
          <a:xfrm>
            <a:off x="7398328" y="546265"/>
            <a:ext cx="47026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Eras Bold ITC" panose="020B0907030504020204" pitchFamily="34" charset="0"/>
                <a:cs typeface="Times New Roman" panose="02020603050405020304" pitchFamily="18" charset="0"/>
              </a:rPr>
              <a:t>MODULE 10.3 FINAL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8E1A6-E997-3460-D359-61FF161B0AA1}"/>
              </a:ext>
            </a:extLst>
          </p:cNvPr>
          <p:cNvSpPr txBox="1"/>
          <p:nvPr/>
        </p:nvSpPr>
        <p:spPr>
          <a:xfrm>
            <a:off x="5700156" y="3105834"/>
            <a:ext cx="662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Eras Bold ITC" panose="020B0907030504020204" pitchFamily="34" charset="0"/>
                <a:cs typeface="Times New Roman" panose="02020603050405020304" pitchFamily="18" charset="0"/>
              </a:rPr>
              <a:t>ASP.NET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E0E07-9152-2285-EC12-1E7388DB0C90}"/>
              </a:ext>
            </a:extLst>
          </p:cNvPr>
          <p:cNvSpPr txBox="1"/>
          <p:nvPr/>
        </p:nvSpPr>
        <p:spPr>
          <a:xfrm>
            <a:off x="5816930" y="3864910"/>
            <a:ext cx="662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Eras Bold ITC" panose="020B0907030504020204" pitchFamily="34" charset="0"/>
                <a:cs typeface="Times New Roman" panose="02020603050405020304" pitchFamily="18" charset="0"/>
              </a:rPr>
              <a:t>Shail Desai</a:t>
            </a:r>
          </a:p>
        </p:txBody>
      </p:sp>
    </p:spTree>
    <p:extLst>
      <p:ext uri="{BB962C8B-B14F-4D97-AF65-F5344CB8AC3E}">
        <p14:creationId xmlns:p14="http://schemas.microsoft.com/office/powerpoint/2010/main" val="110718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nformation Technology Background Images, HD Pictures and Wallpaper For  Free Download | Pngtree">
            <a:extLst>
              <a:ext uri="{FF2B5EF4-FFF2-40B4-BE49-F238E27FC236}">
                <a16:creationId xmlns:a16="http://schemas.microsoft.com/office/drawing/2014/main" id="{AF8D3F51-FFC0-01BB-779C-F5B5D06C3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7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5C02E0-2179-DCE9-E329-1916C46FE160}"/>
              </a:ext>
            </a:extLst>
          </p:cNvPr>
          <p:cNvSpPr/>
          <p:nvPr/>
        </p:nvSpPr>
        <p:spPr>
          <a:xfrm>
            <a:off x="190005" y="154379"/>
            <a:ext cx="11815948" cy="6549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A50AA2-1A5D-05EC-5457-2B00D9208D57}"/>
              </a:ext>
            </a:extLst>
          </p:cNvPr>
          <p:cNvSpPr/>
          <p:nvPr/>
        </p:nvSpPr>
        <p:spPr>
          <a:xfrm>
            <a:off x="2624447" y="237506"/>
            <a:ext cx="6709558" cy="41563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INVENTORY MANAGEMENT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4FBB6-7585-F92F-565C-4334B22F36DF}"/>
              </a:ext>
            </a:extLst>
          </p:cNvPr>
          <p:cNvSpPr txBox="1"/>
          <p:nvPr/>
        </p:nvSpPr>
        <p:spPr>
          <a:xfrm>
            <a:off x="461158" y="1563192"/>
            <a:ext cx="10913423" cy="1200329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Inventory Management System is an integrated software platform designed to efficiently manage and track product and supplier inventory in real-time, using a responsive web interface for user operations and a robust API for backend data handling. It leverages the ASP.NET framework and SQL Lite database to facilitate a full spectrum of inventory operations, from stock levels to supplier management.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03ECDF-D604-23AD-7AC1-75C1FADE0361}"/>
              </a:ext>
            </a:extLst>
          </p:cNvPr>
          <p:cNvSpPr/>
          <p:nvPr/>
        </p:nvSpPr>
        <p:spPr>
          <a:xfrm>
            <a:off x="461158" y="961901"/>
            <a:ext cx="4502728" cy="4156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80D14-7EB8-9555-885F-EB06E7118306}"/>
              </a:ext>
            </a:extLst>
          </p:cNvPr>
          <p:cNvSpPr txBox="1"/>
          <p:nvPr/>
        </p:nvSpPr>
        <p:spPr>
          <a:xfrm>
            <a:off x="522514" y="3876969"/>
            <a:ext cx="10913423" cy="1477328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Inventory Management System offers numerous benefits, including streamlined inventory tracking, reduced risk of stockouts or overstocking through accurate demand forecasting, enhanced operational efficiency, and improved decision-making with real-time data analytics. Additionally, it simplifies supplier management, increases productivity through automation, and supports better customer service by ensuring product availability.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B3832-1774-7080-12BA-0DA43C9DBD79}"/>
              </a:ext>
            </a:extLst>
          </p:cNvPr>
          <p:cNvSpPr/>
          <p:nvPr/>
        </p:nvSpPr>
        <p:spPr>
          <a:xfrm>
            <a:off x="461158" y="3257933"/>
            <a:ext cx="4502728" cy="4156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330771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nformation Technology Background Images, HD Pictures and Wallpaper For  Free Download | Pngtree">
            <a:extLst>
              <a:ext uri="{FF2B5EF4-FFF2-40B4-BE49-F238E27FC236}">
                <a16:creationId xmlns:a16="http://schemas.microsoft.com/office/drawing/2014/main" id="{AF8D3F51-FFC0-01BB-779C-F5B5D06C3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7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5C02E0-2179-DCE9-E329-1916C46FE160}"/>
              </a:ext>
            </a:extLst>
          </p:cNvPr>
          <p:cNvSpPr/>
          <p:nvPr/>
        </p:nvSpPr>
        <p:spPr>
          <a:xfrm>
            <a:off x="190005" y="154379"/>
            <a:ext cx="11815948" cy="6549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98381-AB72-47B3-2399-C7AB0E3BB5A0}"/>
              </a:ext>
            </a:extLst>
          </p:cNvPr>
          <p:cNvSpPr/>
          <p:nvPr/>
        </p:nvSpPr>
        <p:spPr>
          <a:xfrm>
            <a:off x="2624447" y="237506"/>
            <a:ext cx="6709558" cy="41563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Introduction to NorthwindInventoryAPI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939BEA-5370-863B-38EE-E1BBE0CCAD61}"/>
              </a:ext>
            </a:extLst>
          </p:cNvPr>
          <p:cNvSpPr/>
          <p:nvPr/>
        </p:nvSpPr>
        <p:spPr>
          <a:xfrm>
            <a:off x="475013" y="958934"/>
            <a:ext cx="11008426" cy="1926770"/>
          </a:xfrm>
          <a:prstGeom prst="roundRect">
            <a:avLst>
              <a:gd name="adj" fmla="val 11379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10DF3-7784-50BA-6B48-DCBAE4632672}"/>
              </a:ext>
            </a:extLst>
          </p:cNvPr>
          <p:cNvSpPr txBox="1"/>
          <p:nvPr/>
        </p:nvSpPr>
        <p:spPr>
          <a:xfrm>
            <a:off x="712519" y="1187532"/>
            <a:ext cx="106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Title: </a:t>
            </a:r>
            <a:r>
              <a:rPr lang="en-US" dirty="0">
                <a:solidFill>
                  <a:schemeClr val="bg1"/>
                </a:solidFill>
              </a:rPr>
              <a:t>NorthwindInventoryAPI: Powering Inventory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F59B1-0755-7FC5-B3A1-32853377C8EF}"/>
              </a:ext>
            </a:extLst>
          </p:cNvPr>
          <p:cNvSpPr txBox="1"/>
          <p:nvPr/>
        </p:nvSpPr>
        <p:spPr>
          <a:xfrm>
            <a:off x="1017319" y="1543998"/>
            <a:ext cx="106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Central backend service for real-time inventory data management.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0FCF1-8106-7785-08DF-C6DABF547DBA}"/>
              </a:ext>
            </a:extLst>
          </p:cNvPr>
          <p:cNvSpPr txBox="1"/>
          <p:nvPr/>
        </p:nvSpPr>
        <p:spPr>
          <a:xfrm>
            <a:off x="1017319" y="1938934"/>
            <a:ext cx="106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Manages and transacts with Northwind.db for product and supplier data.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01F85-E905-105D-9DB7-BBABD51E1486}"/>
              </a:ext>
            </a:extLst>
          </p:cNvPr>
          <p:cNvSpPr txBox="1"/>
          <p:nvPr/>
        </p:nvSpPr>
        <p:spPr>
          <a:xfrm>
            <a:off x="1017319" y="2303306"/>
            <a:ext cx="106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Crucial component for the system's data integrity and operational flow.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000617-505E-2056-9FCC-87CB296945BB}"/>
              </a:ext>
            </a:extLst>
          </p:cNvPr>
          <p:cNvSpPr/>
          <p:nvPr/>
        </p:nvSpPr>
        <p:spPr>
          <a:xfrm>
            <a:off x="712519" y="3515096"/>
            <a:ext cx="1911928" cy="1798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D6729E-39B3-DEF5-02AA-20721BA9C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48" y="3763903"/>
            <a:ext cx="1221469" cy="122146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DC6917-252E-7047-B5AB-84C07B243AEB}"/>
              </a:ext>
            </a:extLst>
          </p:cNvPr>
          <p:cNvSpPr txBox="1"/>
          <p:nvPr/>
        </p:nvSpPr>
        <p:spPr>
          <a:xfrm>
            <a:off x="475013" y="5378143"/>
            <a:ext cx="2565071" cy="369332"/>
          </a:xfrm>
          <a:prstGeom prst="rect">
            <a:avLst/>
          </a:prstGeom>
          <a:noFill/>
          <a:ln w="19050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NorthwindInventoryAPI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DC0A59-52EE-CFB2-E891-7D031AC83071}"/>
              </a:ext>
            </a:extLst>
          </p:cNvPr>
          <p:cNvCxnSpPr/>
          <p:nvPr/>
        </p:nvCxnSpPr>
        <p:spPr>
          <a:xfrm>
            <a:off x="2826327" y="3918857"/>
            <a:ext cx="32241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AB9B5C-3A07-FDFD-B00C-93ECA3AD0CEC}"/>
              </a:ext>
            </a:extLst>
          </p:cNvPr>
          <p:cNvCxnSpPr>
            <a:cxnSpLocks/>
          </p:cNvCxnSpPr>
          <p:nvPr/>
        </p:nvCxnSpPr>
        <p:spPr>
          <a:xfrm flipH="1">
            <a:off x="2826327" y="4249387"/>
            <a:ext cx="32241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B5C125-DAE5-B5D3-240D-717F982B4363}"/>
              </a:ext>
            </a:extLst>
          </p:cNvPr>
          <p:cNvCxnSpPr/>
          <p:nvPr/>
        </p:nvCxnSpPr>
        <p:spPr>
          <a:xfrm>
            <a:off x="2826327" y="4570021"/>
            <a:ext cx="32241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DDBDF2-D3BC-6A6E-F2F0-D967DEF64EA0}"/>
              </a:ext>
            </a:extLst>
          </p:cNvPr>
          <p:cNvCxnSpPr>
            <a:cxnSpLocks/>
          </p:cNvCxnSpPr>
          <p:nvPr/>
        </p:nvCxnSpPr>
        <p:spPr>
          <a:xfrm flipH="1">
            <a:off x="2826327" y="4878494"/>
            <a:ext cx="32241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73F5A0A-E3A6-05B1-A2A9-3795FE943395}"/>
              </a:ext>
            </a:extLst>
          </p:cNvPr>
          <p:cNvSpPr/>
          <p:nvPr/>
        </p:nvSpPr>
        <p:spPr>
          <a:xfrm>
            <a:off x="6379028" y="3452671"/>
            <a:ext cx="1911928" cy="1798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Sqlite - Sqlite Cylinder - CleanPNG / KissPNG">
            <a:extLst>
              <a:ext uri="{FF2B5EF4-FFF2-40B4-BE49-F238E27FC236}">
                <a16:creationId xmlns:a16="http://schemas.microsoft.com/office/drawing/2014/main" id="{74A8B724-3235-956C-898D-CC6375AF1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50" b="99417" l="4222" r="93556">
                        <a14:foregroundMark x1="18333" y1="13167" x2="84778" y2="17167"/>
                        <a14:foregroundMark x1="68889" y1="9500" x2="54556" y2="82083"/>
                        <a14:foregroundMark x1="34667" y1="25833" x2="57556" y2="79333"/>
                        <a14:foregroundMark x1="57556" y1="79333" x2="15333" y2="10417"/>
                        <a14:foregroundMark x1="15333" y1="10417" x2="17778" y2="57167"/>
                        <a14:foregroundMark x1="17778" y1="57167" x2="28000" y2="78417"/>
                        <a14:foregroundMark x1="28000" y1="78417" x2="41111" y2="78083"/>
                        <a14:foregroundMark x1="41111" y1="78083" x2="52889" y2="78417"/>
                        <a14:foregroundMark x1="52889" y1="78417" x2="43000" y2="53833"/>
                        <a14:foregroundMark x1="43000" y1="53833" x2="53667" y2="63750"/>
                        <a14:foregroundMark x1="53667" y1="63750" x2="60333" y2="50250"/>
                        <a14:foregroundMark x1="60333" y1="50250" x2="84778" y2="49500"/>
                        <a14:foregroundMark x1="84778" y1="49500" x2="83889" y2="34083"/>
                        <a14:foregroundMark x1="83889" y1="34083" x2="87556" y2="71667"/>
                        <a14:foregroundMark x1="87556" y1="71667" x2="46889" y2="83500"/>
                        <a14:foregroundMark x1="46889" y1="83500" x2="75333" y2="89833"/>
                        <a14:foregroundMark x1="75333" y1="89833" x2="31667" y2="82583"/>
                        <a14:foregroundMark x1="31667" y1="82583" x2="21111" y2="76750"/>
                        <a14:foregroundMark x1="21111" y1="76750" x2="18556" y2="69583"/>
                        <a14:foregroundMark x1="18556" y1="69583" x2="15000" y2="12750"/>
                        <a14:foregroundMark x1="15000" y1="12750" x2="16222" y2="7583"/>
                        <a14:foregroundMark x1="16222" y1="7583" x2="52444" y2="11750"/>
                        <a14:foregroundMark x1="52444" y1="11750" x2="52444" y2="11583"/>
                        <a14:foregroundMark x1="52444" y1="11583" x2="64111" y2="11417"/>
                        <a14:foregroundMark x1="64111" y1="11417" x2="84111" y2="15583"/>
                        <a14:foregroundMark x1="84111" y1="15583" x2="91667" y2="42083"/>
                        <a14:foregroundMark x1="91667" y1="42083" x2="91889" y2="75500"/>
                        <a14:foregroundMark x1="91889" y1="75500" x2="87889" y2="88583"/>
                        <a14:foregroundMark x1="87889" y1="88583" x2="71942" y2="96682"/>
                        <a14:foregroundMark x1="56111" y1="94750" x2="24333" y2="86250"/>
                        <a14:foregroundMark x1="24333" y1="86250" x2="11111" y2="78083"/>
                        <a14:foregroundMark x1="11111" y1="78083" x2="11333" y2="48000"/>
                        <a14:foregroundMark x1="11333" y1="48000" x2="11111" y2="27167"/>
                        <a14:foregroundMark x1="4444" y1="15750" x2="4889" y2="83667"/>
                        <a14:foregroundMark x1="22667" y1="75667" x2="28222" y2="32417"/>
                        <a14:foregroundMark x1="34667" y1="22667" x2="34667" y2="56417"/>
                        <a14:foregroundMark x1="34667" y1="56417" x2="46444" y2="80667"/>
                        <a14:foregroundMark x1="46444" y1="80667" x2="24111" y2="57500"/>
                        <a14:foregroundMark x1="24111" y1="57500" x2="34889" y2="35000"/>
                        <a14:foregroundMark x1="34889" y1="35000" x2="66556" y2="21500"/>
                        <a14:foregroundMark x1="43222" y1="7833" x2="63778" y2="5750"/>
                        <a14:foregroundMark x1="63778" y1="5750" x2="85111" y2="10083"/>
                        <a14:foregroundMark x1="85111" y1="10083" x2="86667" y2="10750"/>
                        <a14:foregroundMark x1="86667" y1="10750" x2="93556" y2="38083"/>
                        <a14:backgroundMark x1="68111" y1="98833" x2="68111" y2="98833"/>
                        <a14:backgroundMark x1="69111" y1="98667" x2="69111" y2="98667"/>
                        <a14:backgroundMark x1="67222" y1="98667" x2="71111" y2="97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824" y="3669869"/>
            <a:ext cx="1057151" cy="1409535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16EDD2B-9046-E23E-5850-67804C364F51}"/>
              </a:ext>
            </a:extLst>
          </p:cNvPr>
          <p:cNvSpPr txBox="1"/>
          <p:nvPr/>
        </p:nvSpPr>
        <p:spPr>
          <a:xfrm>
            <a:off x="5943600" y="5375383"/>
            <a:ext cx="2565071" cy="369332"/>
          </a:xfrm>
          <a:prstGeom prst="rect">
            <a:avLst/>
          </a:prstGeom>
          <a:noFill/>
          <a:ln w="19050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Northwind Database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CFE6D1-9F48-7951-C1B1-015E2F1CDA16}"/>
              </a:ext>
            </a:extLst>
          </p:cNvPr>
          <p:cNvSpPr txBox="1"/>
          <p:nvPr/>
        </p:nvSpPr>
        <p:spPr>
          <a:xfrm>
            <a:off x="4188032" y="3525177"/>
            <a:ext cx="112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2D4551-86F9-8024-1DDF-B3C0E3C70AEA}"/>
              </a:ext>
            </a:extLst>
          </p:cNvPr>
          <p:cNvSpPr txBox="1"/>
          <p:nvPr/>
        </p:nvSpPr>
        <p:spPr>
          <a:xfrm>
            <a:off x="4188032" y="3925369"/>
            <a:ext cx="112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C522B7-EA4E-3B47-E7B1-DD56227DD34E}"/>
              </a:ext>
            </a:extLst>
          </p:cNvPr>
          <p:cNvSpPr txBox="1"/>
          <p:nvPr/>
        </p:nvSpPr>
        <p:spPr>
          <a:xfrm>
            <a:off x="4188032" y="4255898"/>
            <a:ext cx="112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1637B6-EF79-EC88-FE02-7EB33F59DEC6}"/>
              </a:ext>
            </a:extLst>
          </p:cNvPr>
          <p:cNvSpPr txBox="1"/>
          <p:nvPr/>
        </p:nvSpPr>
        <p:spPr>
          <a:xfrm>
            <a:off x="4212773" y="4587599"/>
            <a:ext cx="112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08549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nformation Technology Background Images, HD Pictures and Wallpaper For  Free Download | Pngtree">
            <a:extLst>
              <a:ext uri="{FF2B5EF4-FFF2-40B4-BE49-F238E27FC236}">
                <a16:creationId xmlns:a16="http://schemas.microsoft.com/office/drawing/2014/main" id="{AF8D3F51-FFC0-01BB-779C-F5B5D06C3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7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5C02E0-2179-DCE9-E329-1916C46FE160}"/>
              </a:ext>
            </a:extLst>
          </p:cNvPr>
          <p:cNvSpPr/>
          <p:nvPr/>
        </p:nvSpPr>
        <p:spPr>
          <a:xfrm>
            <a:off x="190005" y="154379"/>
            <a:ext cx="11815948" cy="6549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967943-F04D-C651-6489-4A8678E010E5}"/>
              </a:ext>
            </a:extLst>
          </p:cNvPr>
          <p:cNvSpPr/>
          <p:nvPr/>
        </p:nvSpPr>
        <p:spPr>
          <a:xfrm>
            <a:off x="2624447" y="237506"/>
            <a:ext cx="6709558" cy="41563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API Controllers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3AB3CC-2536-8AFD-B839-0DFCD59CB8B8}"/>
              </a:ext>
            </a:extLst>
          </p:cNvPr>
          <p:cNvSpPr/>
          <p:nvPr/>
        </p:nvSpPr>
        <p:spPr>
          <a:xfrm>
            <a:off x="475013" y="958934"/>
            <a:ext cx="11008426" cy="1926770"/>
          </a:xfrm>
          <a:prstGeom prst="roundRect">
            <a:avLst>
              <a:gd name="adj" fmla="val 11379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B3775-3E0D-3CC9-DAB5-1E48065CFCBA}"/>
              </a:ext>
            </a:extLst>
          </p:cNvPr>
          <p:cNvSpPr txBox="1"/>
          <p:nvPr/>
        </p:nvSpPr>
        <p:spPr>
          <a:xfrm>
            <a:off x="712519" y="1187532"/>
            <a:ext cx="106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Title: </a:t>
            </a:r>
            <a:r>
              <a:rPr lang="en-US" dirty="0">
                <a:solidFill>
                  <a:schemeClr val="bg1"/>
                </a:solidFill>
              </a:rPr>
              <a:t>Controllers: Gatekeepers of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6ADC0-9B2C-3BF5-191F-877AA4BFA8CF}"/>
              </a:ext>
            </a:extLst>
          </p:cNvPr>
          <p:cNvSpPr txBox="1"/>
          <p:nvPr/>
        </p:nvSpPr>
        <p:spPr>
          <a:xfrm>
            <a:off x="1017319" y="1543998"/>
            <a:ext cx="106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ProductsController &amp; SuppliersController: Main endpoints for inventory operations.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CA148-63E7-735A-C3E6-C1CDD78A2CC0}"/>
              </a:ext>
            </a:extLst>
          </p:cNvPr>
          <p:cNvSpPr txBox="1"/>
          <p:nvPr/>
        </p:nvSpPr>
        <p:spPr>
          <a:xfrm>
            <a:off x="1041070" y="1922319"/>
            <a:ext cx="106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Execute Create, Read, Update, Delete (</a:t>
            </a:r>
            <a:r>
              <a:rPr lang="en-US" b="1" i="1" dirty="0">
                <a:solidFill>
                  <a:schemeClr val="bg1"/>
                </a:solidFill>
              </a:rPr>
              <a:t>CRUD)</a:t>
            </a:r>
            <a:r>
              <a:rPr lang="en-US" b="1" dirty="0">
                <a:solidFill>
                  <a:schemeClr val="bg1"/>
                </a:solidFill>
              </a:rPr>
              <a:t> operations asynchronously.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6EF16-3E8C-B452-AE01-9C4052EE29C3}"/>
              </a:ext>
            </a:extLst>
          </p:cNvPr>
          <p:cNvSpPr txBox="1"/>
          <p:nvPr/>
        </p:nvSpPr>
        <p:spPr>
          <a:xfrm>
            <a:off x="1068779" y="2336201"/>
            <a:ext cx="106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Enhance application responsiveness and manage data efficiently.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C12005-4AC9-2481-B048-716B309DD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74" y="3747324"/>
            <a:ext cx="1140031" cy="114003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178066-15BA-A213-9F74-03403D685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564" y="3410014"/>
            <a:ext cx="1140031" cy="114003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5C2263-906E-B767-FB26-3D3A2108A8D2}"/>
              </a:ext>
            </a:extLst>
          </p:cNvPr>
          <p:cNvSpPr txBox="1"/>
          <p:nvPr/>
        </p:nvSpPr>
        <p:spPr>
          <a:xfrm>
            <a:off x="475013" y="5047013"/>
            <a:ext cx="2517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ProductsController.cs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C60AFB-4E9A-932C-A4A5-155716AC9CEA}"/>
              </a:ext>
            </a:extLst>
          </p:cNvPr>
          <p:cNvSpPr txBox="1"/>
          <p:nvPr/>
        </p:nvSpPr>
        <p:spPr>
          <a:xfrm>
            <a:off x="1995054" y="4548081"/>
            <a:ext cx="2517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SupplierController.cs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C9A2C8-ADFC-A121-2C2A-7A34FAC02614}"/>
              </a:ext>
            </a:extLst>
          </p:cNvPr>
          <p:cNvSpPr txBox="1"/>
          <p:nvPr/>
        </p:nvSpPr>
        <p:spPr>
          <a:xfrm>
            <a:off x="4512623" y="3402281"/>
            <a:ext cx="48213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C R U 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3D65C4-2336-F85F-DF7A-7DB144CA7DCF}"/>
              </a:ext>
            </a:extLst>
          </p:cNvPr>
          <p:cNvSpPr txBox="1"/>
          <p:nvPr/>
        </p:nvSpPr>
        <p:spPr>
          <a:xfrm>
            <a:off x="4548249" y="4271995"/>
            <a:ext cx="1140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Create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00C8ED-45B4-58A7-EC80-56DBBC8A80A3}"/>
              </a:ext>
            </a:extLst>
          </p:cNvPr>
          <p:cNvSpPr txBox="1"/>
          <p:nvPr/>
        </p:nvSpPr>
        <p:spPr>
          <a:xfrm>
            <a:off x="5266706" y="4271994"/>
            <a:ext cx="1140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5336C3-8C9B-33B7-C854-9D607CEC0E8D}"/>
              </a:ext>
            </a:extLst>
          </p:cNvPr>
          <p:cNvSpPr txBox="1"/>
          <p:nvPr/>
        </p:nvSpPr>
        <p:spPr>
          <a:xfrm>
            <a:off x="5961413" y="4271993"/>
            <a:ext cx="1140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Update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8B56F2-83F8-B75C-3DD3-286BB05B7FA2}"/>
              </a:ext>
            </a:extLst>
          </p:cNvPr>
          <p:cNvSpPr txBox="1"/>
          <p:nvPr/>
        </p:nvSpPr>
        <p:spPr>
          <a:xfrm>
            <a:off x="6804561" y="4271332"/>
            <a:ext cx="1140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01083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nformation Technology Background Images, HD Pictures and Wallpaper For  Free Download | Pngtree">
            <a:extLst>
              <a:ext uri="{FF2B5EF4-FFF2-40B4-BE49-F238E27FC236}">
                <a16:creationId xmlns:a16="http://schemas.microsoft.com/office/drawing/2014/main" id="{AF8D3F51-FFC0-01BB-779C-F5B5D06C3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7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5C02E0-2179-DCE9-E329-1916C46FE160}"/>
              </a:ext>
            </a:extLst>
          </p:cNvPr>
          <p:cNvSpPr/>
          <p:nvPr/>
        </p:nvSpPr>
        <p:spPr>
          <a:xfrm>
            <a:off x="190005" y="154379"/>
            <a:ext cx="11815948" cy="6549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E508B-E63F-DFE3-6E84-4C23D87EECE0}"/>
              </a:ext>
            </a:extLst>
          </p:cNvPr>
          <p:cNvSpPr/>
          <p:nvPr/>
        </p:nvSpPr>
        <p:spPr>
          <a:xfrm>
            <a:off x="2624447" y="237506"/>
            <a:ext cx="6709558" cy="41563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Database Interaction via Entity Framework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C4B352-9628-C685-F51C-8C1DA151B47A}"/>
              </a:ext>
            </a:extLst>
          </p:cNvPr>
          <p:cNvSpPr/>
          <p:nvPr/>
        </p:nvSpPr>
        <p:spPr>
          <a:xfrm>
            <a:off x="475013" y="806239"/>
            <a:ext cx="11008426" cy="1818207"/>
          </a:xfrm>
          <a:prstGeom prst="roundRect">
            <a:avLst>
              <a:gd name="adj" fmla="val 11379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64BF05-3ACB-74A0-D720-5277779575DA}"/>
              </a:ext>
            </a:extLst>
          </p:cNvPr>
          <p:cNvSpPr txBox="1"/>
          <p:nvPr/>
        </p:nvSpPr>
        <p:spPr>
          <a:xfrm>
            <a:off x="708561" y="1033153"/>
            <a:ext cx="106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Title: </a:t>
            </a:r>
            <a:r>
              <a:rPr lang="en-US" dirty="0">
                <a:solidFill>
                  <a:schemeClr val="bg1"/>
                </a:solidFill>
              </a:rPr>
              <a:t>Efficient Data Handling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5D89E7-D939-8CFE-CF7E-79A2E8AF81BF}"/>
              </a:ext>
            </a:extLst>
          </p:cNvPr>
          <p:cNvSpPr txBox="1"/>
          <p:nvPr/>
        </p:nvSpPr>
        <p:spPr>
          <a:xfrm>
            <a:off x="801584" y="1370916"/>
            <a:ext cx="106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NorthwindContext: Facilitates communication between API and SQLite database.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C0C7DF-E5A0-206C-04DF-A8DDCE579423}"/>
              </a:ext>
            </a:extLst>
          </p:cNvPr>
          <p:cNvSpPr txBox="1"/>
          <p:nvPr/>
        </p:nvSpPr>
        <p:spPr>
          <a:xfrm>
            <a:off x="801584" y="1740248"/>
            <a:ext cx="106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Detailed configuration ensures reliable data connectivity and operations.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9A5FC5-12F5-72AC-4DEF-9ED1515C44F6}"/>
              </a:ext>
            </a:extLst>
          </p:cNvPr>
          <p:cNvSpPr txBox="1"/>
          <p:nvPr/>
        </p:nvSpPr>
        <p:spPr>
          <a:xfrm>
            <a:off x="801584" y="2120258"/>
            <a:ext cx="1067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Entity Framework provides an effective ORM solution, streamlining database interactions.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FA70ED58-A565-414D-A42B-70725504CA80}"/>
              </a:ext>
            </a:extLst>
          </p:cNvPr>
          <p:cNvSpPr/>
          <p:nvPr/>
        </p:nvSpPr>
        <p:spPr>
          <a:xfrm>
            <a:off x="708561" y="3705101"/>
            <a:ext cx="2521527" cy="1448790"/>
          </a:xfrm>
          <a:prstGeom prst="flowChartMagneticDisk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8900000" scaled="1"/>
            <a:tileRect/>
          </a:gra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2879D4-D71A-417B-C87D-72135B2B5116}"/>
              </a:ext>
            </a:extLst>
          </p:cNvPr>
          <p:cNvSpPr/>
          <p:nvPr/>
        </p:nvSpPr>
        <p:spPr>
          <a:xfrm>
            <a:off x="1187532" y="4286992"/>
            <a:ext cx="1626920" cy="712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BBD97F-C8C5-2063-335A-74B27AD5C297}"/>
              </a:ext>
            </a:extLst>
          </p:cNvPr>
          <p:cNvCxnSpPr/>
          <p:nvPr/>
        </p:nvCxnSpPr>
        <p:spPr>
          <a:xfrm>
            <a:off x="1187532" y="4415367"/>
            <a:ext cx="16269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95BC38-8984-CEE8-0A83-EAD304325EFE}"/>
              </a:ext>
            </a:extLst>
          </p:cNvPr>
          <p:cNvCxnSpPr/>
          <p:nvPr/>
        </p:nvCxnSpPr>
        <p:spPr>
          <a:xfrm>
            <a:off x="1187532" y="4571999"/>
            <a:ext cx="16269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21FF5B-169B-D4A1-96E9-1C8FB30E60D8}"/>
              </a:ext>
            </a:extLst>
          </p:cNvPr>
          <p:cNvCxnSpPr/>
          <p:nvPr/>
        </p:nvCxnSpPr>
        <p:spPr>
          <a:xfrm>
            <a:off x="1187532" y="4728633"/>
            <a:ext cx="16269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6607B9-E4F4-E4FD-4B20-B20D3691B59F}"/>
              </a:ext>
            </a:extLst>
          </p:cNvPr>
          <p:cNvCxnSpPr/>
          <p:nvPr/>
        </p:nvCxnSpPr>
        <p:spPr>
          <a:xfrm>
            <a:off x="1187532" y="4876799"/>
            <a:ext cx="16269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44619C-93CD-E97E-A471-3326493B492A}"/>
              </a:ext>
            </a:extLst>
          </p:cNvPr>
          <p:cNvCxnSpPr/>
          <p:nvPr/>
        </p:nvCxnSpPr>
        <p:spPr>
          <a:xfrm>
            <a:off x="1439333" y="4286992"/>
            <a:ext cx="0" cy="712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F33476-7DDF-EF9E-8FBA-24A807EF6E23}"/>
              </a:ext>
            </a:extLst>
          </p:cNvPr>
          <p:cNvCxnSpPr/>
          <p:nvPr/>
        </p:nvCxnSpPr>
        <p:spPr>
          <a:xfrm>
            <a:off x="1841500" y="4286992"/>
            <a:ext cx="0" cy="712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81878A-D8E1-17B7-A461-B74EAA8D0470}"/>
              </a:ext>
            </a:extLst>
          </p:cNvPr>
          <p:cNvCxnSpPr/>
          <p:nvPr/>
        </p:nvCxnSpPr>
        <p:spPr>
          <a:xfrm>
            <a:off x="2226733" y="4286992"/>
            <a:ext cx="0" cy="712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38F9F4-6939-FD72-F754-E3BBE9444310}"/>
              </a:ext>
            </a:extLst>
          </p:cNvPr>
          <p:cNvCxnSpPr/>
          <p:nvPr/>
        </p:nvCxnSpPr>
        <p:spPr>
          <a:xfrm>
            <a:off x="2535766" y="4286992"/>
            <a:ext cx="0" cy="712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9A77A6B-2CC9-A9F9-527B-40BC3376086D}"/>
              </a:ext>
            </a:extLst>
          </p:cNvPr>
          <p:cNvSpPr/>
          <p:nvPr/>
        </p:nvSpPr>
        <p:spPr>
          <a:xfrm>
            <a:off x="3493765" y="4222392"/>
            <a:ext cx="1068779" cy="441641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F9D313-8BA6-11A3-C0F6-67E3945C6367}"/>
              </a:ext>
            </a:extLst>
          </p:cNvPr>
          <p:cNvSpPr/>
          <p:nvPr/>
        </p:nvSpPr>
        <p:spPr>
          <a:xfrm>
            <a:off x="4692460" y="3809725"/>
            <a:ext cx="2521527" cy="116603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Entity Framework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48E4F10-4332-C9CA-6DD1-B66A2F7A8D8D}"/>
              </a:ext>
            </a:extLst>
          </p:cNvPr>
          <p:cNvSpPr/>
          <p:nvPr/>
        </p:nvSpPr>
        <p:spPr>
          <a:xfrm>
            <a:off x="7403972" y="4222391"/>
            <a:ext cx="1068779" cy="44164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2BF996B-A581-D00C-C4F7-2168463C06C0}"/>
              </a:ext>
            </a:extLst>
          </p:cNvPr>
          <p:cNvSpPr/>
          <p:nvPr/>
        </p:nvSpPr>
        <p:spPr>
          <a:xfrm>
            <a:off x="8662736" y="3667582"/>
            <a:ext cx="3004457" cy="130802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Context and Entity Classes</a:t>
            </a:r>
          </a:p>
        </p:txBody>
      </p:sp>
    </p:spTree>
    <p:extLst>
      <p:ext uri="{BB962C8B-B14F-4D97-AF65-F5344CB8AC3E}">
        <p14:creationId xmlns:p14="http://schemas.microsoft.com/office/powerpoint/2010/main" val="34662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nformation Technology Background Images, HD Pictures and Wallpaper For  Free Download | Pngtree">
            <a:extLst>
              <a:ext uri="{FF2B5EF4-FFF2-40B4-BE49-F238E27FC236}">
                <a16:creationId xmlns:a16="http://schemas.microsoft.com/office/drawing/2014/main" id="{AF8D3F51-FFC0-01BB-779C-F5B5D06C3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7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5C02E0-2179-DCE9-E329-1916C46FE160}"/>
              </a:ext>
            </a:extLst>
          </p:cNvPr>
          <p:cNvSpPr/>
          <p:nvPr/>
        </p:nvSpPr>
        <p:spPr>
          <a:xfrm>
            <a:off x="190005" y="154379"/>
            <a:ext cx="11815948" cy="6549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19DD0C-B42D-06EF-C4DA-4DCD2A6AE8F0}"/>
              </a:ext>
            </a:extLst>
          </p:cNvPr>
          <p:cNvSpPr/>
          <p:nvPr/>
        </p:nvSpPr>
        <p:spPr>
          <a:xfrm>
            <a:off x="2624447" y="237506"/>
            <a:ext cx="6709558" cy="41563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API Routing and Middleware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BAE3F2-AC0F-63D9-98EE-8A5761C9B052}"/>
              </a:ext>
            </a:extLst>
          </p:cNvPr>
          <p:cNvSpPr/>
          <p:nvPr/>
        </p:nvSpPr>
        <p:spPr>
          <a:xfrm>
            <a:off x="475013" y="806239"/>
            <a:ext cx="11008426" cy="1818207"/>
          </a:xfrm>
          <a:prstGeom prst="roundRect">
            <a:avLst>
              <a:gd name="adj" fmla="val 11379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B456C-F6BA-9996-9281-3A9E97975B38}"/>
              </a:ext>
            </a:extLst>
          </p:cNvPr>
          <p:cNvSpPr txBox="1"/>
          <p:nvPr/>
        </p:nvSpPr>
        <p:spPr>
          <a:xfrm>
            <a:off x="708561" y="1033153"/>
            <a:ext cx="106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Title: </a:t>
            </a:r>
            <a:r>
              <a:rPr lang="en-US" dirty="0">
                <a:solidFill>
                  <a:schemeClr val="bg1"/>
                </a:solidFill>
              </a:rPr>
              <a:t>API Routing and Middleware Configuration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682F7-56D2-8DA8-56C0-2BDA843526A2}"/>
              </a:ext>
            </a:extLst>
          </p:cNvPr>
          <p:cNvSpPr txBox="1"/>
          <p:nvPr/>
        </p:nvSpPr>
        <p:spPr>
          <a:xfrm>
            <a:off x="801584" y="1370916"/>
            <a:ext cx="106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HTTPS redirection and Swagger UI configured for secure, testable endpoints.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D4C21-21E5-4C49-BD8B-83FD4A00B8EC}"/>
              </a:ext>
            </a:extLst>
          </p:cNvPr>
          <p:cNvSpPr txBox="1"/>
          <p:nvPr/>
        </p:nvSpPr>
        <p:spPr>
          <a:xfrm>
            <a:off x="810491" y="1740248"/>
            <a:ext cx="106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Routing is meticulously designed for easy API navigation and endpoint discovery.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446AF-6835-B96D-B5DC-9DAEF80DF69A}"/>
              </a:ext>
            </a:extLst>
          </p:cNvPr>
          <p:cNvSpPr txBox="1"/>
          <p:nvPr/>
        </p:nvSpPr>
        <p:spPr>
          <a:xfrm>
            <a:off x="810491" y="2081602"/>
            <a:ext cx="106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Robust security with authorization checks to protect sensitive data transactions.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C8C2B5-E206-93F2-2DFB-71AE00D19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44" y="2851360"/>
            <a:ext cx="3170711" cy="317071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94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nformation Technology Background Images, HD Pictures and Wallpaper For  Free Download | Pngtree">
            <a:extLst>
              <a:ext uri="{FF2B5EF4-FFF2-40B4-BE49-F238E27FC236}">
                <a16:creationId xmlns:a16="http://schemas.microsoft.com/office/drawing/2014/main" id="{AF8D3F51-FFC0-01BB-779C-F5B5D06C3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7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5C02E0-2179-DCE9-E329-1916C46FE160}"/>
              </a:ext>
            </a:extLst>
          </p:cNvPr>
          <p:cNvSpPr/>
          <p:nvPr/>
        </p:nvSpPr>
        <p:spPr>
          <a:xfrm>
            <a:off x="190005" y="154379"/>
            <a:ext cx="11815948" cy="6549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4111F4-060C-2665-F555-FE1C46B186B2}"/>
              </a:ext>
            </a:extLst>
          </p:cNvPr>
          <p:cNvSpPr/>
          <p:nvPr/>
        </p:nvSpPr>
        <p:spPr>
          <a:xfrm>
            <a:off x="2624447" y="237506"/>
            <a:ext cx="6709558" cy="41563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InventoryApp Overview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23DCD2-D938-301F-85F4-A2BB608335C7}"/>
              </a:ext>
            </a:extLst>
          </p:cNvPr>
          <p:cNvSpPr/>
          <p:nvPr/>
        </p:nvSpPr>
        <p:spPr>
          <a:xfrm>
            <a:off x="463138" y="819398"/>
            <a:ext cx="11044052" cy="17931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EE077-2255-B49A-F8F7-4AC7EEA226F7}"/>
              </a:ext>
            </a:extLst>
          </p:cNvPr>
          <p:cNvSpPr txBox="1"/>
          <p:nvPr/>
        </p:nvSpPr>
        <p:spPr>
          <a:xfrm>
            <a:off x="708561" y="1033153"/>
            <a:ext cx="106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Title: </a:t>
            </a:r>
            <a:r>
              <a:rPr lang="en-US" dirty="0"/>
              <a:t>InventoryApp: Interactive User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B4238-B805-7AD9-38A9-D0B74A55DC67}"/>
              </a:ext>
            </a:extLst>
          </p:cNvPr>
          <p:cNvSpPr txBox="1"/>
          <p:nvPr/>
        </p:nvSpPr>
        <p:spPr>
          <a:xfrm>
            <a:off x="801584" y="1370916"/>
            <a:ext cx="106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Serves as the front-end user interface for inventory management.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A4974E-2114-6D5E-0F86-8EB0EF46CEA8}"/>
              </a:ext>
            </a:extLst>
          </p:cNvPr>
          <p:cNvSpPr txBox="1"/>
          <p:nvPr/>
        </p:nvSpPr>
        <p:spPr>
          <a:xfrm>
            <a:off x="801584" y="1721836"/>
            <a:ext cx="106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HomeController directs users through primary navigation paths.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D79AA-9B81-D566-D70E-2C32D0B3FD57}"/>
              </a:ext>
            </a:extLst>
          </p:cNvPr>
          <p:cNvSpPr txBox="1"/>
          <p:nvPr/>
        </p:nvSpPr>
        <p:spPr>
          <a:xfrm>
            <a:off x="831273" y="2078011"/>
            <a:ext cx="106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Interactive elements powered by ProductsController and SuppliersController.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ED60E4-568E-6371-3567-A07370583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50" y="3239830"/>
            <a:ext cx="5314108" cy="258501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63479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nformation Technology Background Images, HD Pictures and Wallpaper For  Free Download | Pngtree">
            <a:extLst>
              <a:ext uri="{FF2B5EF4-FFF2-40B4-BE49-F238E27FC236}">
                <a16:creationId xmlns:a16="http://schemas.microsoft.com/office/drawing/2014/main" id="{AF8D3F51-FFC0-01BB-779C-F5B5D06C3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7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5C02E0-2179-DCE9-E329-1916C46FE160}"/>
              </a:ext>
            </a:extLst>
          </p:cNvPr>
          <p:cNvSpPr/>
          <p:nvPr/>
        </p:nvSpPr>
        <p:spPr>
          <a:xfrm>
            <a:off x="190005" y="154379"/>
            <a:ext cx="11815948" cy="6549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02A3D9-C816-2569-FD24-BB178B019FB3}"/>
              </a:ext>
            </a:extLst>
          </p:cNvPr>
          <p:cNvSpPr/>
          <p:nvPr/>
        </p:nvSpPr>
        <p:spPr>
          <a:xfrm>
            <a:off x="463138" y="819398"/>
            <a:ext cx="11044052" cy="17931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B47C8B-F615-EC28-3338-DF09F6312FAA}"/>
              </a:ext>
            </a:extLst>
          </p:cNvPr>
          <p:cNvSpPr/>
          <p:nvPr/>
        </p:nvSpPr>
        <p:spPr>
          <a:xfrm>
            <a:off x="2624447" y="237506"/>
            <a:ext cx="6709558" cy="41563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Product and Supplier Management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4011D-9C46-E8AB-8FFD-0B64FC26AD11}"/>
              </a:ext>
            </a:extLst>
          </p:cNvPr>
          <p:cNvSpPr txBox="1"/>
          <p:nvPr/>
        </p:nvSpPr>
        <p:spPr>
          <a:xfrm>
            <a:off x="708561" y="1033153"/>
            <a:ext cx="106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Title: </a:t>
            </a:r>
            <a:r>
              <a:rPr lang="en-US" dirty="0"/>
              <a:t>Managing Products and Suppliers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49EF83-7AC2-B7D1-E2B0-773B21D771F6}"/>
              </a:ext>
            </a:extLst>
          </p:cNvPr>
          <p:cNvSpPr txBox="1"/>
          <p:nvPr/>
        </p:nvSpPr>
        <p:spPr>
          <a:xfrm>
            <a:off x="801584" y="1370916"/>
            <a:ext cx="106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Comprehensive management features from viewing to editing inventory items.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EA03F4-DD9F-5139-FC9F-2A9CEF0A7463}"/>
              </a:ext>
            </a:extLst>
          </p:cNvPr>
          <p:cNvSpPr txBox="1"/>
          <p:nvPr/>
        </p:nvSpPr>
        <p:spPr>
          <a:xfrm>
            <a:off x="816428" y="1708679"/>
            <a:ext cx="106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SuppliersController centralizes supplier-related operations.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CBC018-37BA-831A-B006-1CE93CF3A13E}"/>
              </a:ext>
            </a:extLst>
          </p:cNvPr>
          <p:cNvSpPr txBox="1"/>
          <p:nvPr/>
        </p:nvSpPr>
        <p:spPr>
          <a:xfrm>
            <a:off x="838695" y="2076558"/>
            <a:ext cx="106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Leverages HttpClientFactory for efficient network calls to backend API.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9A9269-DA04-DBA3-A19A-4C109707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87" y="3738736"/>
            <a:ext cx="5387439" cy="23201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FB8344-FA61-B2F8-0558-C6B8F9C01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814" y="3739616"/>
            <a:ext cx="4753664" cy="23793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B91C0BD-C844-51A3-E0BD-FBA5E1D9DA7C}"/>
              </a:ext>
            </a:extLst>
          </p:cNvPr>
          <p:cNvSpPr/>
          <p:nvPr/>
        </p:nvSpPr>
        <p:spPr>
          <a:xfrm>
            <a:off x="2992582" y="2826327"/>
            <a:ext cx="5486400" cy="4983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UI Designs</a:t>
            </a:r>
          </a:p>
        </p:txBody>
      </p:sp>
    </p:spTree>
    <p:extLst>
      <p:ext uri="{BB962C8B-B14F-4D97-AF65-F5344CB8AC3E}">
        <p14:creationId xmlns:p14="http://schemas.microsoft.com/office/powerpoint/2010/main" val="293419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nformation Technology Background Images, HD Pictures and Wallpaper For  Free Download | Pngtree">
            <a:extLst>
              <a:ext uri="{FF2B5EF4-FFF2-40B4-BE49-F238E27FC236}">
                <a16:creationId xmlns:a16="http://schemas.microsoft.com/office/drawing/2014/main" id="{AF8D3F51-FFC0-01BB-779C-F5B5D06C3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7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5C02E0-2179-DCE9-E329-1916C46FE160}"/>
              </a:ext>
            </a:extLst>
          </p:cNvPr>
          <p:cNvSpPr/>
          <p:nvPr/>
        </p:nvSpPr>
        <p:spPr>
          <a:xfrm>
            <a:off x="190005" y="154379"/>
            <a:ext cx="11815948" cy="6549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62FE7-0A81-3588-139E-1B33A1B10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598" y="729343"/>
            <a:ext cx="4876800" cy="48768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326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409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Eras Bold ITC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Desai, Shail Hitarth</dc:creator>
  <cp:lastModifiedBy>Desai, Shail Hitarth</cp:lastModifiedBy>
  <cp:revision>13</cp:revision>
  <dcterms:created xsi:type="dcterms:W3CDTF">2024-04-30T03:19:03Z</dcterms:created>
  <dcterms:modified xsi:type="dcterms:W3CDTF">2024-04-30T10:42:43Z</dcterms:modified>
</cp:coreProperties>
</file>