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4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DE5E-9F78-D063-0703-519CE820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26CCA-F005-4A17-73B8-A3EEC9364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2139B-C937-9579-FEE2-C80FE9E1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475C-ACDA-44EF-9C43-9BF41039125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E2FF-F89F-6301-26C3-31B86954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B2C96-66B3-43B6-E842-6FD79CE3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947C-DB28-42B3-84C8-A08740E27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2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7948-2E2B-B8F6-FAC8-E7C22833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61D90-80C6-4894-7169-5082F1C3E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E3DBA-C2F4-7284-B8BA-1248CEDB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475C-ACDA-44EF-9C43-9BF41039125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842E5-58BF-16EF-240B-4507BD1B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7E544-F0F3-74F1-17B2-904CF1E2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947C-DB28-42B3-84C8-A08740E27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8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98E23-6935-FDF0-F1A3-95327B2BD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11598-5D09-6199-7C12-EB806AD07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E57D7-7199-5C7C-D71E-3AF632CF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475C-ACDA-44EF-9C43-9BF41039125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81E0B-155B-7C3C-1653-D4672AC6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0541D-4C23-2476-A686-B964404C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947C-DB28-42B3-84C8-A08740E27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1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4FA4-0C50-D2DC-36FD-3F500661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A2B6-FF79-5F50-2B45-2A0722AE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75F0C-8511-15C4-DC21-AC486C1C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475C-ACDA-44EF-9C43-9BF41039125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2E37-E9A8-38B2-D142-AFD6D56F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97BC1-B180-DE25-07E8-7CE0BB40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947C-DB28-42B3-84C8-A08740E27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6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A6A0-1D91-D6BE-20A8-63F3F26F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83EC8-7DCF-75AE-EA96-F670FDE4B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0A183-C5BB-4C0B-1C47-66455F47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475C-ACDA-44EF-9C43-9BF41039125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E9694-A123-1880-4087-BC29FF6D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269B-8BF4-BEB5-9675-FA37D48B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947C-DB28-42B3-84C8-A08740E27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2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8F94-92D6-630F-6614-B64B85BD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8CA3-1EC5-DCBE-AEE6-7E54E00A2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B6CFE-710D-EB68-BE52-D2329B668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6E03E-90E0-357F-D64B-78057130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475C-ACDA-44EF-9C43-9BF41039125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34B20-D55A-A742-1938-5B2AC25A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63555-F074-AECA-E84C-888F6E6F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947C-DB28-42B3-84C8-A08740E27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7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C76B-6FEA-0A5E-FA60-B60A7809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3633D-CFEF-20FF-8A36-72763D6BE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E8919-787B-B347-37B8-D978867C7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464F2-A742-7538-98B6-F56CEE557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85846-69C9-3BAD-C4D6-144D90D9A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94452-905E-BC12-7900-95B73717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475C-ACDA-44EF-9C43-9BF41039125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43718-6A25-B139-94EC-7DD21717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0E352-9205-4B11-2551-11439F7C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947C-DB28-42B3-84C8-A08740E27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6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E74E-A182-C4DC-381F-640BE337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C31FE-0FA7-A0C4-55AE-530053E4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475C-ACDA-44EF-9C43-9BF41039125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B621-598A-60C0-B501-9ECC1BFC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83045-9671-E700-7347-D67CA5A1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947C-DB28-42B3-84C8-A08740E27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DEE38-FDFD-289B-95E6-FC4F926A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475C-ACDA-44EF-9C43-9BF41039125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8EBC6-8AFA-5C31-50DA-D63D9DA3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704AE-E025-43F2-4210-625C624D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947C-DB28-42B3-84C8-A08740E27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8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E7A1-334E-BEE8-4F1D-27A7D09F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AA50-1585-A297-E55C-E68A5C19E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C5991-07A1-5DEA-DD3A-16DE0482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4D8C4-0C68-BE46-50EC-80B4A2D1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475C-ACDA-44EF-9C43-9BF41039125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D25D4-16C4-E7AB-3AE4-4303A8FB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933DE-0900-5B13-36E0-C0A2728F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947C-DB28-42B3-84C8-A08740E27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1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D377-5367-9B21-3C84-F497CD1D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C423A-C122-30E4-91D2-1F9006413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C8DE9-27AE-1FFB-A799-E5FB990B9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500C2-5B99-1471-8973-A938C297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475C-ACDA-44EF-9C43-9BF41039125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5C24C-F5C4-197C-2D97-126FA195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106F8-DF6E-3D5B-6CD4-8AAF3926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947C-DB28-42B3-84C8-A08740E27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1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05DCA-9963-E173-A075-9F531A07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5ED46-9425-0CC9-40F6-30BA48901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B6C8D-1C9A-7525-552A-9BEDCBA49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1C475C-ACDA-44EF-9C43-9BF41039125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96002-3DA9-48B4-1A5E-D854B1FB9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A998C-156D-25C6-42C7-4D8327789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15947C-DB28-42B3-84C8-A08740E27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4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694F0-513A-3CE3-8B0B-91550662A452}"/>
              </a:ext>
            </a:extLst>
          </p:cNvPr>
          <p:cNvSpPr/>
          <p:nvPr/>
        </p:nvSpPr>
        <p:spPr>
          <a:xfrm>
            <a:off x="1701140" y="635331"/>
            <a:ext cx="8789720" cy="53260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7E06F1-F9EE-8AD4-C178-5121B75FA76D}"/>
              </a:ext>
            </a:extLst>
          </p:cNvPr>
          <p:cNvSpPr/>
          <p:nvPr/>
        </p:nvSpPr>
        <p:spPr>
          <a:xfrm>
            <a:off x="1701140" y="635331"/>
            <a:ext cx="4010891" cy="53260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F1872-4526-F206-FCAB-DFB5231B4439}"/>
              </a:ext>
            </a:extLst>
          </p:cNvPr>
          <p:cNvSpPr txBox="1"/>
          <p:nvPr/>
        </p:nvSpPr>
        <p:spPr>
          <a:xfrm>
            <a:off x="6096000" y="1543792"/>
            <a:ext cx="3048000" cy="38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Username: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AF9DD-0695-618C-4629-0D9A33261846}"/>
              </a:ext>
            </a:extLst>
          </p:cNvPr>
          <p:cNvSpPr txBox="1"/>
          <p:nvPr/>
        </p:nvSpPr>
        <p:spPr>
          <a:xfrm>
            <a:off x="6096000" y="2493819"/>
            <a:ext cx="3048000" cy="38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Password: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A12CE-BAA0-08FC-ED60-CCB550DE41BC}"/>
              </a:ext>
            </a:extLst>
          </p:cNvPr>
          <p:cNvSpPr/>
          <p:nvPr/>
        </p:nvSpPr>
        <p:spPr>
          <a:xfrm>
            <a:off x="6096000" y="1923803"/>
            <a:ext cx="3629891" cy="38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5404AA-8FAD-F671-CCBE-DD2805BDBD4F}"/>
              </a:ext>
            </a:extLst>
          </p:cNvPr>
          <p:cNvSpPr/>
          <p:nvPr/>
        </p:nvSpPr>
        <p:spPr>
          <a:xfrm>
            <a:off x="6096000" y="2873830"/>
            <a:ext cx="3629891" cy="38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EC00E1-B7DC-5E53-EE50-DE3E9D6A00F1}"/>
              </a:ext>
            </a:extLst>
          </p:cNvPr>
          <p:cNvSpPr/>
          <p:nvPr/>
        </p:nvSpPr>
        <p:spPr>
          <a:xfrm>
            <a:off x="6966856" y="3871359"/>
            <a:ext cx="1888177" cy="38001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73029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D6CDBA-FE19-331B-6E44-52D6F5C13F79}"/>
              </a:ext>
            </a:extLst>
          </p:cNvPr>
          <p:cNvSpPr/>
          <p:nvPr/>
        </p:nvSpPr>
        <p:spPr>
          <a:xfrm>
            <a:off x="1701140" y="148442"/>
            <a:ext cx="8789720" cy="6537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F8E87-C75D-062D-54F4-0E2ACE14CE80}"/>
              </a:ext>
            </a:extLst>
          </p:cNvPr>
          <p:cNvSpPr txBox="1"/>
          <p:nvPr/>
        </p:nvSpPr>
        <p:spPr>
          <a:xfrm>
            <a:off x="1876301" y="308758"/>
            <a:ext cx="8241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Please Enter Your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B3D57-F85D-1081-E06F-26963EF8711C}"/>
              </a:ext>
            </a:extLst>
          </p:cNvPr>
          <p:cNvSpPr txBox="1"/>
          <p:nvPr/>
        </p:nvSpPr>
        <p:spPr>
          <a:xfrm>
            <a:off x="1876301" y="7704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Student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85BAF-BFCC-52A9-6041-B7D40DA4CC07}"/>
              </a:ext>
            </a:extLst>
          </p:cNvPr>
          <p:cNvSpPr/>
          <p:nvPr/>
        </p:nvSpPr>
        <p:spPr>
          <a:xfrm>
            <a:off x="1983179" y="1108977"/>
            <a:ext cx="294112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89162-723D-F531-9C4C-C5ABE8CB935D}"/>
              </a:ext>
            </a:extLst>
          </p:cNvPr>
          <p:cNvSpPr txBox="1"/>
          <p:nvPr/>
        </p:nvSpPr>
        <p:spPr>
          <a:xfrm>
            <a:off x="1876301" y="150247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Affiliated School Department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06022C-6F3A-EC17-CD56-5DCEB7B83CA5}"/>
              </a:ext>
            </a:extLst>
          </p:cNvPr>
          <p:cNvSpPr/>
          <p:nvPr/>
        </p:nvSpPr>
        <p:spPr>
          <a:xfrm>
            <a:off x="1983179" y="1841030"/>
            <a:ext cx="294112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1D077-F2D4-6FBF-413B-25D26D2A2429}"/>
              </a:ext>
            </a:extLst>
          </p:cNvPr>
          <p:cNvSpPr txBox="1"/>
          <p:nvPr/>
        </p:nvSpPr>
        <p:spPr>
          <a:xfrm>
            <a:off x="1876301" y="2248617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First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8371C0-F99E-E21F-1212-4F4D74C6E3A9}"/>
              </a:ext>
            </a:extLst>
          </p:cNvPr>
          <p:cNvSpPr/>
          <p:nvPr/>
        </p:nvSpPr>
        <p:spPr>
          <a:xfrm>
            <a:off x="1983179" y="2552654"/>
            <a:ext cx="294112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48A7E-D76E-34E7-6DA3-66F23057DBC2}"/>
              </a:ext>
            </a:extLst>
          </p:cNvPr>
          <p:cNvSpPr txBox="1"/>
          <p:nvPr/>
        </p:nvSpPr>
        <p:spPr>
          <a:xfrm>
            <a:off x="5997039" y="2248617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Last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8D2CBE-B975-4B2D-C235-D3883DBFDD7F}"/>
              </a:ext>
            </a:extLst>
          </p:cNvPr>
          <p:cNvSpPr/>
          <p:nvPr/>
        </p:nvSpPr>
        <p:spPr>
          <a:xfrm>
            <a:off x="6050478" y="2552654"/>
            <a:ext cx="294112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834337-97E3-A911-157D-914D6D44F595}"/>
              </a:ext>
            </a:extLst>
          </p:cNvPr>
          <p:cNvSpPr txBox="1"/>
          <p:nvPr/>
        </p:nvSpPr>
        <p:spPr>
          <a:xfrm>
            <a:off x="1929740" y="2942112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Major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41FCE8-9789-7503-20CA-D3ECC6BB1A02}"/>
              </a:ext>
            </a:extLst>
          </p:cNvPr>
          <p:cNvSpPr/>
          <p:nvPr/>
        </p:nvSpPr>
        <p:spPr>
          <a:xfrm>
            <a:off x="2020294" y="3279284"/>
            <a:ext cx="294112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5BF48-D030-9311-FD58-37A03BB960B9}"/>
              </a:ext>
            </a:extLst>
          </p:cNvPr>
          <p:cNvSpPr txBox="1"/>
          <p:nvPr/>
        </p:nvSpPr>
        <p:spPr>
          <a:xfrm>
            <a:off x="1929740" y="3781911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Please Select your route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D1AA4B-84C3-FFCF-C151-CF98612235FD}"/>
              </a:ext>
            </a:extLst>
          </p:cNvPr>
          <p:cNvSpPr/>
          <p:nvPr/>
        </p:nvSpPr>
        <p:spPr>
          <a:xfrm>
            <a:off x="2020295" y="4120465"/>
            <a:ext cx="3960422" cy="29984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CIT</a:t>
            </a:r>
            <a:r>
              <a:rPr lang="en-US" dirty="0"/>
              <a:t> to </a:t>
            </a:r>
            <a:r>
              <a:rPr lang="en-US" b="1" dirty="0"/>
              <a:t>ENGR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8386AF-3563-4576-A0A5-8BC813D755FE}"/>
              </a:ext>
            </a:extLst>
          </p:cNvPr>
          <p:cNvSpPr/>
          <p:nvPr/>
        </p:nvSpPr>
        <p:spPr>
          <a:xfrm>
            <a:off x="2003971" y="4491918"/>
            <a:ext cx="3976746" cy="338555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SCI to CIT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9C2C1-2A51-D665-D60B-9F38BA13A62C}"/>
              </a:ext>
            </a:extLst>
          </p:cNvPr>
          <p:cNvSpPr/>
          <p:nvPr/>
        </p:nvSpPr>
        <p:spPr>
          <a:xfrm>
            <a:off x="2003971" y="4921550"/>
            <a:ext cx="3976746" cy="338555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ENGR to SCI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6AA5D2-91C9-AD9D-E707-9D3A27FEB371}"/>
              </a:ext>
            </a:extLst>
          </p:cNvPr>
          <p:cNvSpPr txBox="1"/>
          <p:nvPr/>
        </p:nvSpPr>
        <p:spPr>
          <a:xfrm>
            <a:off x="1983179" y="5360349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Pickup Time: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F20E27-7C9E-4963-6D2E-9A18F45193FB}"/>
              </a:ext>
            </a:extLst>
          </p:cNvPr>
          <p:cNvSpPr/>
          <p:nvPr/>
        </p:nvSpPr>
        <p:spPr>
          <a:xfrm>
            <a:off x="3366153" y="5417768"/>
            <a:ext cx="1213513" cy="297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FB4280-5A35-5778-2A8A-37E1BB959D7B}"/>
              </a:ext>
            </a:extLst>
          </p:cNvPr>
          <p:cNvSpPr txBox="1"/>
          <p:nvPr/>
        </p:nvSpPr>
        <p:spPr>
          <a:xfrm>
            <a:off x="4668359" y="537496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Drop Off Time: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E2C498-01E8-08EA-7502-1EC76299D316}"/>
              </a:ext>
            </a:extLst>
          </p:cNvPr>
          <p:cNvSpPr/>
          <p:nvPr/>
        </p:nvSpPr>
        <p:spPr>
          <a:xfrm>
            <a:off x="6192359" y="5381768"/>
            <a:ext cx="1213513" cy="297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BD8860-D788-66A0-6177-90979384DBAB}"/>
              </a:ext>
            </a:extLst>
          </p:cNvPr>
          <p:cNvSpPr/>
          <p:nvPr/>
        </p:nvSpPr>
        <p:spPr>
          <a:xfrm>
            <a:off x="8300852" y="6127668"/>
            <a:ext cx="1816925" cy="421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8294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2598708-A4FD-A257-4049-96C2AB8C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709" y="1350908"/>
            <a:ext cx="2073575" cy="207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B27B34-061E-E456-40E3-BB35C7C2D6C6}"/>
              </a:ext>
            </a:extLst>
          </p:cNvPr>
          <p:cNvSpPr/>
          <p:nvPr/>
        </p:nvSpPr>
        <p:spPr>
          <a:xfrm>
            <a:off x="1701140" y="148442"/>
            <a:ext cx="8789720" cy="6537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4F3F9-AB1F-CFB0-11DD-142491B95B78}"/>
              </a:ext>
            </a:extLst>
          </p:cNvPr>
          <p:cNvSpPr txBox="1"/>
          <p:nvPr/>
        </p:nvSpPr>
        <p:spPr>
          <a:xfrm>
            <a:off x="1876301" y="308758"/>
            <a:ext cx="8241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Please Enter Payment Details &amp; Personal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B0718-5568-4918-9AFA-FCB500BA2B3A}"/>
              </a:ext>
            </a:extLst>
          </p:cNvPr>
          <p:cNvSpPr txBox="1"/>
          <p:nvPr/>
        </p:nvSpPr>
        <p:spPr>
          <a:xfrm>
            <a:off x="4286992" y="1158524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Name on Card: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2A5EAF-51DD-A96B-C75E-F54F51775C93}"/>
              </a:ext>
            </a:extLst>
          </p:cNvPr>
          <p:cNvSpPr/>
          <p:nvPr/>
        </p:nvSpPr>
        <p:spPr>
          <a:xfrm>
            <a:off x="4393870" y="1546625"/>
            <a:ext cx="2719450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EC9AE-ED7D-BDB5-FE2C-0AE095104EB5}"/>
              </a:ext>
            </a:extLst>
          </p:cNvPr>
          <p:cNvSpPr txBox="1"/>
          <p:nvPr/>
        </p:nvSpPr>
        <p:spPr>
          <a:xfrm>
            <a:off x="4286992" y="2588599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Credit/Debit Card Number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5799CD-FDB4-A132-F342-6830EAB2B957}"/>
              </a:ext>
            </a:extLst>
          </p:cNvPr>
          <p:cNvSpPr/>
          <p:nvPr/>
        </p:nvSpPr>
        <p:spPr>
          <a:xfrm>
            <a:off x="4393870" y="2938890"/>
            <a:ext cx="2719450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7E644-3D51-F4AE-8841-704807FB57AC}"/>
              </a:ext>
            </a:extLst>
          </p:cNvPr>
          <p:cNvSpPr txBox="1"/>
          <p:nvPr/>
        </p:nvSpPr>
        <p:spPr>
          <a:xfrm>
            <a:off x="4286992" y="3354879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CVV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F7E958-AF1C-9B0F-9B9B-C628FC113EFD}"/>
              </a:ext>
            </a:extLst>
          </p:cNvPr>
          <p:cNvSpPr/>
          <p:nvPr/>
        </p:nvSpPr>
        <p:spPr>
          <a:xfrm>
            <a:off x="4393870" y="3680171"/>
            <a:ext cx="1116281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3B3BCE-5962-DC59-3E0D-617FDC034610}"/>
              </a:ext>
            </a:extLst>
          </p:cNvPr>
          <p:cNvSpPr/>
          <p:nvPr/>
        </p:nvSpPr>
        <p:spPr>
          <a:xfrm>
            <a:off x="4393870" y="4427444"/>
            <a:ext cx="1472540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312B9-BE3F-01E4-1A77-D16E608343DB}"/>
              </a:ext>
            </a:extLst>
          </p:cNvPr>
          <p:cNvSpPr txBox="1"/>
          <p:nvPr/>
        </p:nvSpPr>
        <p:spPr>
          <a:xfrm>
            <a:off x="4286992" y="4102152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Expiration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A20E0-4908-BD3C-790D-10F64175EE4C}"/>
              </a:ext>
            </a:extLst>
          </p:cNvPr>
          <p:cNvSpPr txBox="1"/>
          <p:nvPr/>
        </p:nvSpPr>
        <p:spPr>
          <a:xfrm>
            <a:off x="4286992" y="4841842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D08D24-1155-899B-4A70-5ECFE10ADB0A}"/>
              </a:ext>
            </a:extLst>
          </p:cNvPr>
          <p:cNvSpPr/>
          <p:nvPr/>
        </p:nvSpPr>
        <p:spPr>
          <a:xfrm>
            <a:off x="4393870" y="5224703"/>
            <a:ext cx="1472540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4C47A4-3E26-4641-16CA-E54F661A5FCA}"/>
              </a:ext>
            </a:extLst>
          </p:cNvPr>
          <p:cNvSpPr txBox="1"/>
          <p:nvPr/>
        </p:nvSpPr>
        <p:spPr>
          <a:xfrm>
            <a:off x="4342410" y="5616701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Zip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C80421-AC2A-4238-8602-740ACE44E0D7}"/>
              </a:ext>
            </a:extLst>
          </p:cNvPr>
          <p:cNvSpPr/>
          <p:nvPr/>
        </p:nvSpPr>
        <p:spPr>
          <a:xfrm>
            <a:off x="4393870" y="6006091"/>
            <a:ext cx="1472540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8464B0-9A4F-9948-89E5-D7141EB1744B}"/>
              </a:ext>
            </a:extLst>
          </p:cNvPr>
          <p:cNvSpPr txBox="1"/>
          <p:nvPr/>
        </p:nvSpPr>
        <p:spPr>
          <a:xfrm>
            <a:off x="4286992" y="1931148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Card Type: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E9558888-5F3C-667E-E3CE-F284CFA9D3F9}"/>
              </a:ext>
            </a:extLst>
          </p:cNvPr>
          <p:cNvSpPr/>
          <p:nvPr/>
        </p:nvSpPr>
        <p:spPr>
          <a:xfrm>
            <a:off x="4393870" y="2269702"/>
            <a:ext cx="225631" cy="232883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9C3192-06C5-5715-F40D-B71E75589059}"/>
              </a:ext>
            </a:extLst>
          </p:cNvPr>
          <p:cNvSpPr txBox="1"/>
          <p:nvPr/>
        </p:nvSpPr>
        <p:spPr>
          <a:xfrm>
            <a:off x="4670961" y="2188149"/>
            <a:ext cx="115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BBA54C6-0ABD-E0C8-65D8-9178756D84AD}"/>
              </a:ext>
            </a:extLst>
          </p:cNvPr>
          <p:cNvSpPr/>
          <p:nvPr/>
        </p:nvSpPr>
        <p:spPr>
          <a:xfrm>
            <a:off x="5652654" y="2269701"/>
            <a:ext cx="225631" cy="232883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9A0199-16B1-1DD4-8EDF-7B132FDB01A9}"/>
              </a:ext>
            </a:extLst>
          </p:cNvPr>
          <p:cNvSpPr txBox="1"/>
          <p:nvPr/>
        </p:nvSpPr>
        <p:spPr>
          <a:xfrm>
            <a:off x="5874327" y="2174960"/>
            <a:ext cx="115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Debit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797B1B-D838-EB5A-AA78-DD9C74541343}"/>
              </a:ext>
            </a:extLst>
          </p:cNvPr>
          <p:cNvSpPr/>
          <p:nvPr/>
        </p:nvSpPr>
        <p:spPr>
          <a:xfrm>
            <a:off x="8205849" y="6006091"/>
            <a:ext cx="1769424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92870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E9B486-06E3-7108-F597-2C345C9C5E40}"/>
              </a:ext>
            </a:extLst>
          </p:cNvPr>
          <p:cNvSpPr/>
          <p:nvPr/>
        </p:nvSpPr>
        <p:spPr>
          <a:xfrm>
            <a:off x="1701140" y="148442"/>
            <a:ext cx="8789720" cy="6537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1933E-51E3-859A-8560-0345493415CC}"/>
              </a:ext>
            </a:extLst>
          </p:cNvPr>
          <p:cNvSpPr txBox="1"/>
          <p:nvPr/>
        </p:nvSpPr>
        <p:spPr>
          <a:xfrm>
            <a:off x="1876301" y="308758"/>
            <a:ext cx="8241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6066C9-958E-5CDC-1972-4E9CEB5E4267}"/>
              </a:ext>
            </a:extLst>
          </p:cNvPr>
          <p:cNvSpPr/>
          <p:nvPr/>
        </p:nvSpPr>
        <p:spPr>
          <a:xfrm>
            <a:off x="4318659" y="1203872"/>
            <a:ext cx="3356759" cy="1764960"/>
          </a:xfrm>
          <a:prstGeom prst="roundRect">
            <a:avLst>
              <a:gd name="adj" fmla="val 8295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CARD</a:t>
            </a:r>
          </a:p>
        </p:txBody>
      </p:sp>
    </p:spTree>
    <p:extLst>
      <p:ext uri="{BB962C8B-B14F-4D97-AF65-F5344CB8AC3E}">
        <p14:creationId xmlns:p14="http://schemas.microsoft.com/office/powerpoint/2010/main" val="303037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7818E3-B626-E1F7-D177-4804C22224E6}"/>
              </a:ext>
            </a:extLst>
          </p:cNvPr>
          <p:cNvSpPr/>
          <p:nvPr/>
        </p:nvSpPr>
        <p:spPr>
          <a:xfrm>
            <a:off x="1701140" y="160317"/>
            <a:ext cx="8789720" cy="6537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19D97-959C-71DA-A90D-1CC9BFED381A}"/>
              </a:ext>
            </a:extLst>
          </p:cNvPr>
          <p:cNvSpPr txBox="1"/>
          <p:nvPr/>
        </p:nvSpPr>
        <p:spPr>
          <a:xfrm>
            <a:off x="1876301" y="308758"/>
            <a:ext cx="8241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Receipt Page</a:t>
            </a:r>
          </a:p>
        </p:txBody>
      </p:sp>
    </p:spTree>
    <p:extLst>
      <p:ext uri="{BB962C8B-B14F-4D97-AF65-F5344CB8AC3E}">
        <p14:creationId xmlns:p14="http://schemas.microsoft.com/office/powerpoint/2010/main" val="156799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73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Hitarth Desai</dc:creator>
  <cp:lastModifiedBy>Hitarth Desai</cp:lastModifiedBy>
  <cp:revision>6</cp:revision>
  <dcterms:created xsi:type="dcterms:W3CDTF">2024-04-11T17:01:55Z</dcterms:created>
  <dcterms:modified xsi:type="dcterms:W3CDTF">2024-04-12T13:11:16Z</dcterms:modified>
</cp:coreProperties>
</file>