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799" r:id="rId2"/>
    <p:sldMasterId id="2147483801" r:id="rId3"/>
    <p:sldMasterId id="2147483825" r:id="rId4"/>
    <p:sldMasterId id="2147483827" r:id="rId5"/>
    <p:sldMasterId id="2147483898" r:id="rId6"/>
  </p:sldMasterIdLst>
  <p:sldIdLst>
    <p:sldId id="280" r:id="rId7"/>
    <p:sldId id="281" r:id="rId8"/>
    <p:sldId id="258" r:id="rId9"/>
    <p:sldId id="259" r:id="rId10"/>
    <p:sldId id="287" r:id="rId11"/>
    <p:sldId id="282" r:id="rId12"/>
    <p:sldId id="284" r:id="rId13"/>
    <p:sldId id="273" r:id="rId14"/>
    <p:sldId id="286" r:id="rId15"/>
    <p:sldId id="276" r:id="rId16"/>
    <p:sldId id="267" r:id="rId17"/>
    <p:sldId id="275" r:id="rId18"/>
    <p:sldId id="289" r:id="rId19"/>
    <p:sldId id="270" r:id="rId20"/>
    <p:sldId id="272" r:id="rId21"/>
    <p:sldId id="290" r:id="rId22"/>
    <p:sldId id="264" r:id="rId23"/>
    <p:sldId id="265" r:id="rId24"/>
    <p:sldId id="288"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02"/>
    <p:restoredTop sz="94694"/>
  </p:normalViewPr>
  <p:slideViewPr>
    <p:cSldViewPr snapToGrid="0">
      <p:cViewPr varScale="1">
        <p:scale>
          <a:sx n="81" d="100"/>
          <a:sy n="81" d="100"/>
        </p:scale>
        <p:origin x="696" y="53"/>
      </p:cViewPr>
      <p:guideLst/>
    </p:cSldViewPr>
  </p:slideViewPr>
  <p:outlineViewPr>
    <p:cViewPr>
      <p:scale>
        <a:sx n="33" d="100"/>
        <a:sy n="33" d="100"/>
      </p:scale>
      <p:origin x="0" y="-48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795CA5-2BE3-4788-9F8C-F78F606679D6}"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n-US"/>
        </a:p>
      </dgm:t>
    </dgm:pt>
    <dgm:pt modelId="{1414FC76-0A52-419B-B4CB-59DD8BD334E0}">
      <dgm:prSet phldrT="[Text]" custT="1"/>
      <dgm:spPr/>
      <dgm:t>
        <a:bodyPr/>
        <a:lstStyle/>
        <a:p>
          <a:pPr algn="l">
            <a:buClrTx/>
            <a:buSzTx/>
            <a:buFont typeface="+mj-lt"/>
            <a:buAutoNum type="arabicPeriod"/>
          </a:pPr>
          <a:r>
            <a:rPr lang="en-US" altLang="en-US" sz="1800" dirty="0">
              <a:latin typeface="Times New Roman" panose="02020603050405020304" pitchFamily="18" charset="0"/>
              <a:cs typeface="Times New Roman" panose="02020603050405020304" pitchFamily="18" charset="0"/>
            </a:rPr>
            <a:t>Introduction</a:t>
          </a:r>
          <a:endParaRPr lang="en-US" sz="1800" dirty="0"/>
        </a:p>
      </dgm:t>
    </dgm:pt>
    <dgm:pt modelId="{1489F013-0539-46C9-85C1-216758FD3DC4}" type="parTrans" cxnId="{A29E3312-3C83-41D4-A154-EF5AFE52DC0E}">
      <dgm:prSet/>
      <dgm:spPr/>
      <dgm:t>
        <a:bodyPr/>
        <a:lstStyle/>
        <a:p>
          <a:pPr algn="l"/>
          <a:endParaRPr lang="en-US"/>
        </a:p>
      </dgm:t>
    </dgm:pt>
    <dgm:pt modelId="{B48541FB-5F60-4824-9E22-FBC1DB4CCA71}" type="sibTrans" cxnId="{A29E3312-3C83-41D4-A154-EF5AFE52DC0E}">
      <dgm:prSet/>
      <dgm:spPr/>
      <dgm:t>
        <a:bodyPr/>
        <a:lstStyle/>
        <a:p>
          <a:pPr algn="l"/>
          <a:endParaRPr lang="en-US"/>
        </a:p>
      </dgm:t>
    </dgm:pt>
    <dgm:pt modelId="{DDD42334-B2CE-457B-BEB9-0340C6D8B127}">
      <dgm:prSet custT="1"/>
      <dgm:spPr/>
      <dgm:t>
        <a:bodyPr/>
        <a:lstStyle/>
        <a:p>
          <a:pPr algn="l"/>
          <a:r>
            <a:rPr lang="en-US" altLang="en-US" sz="1800" dirty="0">
              <a:latin typeface="Times New Roman" panose="02020603050405020304" pitchFamily="18" charset="0"/>
              <a:cs typeface="Times New Roman" panose="02020603050405020304" pitchFamily="18" charset="0"/>
            </a:rPr>
            <a:t>Hypothesis</a:t>
          </a:r>
        </a:p>
      </dgm:t>
    </dgm:pt>
    <dgm:pt modelId="{CBCB9C5A-D492-446A-9DE1-42F89828FFEA}" type="parTrans" cxnId="{89B772DC-6229-415E-8B87-83A2C9161DCD}">
      <dgm:prSet/>
      <dgm:spPr/>
      <dgm:t>
        <a:bodyPr/>
        <a:lstStyle/>
        <a:p>
          <a:pPr algn="l"/>
          <a:endParaRPr lang="en-US"/>
        </a:p>
      </dgm:t>
    </dgm:pt>
    <dgm:pt modelId="{AF74EA88-6D0F-4D6C-A154-40F11554121F}" type="sibTrans" cxnId="{89B772DC-6229-415E-8B87-83A2C9161DCD}">
      <dgm:prSet/>
      <dgm:spPr/>
      <dgm:t>
        <a:bodyPr/>
        <a:lstStyle/>
        <a:p>
          <a:pPr algn="l"/>
          <a:endParaRPr lang="en-US"/>
        </a:p>
      </dgm:t>
    </dgm:pt>
    <dgm:pt modelId="{EFCDE211-965C-4A10-BBC1-336BBFEF64AA}">
      <dgm:prSet custT="1"/>
      <dgm:spPr/>
      <dgm:t>
        <a:bodyPr/>
        <a:lstStyle/>
        <a:p>
          <a:pPr algn="l"/>
          <a:r>
            <a:rPr lang="en-US" altLang="en-US" sz="1800">
              <a:latin typeface="Times New Roman" panose="02020603050405020304" pitchFamily="18" charset="0"/>
              <a:cs typeface="Times New Roman" panose="02020603050405020304" pitchFamily="18" charset="0"/>
            </a:rPr>
            <a:t>Methods</a:t>
          </a:r>
          <a:endParaRPr lang="en-US" altLang="en-US" sz="1800" dirty="0">
            <a:latin typeface="Times New Roman" panose="02020603050405020304" pitchFamily="18" charset="0"/>
            <a:cs typeface="Times New Roman" panose="02020603050405020304" pitchFamily="18" charset="0"/>
          </a:endParaRPr>
        </a:p>
      </dgm:t>
    </dgm:pt>
    <dgm:pt modelId="{08102BEB-4723-44C4-8B74-8ED8FCA7A736}" type="parTrans" cxnId="{305B2601-AD37-4605-BA64-74737FA01009}">
      <dgm:prSet/>
      <dgm:spPr/>
      <dgm:t>
        <a:bodyPr/>
        <a:lstStyle/>
        <a:p>
          <a:pPr algn="l"/>
          <a:endParaRPr lang="en-US"/>
        </a:p>
      </dgm:t>
    </dgm:pt>
    <dgm:pt modelId="{2D8900E4-F495-4448-9A24-509FF00F1F14}" type="sibTrans" cxnId="{305B2601-AD37-4605-BA64-74737FA01009}">
      <dgm:prSet/>
      <dgm:spPr/>
      <dgm:t>
        <a:bodyPr/>
        <a:lstStyle/>
        <a:p>
          <a:pPr algn="l"/>
          <a:endParaRPr lang="en-US"/>
        </a:p>
      </dgm:t>
    </dgm:pt>
    <dgm:pt modelId="{EBF55AE4-0F4A-431C-B5BA-F924388189EC}">
      <dgm:prSet custT="1"/>
      <dgm:spPr/>
      <dgm:t>
        <a:bodyPr/>
        <a:lstStyle/>
        <a:p>
          <a:pPr algn="l"/>
          <a:r>
            <a:rPr lang="en-US" altLang="en-US" sz="1800" dirty="0">
              <a:latin typeface="Times New Roman" panose="02020603050405020304" pitchFamily="18" charset="0"/>
              <a:cs typeface="Times New Roman" panose="02020603050405020304" pitchFamily="18" charset="0"/>
            </a:rPr>
            <a:t>Analytical Results </a:t>
          </a:r>
        </a:p>
      </dgm:t>
    </dgm:pt>
    <dgm:pt modelId="{B4CBB5C2-59F6-4BC0-8BAC-C2EC39F40194}" type="parTrans" cxnId="{B80EC609-0C74-45EC-AFFB-419F3BC4FF7A}">
      <dgm:prSet/>
      <dgm:spPr/>
      <dgm:t>
        <a:bodyPr/>
        <a:lstStyle/>
        <a:p>
          <a:pPr algn="l"/>
          <a:endParaRPr lang="en-US"/>
        </a:p>
      </dgm:t>
    </dgm:pt>
    <dgm:pt modelId="{F6408112-0652-4A85-ACAD-4171E21AB0CB}" type="sibTrans" cxnId="{B80EC609-0C74-45EC-AFFB-419F3BC4FF7A}">
      <dgm:prSet/>
      <dgm:spPr/>
      <dgm:t>
        <a:bodyPr/>
        <a:lstStyle/>
        <a:p>
          <a:pPr algn="l"/>
          <a:endParaRPr lang="en-US"/>
        </a:p>
      </dgm:t>
    </dgm:pt>
    <dgm:pt modelId="{2172852A-15DE-4D77-ACCF-279903DF11C7}">
      <dgm:prSet custT="1"/>
      <dgm:spPr/>
      <dgm:t>
        <a:bodyPr/>
        <a:lstStyle/>
        <a:p>
          <a:pPr algn="l"/>
          <a:r>
            <a:rPr lang="en-US" altLang="en-US" sz="1800" dirty="0">
              <a:latin typeface="Times New Roman" panose="02020603050405020304" pitchFamily="18" charset="0"/>
              <a:cs typeface="Times New Roman" panose="02020603050405020304" pitchFamily="18" charset="0"/>
            </a:rPr>
            <a:t>Conclusion </a:t>
          </a:r>
        </a:p>
      </dgm:t>
    </dgm:pt>
    <dgm:pt modelId="{841B7A71-15F6-498C-90DD-6CE999CF95FB}" type="parTrans" cxnId="{CF5CBBC7-DB36-4CAE-BC04-31AA19CC5E47}">
      <dgm:prSet/>
      <dgm:spPr/>
      <dgm:t>
        <a:bodyPr/>
        <a:lstStyle/>
        <a:p>
          <a:pPr algn="l"/>
          <a:endParaRPr lang="en-US"/>
        </a:p>
      </dgm:t>
    </dgm:pt>
    <dgm:pt modelId="{A9E10F0C-7562-4AAF-A721-B41AB9D85D65}" type="sibTrans" cxnId="{CF5CBBC7-DB36-4CAE-BC04-31AA19CC5E47}">
      <dgm:prSet/>
      <dgm:spPr/>
      <dgm:t>
        <a:bodyPr/>
        <a:lstStyle/>
        <a:p>
          <a:pPr algn="l"/>
          <a:endParaRPr lang="en-US"/>
        </a:p>
      </dgm:t>
    </dgm:pt>
    <dgm:pt modelId="{0F2DA0FC-DFF1-4ACC-A9B7-6C7BAE792B60}">
      <dgm:prSet custT="1"/>
      <dgm:spPr/>
      <dgm:t>
        <a:bodyPr/>
        <a:lstStyle/>
        <a:p>
          <a:pPr algn="l"/>
          <a:r>
            <a:rPr lang="en-US" altLang="en-US" sz="1800" dirty="0">
              <a:latin typeface="Times New Roman" panose="02020603050405020304" pitchFamily="18" charset="0"/>
              <a:cs typeface="Times New Roman" panose="02020603050405020304" pitchFamily="18" charset="0"/>
            </a:rPr>
            <a:t>Process</a:t>
          </a:r>
        </a:p>
      </dgm:t>
    </dgm:pt>
    <dgm:pt modelId="{09526B13-CF60-4402-85A0-3DCCCA059BFB}" type="parTrans" cxnId="{604BD059-C609-4923-9546-5D22E2D641F1}">
      <dgm:prSet/>
      <dgm:spPr/>
      <dgm:t>
        <a:bodyPr/>
        <a:lstStyle/>
        <a:p>
          <a:endParaRPr lang="en-US"/>
        </a:p>
      </dgm:t>
    </dgm:pt>
    <dgm:pt modelId="{27A3CBA9-4DEA-46D6-958B-7A0790FA4126}" type="sibTrans" cxnId="{604BD059-C609-4923-9546-5D22E2D641F1}">
      <dgm:prSet/>
      <dgm:spPr/>
      <dgm:t>
        <a:bodyPr/>
        <a:lstStyle/>
        <a:p>
          <a:endParaRPr lang="en-US"/>
        </a:p>
      </dgm:t>
    </dgm:pt>
    <dgm:pt modelId="{B61A193E-0C99-432D-854C-E87E28833C03}">
      <dgm:prSet custT="1"/>
      <dgm:spPr/>
      <dgm:t>
        <a:bodyPr/>
        <a:lstStyle/>
        <a:p>
          <a:pPr algn="l"/>
          <a:r>
            <a:rPr lang="en-US" altLang="en-US" sz="1800" dirty="0">
              <a:latin typeface="Times New Roman" panose="02020603050405020304" pitchFamily="18" charset="0"/>
              <a:cs typeface="Times New Roman" panose="02020603050405020304" pitchFamily="18" charset="0"/>
            </a:rPr>
            <a:t>Suggestion for improvement </a:t>
          </a:r>
        </a:p>
      </dgm:t>
    </dgm:pt>
    <dgm:pt modelId="{78C27C7C-DD88-4149-BE37-7585A1A5D3BC}" type="parTrans" cxnId="{D594F1CF-96A9-428F-ACC7-95CEE2205802}">
      <dgm:prSet/>
      <dgm:spPr/>
      <dgm:t>
        <a:bodyPr/>
        <a:lstStyle/>
        <a:p>
          <a:endParaRPr lang="en-US"/>
        </a:p>
      </dgm:t>
    </dgm:pt>
    <dgm:pt modelId="{AD1DBF47-EC4C-4649-9DAB-ECECEB0595DB}" type="sibTrans" cxnId="{D594F1CF-96A9-428F-ACC7-95CEE2205802}">
      <dgm:prSet/>
      <dgm:spPr/>
      <dgm:t>
        <a:bodyPr/>
        <a:lstStyle/>
        <a:p>
          <a:endParaRPr lang="en-US"/>
        </a:p>
      </dgm:t>
    </dgm:pt>
    <dgm:pt modelId="{CAD1E10D-E2C2-4571-99B4-54F5F38D4B2C}">
      <dgm:prSet custT="1"/>
      <dgm:spPr/>
      <dgm:t>
        <a:bodyPr/>
        <a:lstStyle/>
        <a:p>
          <a:pPr algn="l"/>
          <a:r>
            <a:rPr lang="en-US" altLang="en-US" sz="1800">
              <a:latin typeface="Times New Roman" panose="02020603050405020304" pitchFamily="18" charset="0"/>
              <a:cs typeface="Times New Roman" panose="02020603050405020304" pitchFamily="18" charset="0"/>
            </a:rPr>
            <a:t>Tools and Dataset</a:t>
          </a:r>
          <a:endParaRPr lang="en-US" altLang="en-US" sz="1800" dirty="0">
            <a:latin typeface="Times New Roman" panose="02020603050405020304" pitchFamily="18" charset="0"/>
            <a:cs typeface="Times New Roman" panose="02020603050405020304" pitchFamily="18" charset="0"/>
          </a:endParaRPr>
        </a:p>
      </dgm:t>
    </dgm:pt>
    <dgm:pt modelId="{B930C173-51CD-49B8-8BF2-C0BE5B8A1D43}" type="parTrans" cxnId="{14CD057C-97A6-4B70-B328-1E39724B0CC9}">
      <dgm:prSet/>
      <dgm:spPr/>
      <dgm:t>
        <a:bodyPr/>
        <a:lstStyle/>
        <a:p>
          <a:endParaRPr lang="en-US"/>
        </a:p>
      </dgm:t>
    </dgm:pt>
    <dgm:pt modelId="{81662EC2-1B30-45AA-948F-C870BA46120C}" type="sibTrans" cxnId="{14CD057C-97A6-4B70-B328-1E39724B0CC9}">
      <dgm:prSet/>
      <dgm:spPr/>
      <dgm:t>
        <a:bodyPr/>
        <a:lstStyle/>
        <a:p>
          <a:endParaRPr lang="en-US"/>
        </a:p>
      </dgm:t>
    </dgm:pt>
    <dgm:pt modelId="{602B1A7C-F130-4755-B52D-3252D1E68D9D}" type="pres">
      <dgm:prSet presAssocID="{7E795CA5-2BE3-4788-9F8C-F78F606679D6}" presName="Name0" presStyleCnt="0">
        <dgm:presLayoutVars>
          <dgm:dir/>
        </dgm:presLayoutVars>
      </dgm:prSet>
      <dgm:spPr/>
    </dgm:pt>
    <dgm:pt modelId="{36F76E6D-14E2-47F3-BD1D-A1526F884CFA}" type="pres">
      <dgm:prSet presAssocID="{1414FC76-0A52-419B-B4CB-59DD8BD334E0}" presName="noChildren" presStyleCnt="0"/>
      <dgm:spPr/>
    </dgm:pt>
    <dgm:pt modelId="{C5708E3D-646B-48F7-A8E3-DD398513C6E9}" type="pres">
      <dgm:prSet presAssocID="{1414FC76-0A52-419B-B4CB-59DD8BD334E0}" presName="gap" presStyleCnt="0"/>
      <dgm:spPr/>
    </dgm:pt>
    <dgm:pt modelId="{27FFF7DA-C76D-4CD0-A7EF-6B8A972F47F4}" type="pres">
      <dgm:prSet presAssocID="{1414FC76-0A52-419B-B4CB-59DD8BD334E0}" presName="medCircle2" presStyleLbl="vennNode1" presStyleIdx="0" presStyleCnt="8"/>
      <dgm:spPr/>
    </dgm:pt>
    <dgm:pt modelId="{68F0AF95-47C5-417F-82F5-F78CA776B9FF}" type="pres">
      <dgm:prSet presAssocID="{1414FC76-0A52-419B-B4CB-59DD8BD334E0}" presName="txLvlOnly1" presStyleLbl="revTx" presStyleIdx="0" presStyleCnt="8"/>
      <dgm:spPr/>
    </dgm:pt>
    <dgm:pt modelId="{481C31BA-079F-4921-BF4D-404111854E98}" type="pres">
      <dgm:prSet presAssocID="{DDD42334-B2CE-457B-BEB9-0340C6D8B127}" presName="noChildren" presStyleCnt="0"/>
      <dgm:spPr/>
    </dgm:pt>
    <dgm:pt modelId="{8947803E-3026-4BB6-9298-EFDB86A7F56A}" type="pres">
      <dgm:prSet presAssocID="{DDD42334-B2CE-457B-BEB9-0340C6D8B127}" presName="gap" presStyleCnt="0"/>
      <dgm:spPr/>
    </dgm:pt>
    <dgm:pt modelId="{58F3EDFA-E531-4412-9FC2-00824FF49670}" type="pres">
      <dgm:prSet presAssocID="{DDD42334-B2CE-457B-BEB9-0340C6D8B127}" presName="medCircle2" presStyleLbl="vennNode1" presStyleIdx="1" presStyleCnt="8"/>
      <dgm:spPr/>
    </dgm:pt>
    <dgm:pt modelId="{9410CD92-458E-4552-AD05-AA225607B301}" type="pres">
      <dgm:prSet presAssocID="{DDD42334-B2CE-457B-BEB9-0340C6D8B127}" presName="txLvlOnly1" presStyleLbl="revTx" presStyleIdx="1" presStyleCnt="8"/>
      <dgm:spPr/>
    </dgm:pt>
    <dgm:pt modelId="{66253357-6E9E-46BD-8EEE-0D158B9C6E18}" type="pres">
      <dgm:prSet presAssocID="{CAD1E10D-E2C2-4571-99B4-54F5F38D4B2C}" presName="noChildren" presStyleCnt="0"/>
      <dgm:spPr/>
    </dgm:pt>
    <dgm:pt modelId="{AF8BCABC-209A-426E-8A08-06EF7A88037F}" type="pres">
      <dgm:prSet presAssocID="{CAD1E10D-E2C2-4571-99B4-54F5F38D4B2C}" presName="gap" presStyleCnt="0"/>
      <dgm:spPr/>
    </dgm:pt>
    <dgm:pt modelId="{E13BD1A8-D109-42F3-85C8-DB56FFE17B0E}" type="pres">
      <dgm:prSet presAssocID="{CAD1E10D-E2C2-4571-99B4-54F5F38D4B2C}" presName="medCircle2" presStyleLbl="vennNode1" presStyleIdx="2" presStyleCnt="8"/>
      <dgm:spPr/>
    </dgm:pt>
    <dgm:pt modelId="{2AC3507E-31CC-4750-B46E-7A1BF904B18A}" type="pres">
      <dgm:prSet presAssocID="{CAD1E10D-E2C2-4571-99B4-54F5F38D4B2C}" presName="txLvlOnly1" presStyleLbl="revTx" presStyleIdx="2" presStyleCnt="8"/>
      <dgm:spPr/>
    </dgm:pt>
    <dgm:pt modelId="{97476CBA-19A4-44D2-B6FE-87F139667678}" type="pres">
      <dgm:prSet presAssocID="{0F2DA0FC-DFF1-4ACC-A9B7-6C7BAE792B60}" presName="noChildren" presStyleCnt="0"/>
      <dgm:spPr/>
    </dgm:pt>
    <dgm:pt modelId="{E8459B3B-B29F-459E-962D-27CB7E42C24B}" type="pres">
      <dgm:prSet presAssocID="{0F2DA0FC-DFF1-4ACC-A9B7-6C7BAE792B60}" presName="gap" presStyleCnt="0"/>
      <dgm:spPr/>
    </dgm:pt>
    <dgm:pt modelId="{05BE2821-553D-40FA-A7BC-951E7ED209B6}" type="pres">
      <dgm:prSet presAssocID="{0F2DA0FC-DFF1-4ACC-A9B7-6C7BAE792B60}" presName="medCircle2" presStyleLbl="vennNode1" presStyleIdx="3" presStyleCnt="8"/>
      <dgm:spPr/>
    </dgm:pt>
    <dgm:pt modelId="{B12F87BA-B59A-4EDB-A129-CC7A8D8A327B}" type="pres">
      <dgm:prSet presAssocID="{0F2DA0FC-DFF1-4ACC-A9B7-6C7BAE792B60}" presName="txLvlOnly1" presStyleLbl="revTx" presStyleIdx="3" presStyleCnt="8"/>
      <dgm:spPr/>
    </dgm:pt>
    <dgm:pt modelId="{B3C5A3AD-DC11-4A5F-9A4A-09E72FB6B9F1}" type="pres">
      <dgm:prSet presAssocID="{EFCDE211-965C-4A10-BBC1-336BBFEF64AA}" presName="noChildren" presStyleCnt="0"/>
      <dgm:spPr/>
    </dgm:pt>
    <dgm:pt modelId="{4F849B78-034C-4603-B3D2-FF9B0B1DD151}" type="pres">
      <dgm:prSet presAssocID="{EFCDE211-965C-4A10-BBC1-336BBFEF64AA}" presName="gap" presStyleCnt="0"/>
      <dgm:spPr/>
    </dgm:pt>
    <dgm:pt modelId="{6E42CFBA-CE47-4CC2-A5E3-2A51CC34B0B3}" type="pres">
      <dgm:prSet presAssocID="{EFCDE211-965C-4A10-BBC1-336BBFEF64AA}" presName="medCircle2" presStyleLbl="vennNode1" presStyleIdx="4" presStyleCnt="8"/>
      <dgm:spPr/>
    </dgm:pt>
    <dgm:pt modelId="{99F6C2ED-5B58-450F-AFB3-C2459878E16C}" type="pres">
      <dgm:prSet presAssocID="{EFCDE211-965C-4A10-BBC1-336BBFEF64AA}" presName="txLvlOnly1" presStyleLbl="revTx" presStyleIdx="4" presStyleCnt="8"/>
      <dgm:spPr/>
    </dgm:pt>
    <dgm:pt modelId="{0F4780D9-1E97-40EE-8032-74D8CBE46A93}" type="pres">
      <dgm:prSet presAssocID="{EBF55AE4-0F4A-431C-B5BA-F924388189EC}" presName="noChildren" presStyleCnt="0"/>
      <dgm:spPr/>
    </dgm:pt>
    <dgm:pt modelId="{91D6BE2F-C276-433A-85B8-08731333B5A2}" type="pres">
      <dgm:prSet presAssocID="{EBF55AE4-0F4A-431C-B5BA-F924388189EC}" presName="gap" presStyleCnt="0"/>
      <dgm:spPr/>
    </dgm:pt>
    <dgm:pt modelId="{9A2A976F-94E5-4A04-8BA1-CAFEEFDB459C}" type="pres">
      <dgm:prSet presAssocID="{EBF55AE4-0F4A-431C-B5BA-F924388189EC}" presName="medCircle2" presStyleLbl="vennNode1" presStyleIdx="5" presStyleCnt="8"/>
      <dgm:spPr/>
    </dgm:pt>
    <dgm:pt modelId="{4217E746-935E-44E2-A479-9ECE88721DFE}" type="pres">
      <dgm:prSet presAssocID="{EBF55AE4-0F4A-431C-B5BA-F924388189EC}" presName="txLvlOnly1" presStyleLbl="revTx" presStyleIdx="5" presStyleCnt="8"/>
      <dgm:spPr/>
    </dgm:pt>
    <dgm:pt modelId="{E73358EF-3EAD-4049-ABD8-9194EB050EE0}" type="pres">
      <dgm:prSet presAssocID="{2172852A-15DE-4D77-ACCF-279903DF11C7}" presName="noChildren" presStyleCnt="0"/>
      <dgm:spPr/>
    </dgm:pt>
    <dgm:pt modelId="{5590AEF1-A41D-4196-819B-C54FAD30A7ED}" type="pres">
      <dgm:prSet presAssocID="{2172852A-15DE-4D77-ACCF-279903DF11C7}" presName="gap" presStyleCnt="0"/>
      <dgm:spPr/>
    </dgm:pt>
    <dgm:pt modelId="{E32016F0-D9AD-481B-A78D-4801AFD93E1B}" type="pres">
      <dgm:prSet presAssocID="{2172852A-15DE-4D77-ACCF-279903DF11C7}" presName="medCircle2" presStyleLbl="vennNode1" presStyleIdx="6" presStyleCnt="8"/>
      <dgm:spPr/>
    </dgm:pt>
    <dgm:pt modelId="{F693CB8C-01F1-4AE7-9C59-90A84B8B77BB}" type="pres">
      <dgm:prSet presAssocID="{2172852A-15DE-4D77-ACCF-279903DF11C7}" presName="txLvlOnly1" presStyleLbl="revTx" presStyleIdx="6" presStyleCnt="8"/>
      <dgm:spPr/>
    </dgm:pt>
    <dgm:pt modelId="{016F99A3-CAB3-4AA8-9620-0E3E7DC2843F}" type="pres">
      <dgm:prSet presAssocID="{B61A193E-0C99-432D-854C-E87E28833C03}" presName="noChildren" presStyleCnt="0"/>
      <dgm:spPr/>
    </dgm:pt>
    <dgm:pt modelId="{84B9152C-1C7B-4A6C-A2BA-F9E0857C120D}" type="pres">
      <dgm:prSet presAssocID="{B61A193E-0C99-432D-854C-E87E28833C03}" presName="gap" presStyleCnt="0"/>
      <dgm:spPr/>
    </dgm:pt>
    <dgm:pt modelId="{84F6371A-615E-4261-8E8B-8C170BEBCE85}" type="pres">
      <dgm:prSet presAssocID="{B61A193E-0C99-432D-854C-E87E28833C03}" presName="medCircle2" presStyleLbl="vennNode1" presStyleIdx="7" presStyleCnt="8"/>
      <dgm:spPr/>
    </dgm:pt>
    <dgm:pt modelId="{06094C4B-E542-4E01-958F-8BFD46CBA090}" type="pres">
      <dgm:prSet presAssocID="{B61A193E-0C99-432D-854C-E87E28833C03}" presName="txLvlOnly1" presStyleLbl="revTx" presStyleIdx="7" presStyleCnt="8"/>
      <dgm:spPr/>
    </dgm:pt>
  </dgm:ptLst>
  <dgm:cxnLst>
    <dgm:cxn modelId="{305B2601-AD37-4605-BA64-74737FA01009}" srcId="{7E795CA5-2BE3-4788-9F8C-F78F606679D6}" destId="{EFCDE211-965C-4A10-BBC1-336BBFEF64AA}" srcOrd="4" destOrd="0" parTransId="{08102BEB-4723-44C4-8B74-8ED8FCA7A736}" sibTransId="{2D8900E4-F495-4448-9A24-509FF00F1F14}"/>
    <dgm:cxn modelId="{B80EC609-0C74-45EC-AFFB-419F3BC4FF7A}" srcId="{7E795CA5-2BE3-4788-9F8C-F78F606679D6}" destId="{EBF55AE4-0F4A-431C-B5BA-F924388189EC}" srcOrd="5" destOrd="0" parTransId="{B4CBB5C2-59F6-4BC0-8BAC-C2EC39F40194}" sibTransId="{F6408112-0652-4A85-ACAD-4171E21AB0CB}"/>
    <dgm:cxn modelId="{A29E3312-3C83-41D4-A154-EF5AFE52DC0E}" srcId="{7E795CA5-2BE3-4788-9F8C-F78F606679D6}" destId="{1414FC76-0A52-419B-B4CB-59DD8BD334E0}" srcOrd="0" destOrd="0" parTransId="{1489F013-0539-46C9-85C1-216758FD3DC4}" sibTransId="{B48541FB-5F60-4824-9E22-FBC1DB4CCA71}"/>
    <dgm:cxn modelId="{C27B3726-7248-46AC-A036-D354C50A6DBC}" type="presOf" srcId="{EBF55AE4-0F4A-431C-B5BA-F924388189EC}" destId="{4217E746-935E-44E2-A479-9ECE88721DFE}" srcOrd="0" destOrd="0" presId="urn:microsoft.com/office/officeart/2008/layout/VerticalCircleList"/>
    <dgm:cxn modelId="{1FB9593B-7E96-4E55-8747-5DD5AA5235AB}" type="presOf" srcId="{1414FC76-0A52-419B-B4CB-59DD8BD334E0}" destId="{68F0AF95-47C5-417F-82F5-F78CA776B9FF}" srcOrd="0" destOrd="0" presId="urn:microsoft.com/office/officeart/2008/layout/VerticalCircleList"/>
    <dgm:cxn modelId="{DB162A5F-BEC9-48C0-8CEE-B6876C6B9785}" type="presOf" srcId="{0F2DA0FC-DFF1-4ACC-A9B7-6C7BAE792B60}" destId="{B12F87BA-B59A-4EDB-A129-CC7A8D8A327B}" srcOrd="0" destOrd="0" presId="urn:microsoft.com/office/officeart/2008/layout/VerticalCircleList"/>
    <dgm:cxn modelId="{A7C4546A-BF2D-4FD9-B3EE-8081CC6A3DBA}" type="presOf" srcId="{2172852A-15DE-4D77-ACCF-279903DF11C7}" destId="{F693CB8C-01F1-4AE7-9C59-90A84B8B77BB}" srcOrd="0" destOrd="0" presId="urn:microsoft.com/office/officeart/2008/layout/VerticalCircleList"/>
    <dgm:cxn modelId="{604BD059-C609-4923-9546-5D22E2D641F1}" srcId="{7E795CA5-2BE3-4788-9F8C-F78F606679D6}" destId="{0F2DA0FC-DFF1-4ACC-A9B7-6C7BAE792B60}" srcOrd="3" destOrd="0" parTransId="{09526B13-CF60-4402-85A0-3DCCCA059BFB}" sibTransId="{27A3CBA9-4DEA-46D6-958B-7A0790FA4126}"/>
    <dgm:cxn modelId="{14CD057C-97A6-4B70-B328-1E39724B0CC9}" srcId="{7E795CA5-2BE3-4788-9F8C-F78F606679D6}" destId="{CAD1E10D-E2C2-4571-99B4-54F5F38D4B2C}" srcOrd="2" destOrd="0" parTransId="{B930C173-51CD-49B8-8BF2-C0BE5B8A1D43}" sibTransId="{81662EC2-1B30-45AA-948F-C870BA46120C}"/>
    <dgm:cxn modelId="{A038B87E-62FB-4207-BBBA-42A245184E10}" type="presOf" srcId="{DDD42334-B2CE-457B-BEB9-0340C6D8B127}" destId="{9410CD92-458E-4552-AD05-AA225607B301}" srcOrd="0" destOrd="0" presId="urn:microsoft.com/office/officeart/2008/layout/VerticalCircleList"/>
    <dgm:cxn modelId="{2C5FFC86-1D88-4D58-9BAB-1017E34BF670}" type="presOf" srcId="{CAD1E10D-E2C2-4571-99B4-54F5F38D4B2C}" destId="{2AC3507E-31CC-4750-B46E-7A1BF904B18A}" srcOrd="0" destOrd="0" presId="urn:microsoft.com/office/officeart/2008/layout/VerticalCircleList"/>
    <dgm:cxn modelId="{D75D9189-2DE4-4EB5-9384-077A5AF9E1BA}" type="presOf" srcId="{B61A193E-0C99-432D-854C-E87E28833C03}" destId="{06094C4B-E542-4E01-958F-8BFD46CBA090}" srcOrd="0" destOrd="0" presId="urn:microsoft.com/office/officeart/2008/layout/VerticalCircleList"/>
    <dgm:cxn modelId="{E465B19F-FA8C-405E-BBF5-1584E8AB5AF5}" type="presOf" srcId="{EFCDE211-965C-4A10-BBC1-336BBFEF64AA}" destId="{99F6C2ED-5B58-450F-AFB3-C2459878E16C}" srcOrd="0" destOrd="0" presId="urn:microsoft.com/office/officeart/2008/layout/VerticalCircleList"/>
    <dgm:cxn modelId="{CF5CBBC7-DB36-4CAE-BC04-31AA19CC5E47}" srcId="{7E795CA5-2BE3-4788-9F8C-F78F606679D6}" destId="{2172852A-15DE-4D77-ACCF-279903DF11C7}" srcOrd="6" destOrd="0" parTransId="{841B7A71-15F6-498C-90DD-6CE999CF95FB}" sibTransId="{A9E10F0C-7562-4AAF-A721-B41AB9D85D65}"/>
    <dgm:cxn modelId="{D594F1CF-96A9-428F-ACC7-95CEE2205802}" srcId="{7E795CA5-2BE3-4788-9F8C-F78F606679D6}" destId="{B61A193E-0C99-432D-854C-E87E28833C03}" srcOrd="7" destOrd="0" parTransId="{78C27C7C-DD88-4149-BE37-7585A1A5D3BC}" sibTransId="{AD1DBF47-EC4C-4649-9DAB-ECECEB0595DB}"/>
    <dgm:cxn modelId="{89B772DC-6229-415E-8B87-83A2C9161DCD}" srcId="{7E795CA5-2BE3-4788-9F8C-F78F606679D6}" destId="{DDD42334-B2CE-457B-BEB9-0340C6D8B127}" srcOrd="1" destOrd="0" parTransId="{CBCB9C5A-D492-446A-9DE1-42F89828FFEA}" sibTransId="{AF74EA88-6D0F-4D6C-A154-40F11554121F}"/>
    <dgm:cxn modelId="{65B514EF-4F64-416E-8F7B-08230A870DF5}" type="presOf" srcId="{7E795CA5-2BE3-4788-9F8C-F78F606679D6}" destId="{602B1A7C-F130-4755-B52D-3252D1E68D9D}" srcOrd="0" destOrd="0" presId="urn:microsoft.com/office/officeart/2008/layout/VerticalCircleList"/>
    <dgm:cxn modelId="{5B746BD3-168E-4E81-A4D8-C5CBF30702E7}" type="presParOf" srcId="{602B1A7C-F130-4755-B52D-3252D1E68D9D}" destId="{36F76E6D-14E2-47F3-BD1D-A1526F884CFA}" srcOrd="0" destOrd="0" presId="urn:microsoft.com/office/officeart/2008/layout/VerticalCircleList"/>
    <dgm:cxn modelId="{2B3032A3-0380-435D-AC43-D1FDF765EAE7}" type="presParOf" srcId="{36F76E6D-14E2-47F3-BD1D-A1526F884CFA}" destId="{C5708E3D-646B-48F7-A8E3-DD398513C6E9}" srcOrd="0" destOrd="0" presId="urn:microsoft.com/office/officeart/2008/layout/VerticalCircleList"/>
    <dgm:cxn modelId="{A3E605D0-D0F8-4E6C-A0CA-42D3475E7558}" type="presParOf" srcId="{36F76E6D-14E2-47F3-BD1D-A1526F884CFA}" destId="{27FFF7DA-C76D-4CD0-A7EF-6B8A972F47F4}" srcOrd="1" destOrd="0" presId="urn:microsoft.com/office/officeart/2008/layout/VerticalCircleList"/>
    <dgm:cxn modelId="{8261BA3D-5931-4761-996E-87E208838716}" type="presParOf" srcId="{36F76E6D-14E2-47F3-BD1D-A1526F884CFA}" destId="{68F0AF95-47C5-417F-82F5-F78CA776B9FF}" srcOrd="2" destOrd="0" presId="urn:microsoft.com/office/officeart/2008/layout/VerticalCircleList"/>
    <dgm:cxn modelId="{32C2F765-4D9A-4520-915C-118CBBDE83D0}" type="presParOf" srcId="{602B1A7C-F130-4755-B52D-3252D1E68D9D}" destId="{481C31BA-079F-4921-BF4D-404111854E98}" srcOrd="1" destOrd="0" presId="urn:microsoft.com/office/officeart/2008/layout/VerticalCircleList"/>
    <dgm:cxn modelId="{A1B6E850-FF8A-4585-9916-63E57E9C2860}" type="presParOf" srcId="{481C31BA-079F-4921-BF4D-404111854E98}" destId="{8947803E-3026-4BB6-9298-EFDB86A7F56A}" srcOrd="0" destOrd="0" presId="urn:microsoft.com/office/officeart/2008/layout/VerticalCircleList"/>
    <dgm:cxn modelId="{484D8BA6-62A4-499A-86EF-BBE827C9DD76}" type="presParOf" srcId="{481C31BA-079F-4921-BF4D-404111854E98}" destId="{58F3EDFA-E531-4412-9FC2-00824FF49670}" srcOrd="1" destOrd="0" presId="urn:microsoft.com/office/officeart/2008/layout/VerticalCircleList"/>
    <dgm:cxn modelId="{F1498701-36AA-4601-980C-D4D938284D63}" type="presParOf" srcId="{481C31BA-079F-4921-BF4D-404111854E98}" destId="{9410CD92-458E-4552-AD05-AA225607B301}" srcOrd="2" destOrd="0" presId="urn:microsoft.com/office/officeart/2008/layout/VerticalCircleList"/>
    <dgm:cxn modelId="{F71B0BE3-4A94-4050-847A-CF362F437736}" type="presParOf" srcId="{602B1A7C-F130-4755-B52D-3252D1E68D9D}" destId="{66253357-6E9E-46BD-8EEE-0D158B9C6E18}" srcOrd="2" destOrd="0" presId="urn:microsoft.com/office/officeart/2008/layout/VerticalCircleList"/>
    <dgm:cxn modelId="{BFCEAC9D-128C-435B-AAA6-689301608465}" type="presParOf" srcId="{66253357-6E9E-46BD-8EEE-0D158B9C6E18}" destId="{AF8BCABC-209A-426E-8A08-06EF7A88037F}" srcOrd="0" destOrd="0" presId="urn:microsoft.com/office/officeart/2008/layout/VerticalCircleList"/>
    <dgm:cxn modelId="{8222294F-8C93-48FA-A453-9E85C334785E}" type="presParOf" srcId="{66253357-6E9E-46BD-8EEE-0D158B9C6E18}" destId="{E13BD1A8-D109-42F3-85C8-DB56FFE17B0E}" srcOrd="1" destOrd="0" presId="urn:microsoft.com/office/officeart/2008/layout/VerticalCircleList"/>
    <dgm:cxn modelId="{947730D2-9B0A-4B68-BE7B-E6CC64FACA9D}" type="presParOf" srcId="{66253357-6E9E-46BD-8EEE-0D158B9C6E18}" destId="{2AC3507E-31CC-4750-B46E-7A1BF904B18A}" srcOrd="2" destOrd="0" presId="urn:microsoft.com/office/officeart/2008/layout/VerticalCircleList"/>
    <dgm:cxn modelId="{C88BE58E-8827-4F69-879E-73CF0D11626D}" type="presParOf" srcId="{602B1A7C-F130-4755-B52D-3252D1E68D9D}" destId="{97476CBA-19A4-44D2-B6FE-87F139667678}" srcOrd="3" destOrd="0" presId="urn:microsoft.com/office/officeart/2008/layout/VerticalCircleList"/>
    <dgm:cxn modelId="{C524C310-151E-4137-A2C2-208C8D131885}" type="presParOf" srcId="{97476CBA-19A4-44D2-B6FE-87F139667678}" destId="{E8459B3B-B29F-459E-962D-27CB7E42C24B}" srcOrd="0" destOrd="0" presId="urn:microsoft.com/office/officeart/2008/layout/VerticalCircleList"/>
    <dgm:cxn modelId="{250DD16C-B05A-457B-8AC8-399D262F358A}" type="presParOf" srcId="{97476CBA-19A4-44D2-B6FE-87F139667678}" destId="{05BE2821-553D-40FA-A7BC-951E7ED209B6}" srcOrd="1" destOrd="0" presId="urn:microsoft.com/office/officeart/2008/layout/VerticalCircleList"/>
    <dgm:cxn modelId="{8A394D8E-E72F-4639-AEB7-130633F8B41C}" type="presParOf" srcId="{97476CBA-19A4-44D2-B6FE-87F139667678}" destId="{B12F87BA-B59A-4EDB-A129-CC7A8D8A327B}" srcOrd="2" destOrd="0" presId="urn:microsoft.com/office/officeart/2008/layout/VerticalCircleList"/>
    <dgm:cxn modelId="{EBD0FAA4-141E-431F-8579-B8B7433940AB}" type="presParOf" srcId="{602B1A7C-F130-4755-B52D-3252D1E68D9D}" destId="{B3C5A3AD-DC11-4A5F-9A4A-09E72FB6B9F1}" srcOrd="4" destOrd="0" presId="urn:microsoft.com/office/officeart/2008/layout/VerticalCircleList"/>
    <dgm:cxn modelId="{0DA7125B-C9FF-44CB-A60A-6E903F6A9C46}" type="presParOf" srcId="{B3C5A3AD-DC11-4A5F-9A4A-09E72FB6B9F1}" destId="{4F849B78-034C-4603-B3D2-FF9B0B1DD151}" srcOrd="0" destOrd="0" presId="urn:microsoft.com/office/officeart/2008/layout/VerticalCircleList"/>
    <dgm:cxn modelId="{115306BD-7FD8-4C1D-9A72-09CCC6494743}" type="presParOf" srcId="{B3C5A3AD-DC11-4A5F-9A4A-09E72FB6B9F1}" destId="{6E42CFBA-CE47-4CC2-A5E3-2A51CC34B0B3}" srcOrd="1" destOrd="0" presId="urn:microsoft.com/office/officeart/2008/layout/VerticalCircleList"/>
    <dgm:cxn modelId="{5089ABC3-802A-4F72-A8F8-59A74335BE11}" type="presParOf" srcId="{B3C5A3AD-DC11-4A5F-9A4A-09E72FB6B9F1}" destId="{99F6C2ED-5B58-450F-AFB3-C2459878E16C}" srcOrd="2" destOrd="0" presId="urn:microsoft.com/office/officeart/2008/layout/VerticalCircleList"/>
    <dgm:cxn modelId="{0820B076-7453-4C4D-9C38-607721839008}" type="presParOf" srcId="{602B1A7C-F130-4755-B52D-3252D1E68D9D}" destId="{0F4780D9-1E97-40EE-8032-74D8CBE46A93}" srcOrd="5" destOrd="0" presId="urn:microsoft.com/office/officeart/2008/layout/VerticalCircleList"/>
    <dgm:cxn modelId="{E5494439-8A70-4492-998C-C11A04AF4892}" type="presParOf" srcId="{0F4780D9-1E97-40EE-8032-74D8CBE46A93}" destId="{91D6BE2F-C276-433A-85B8-08731333B5A2}" srcOrd="0" destOrd="0" presId="urn:microsoft.com/office/officeart/2008/layout/VerticalCircleList"/>
    <dgm:cxn modelId="{6C308F9B-BD43-4F0D-927D-426A78440E69}" type="presParOf" srcId="{0F4780D9-1E97-40EE-8032-74D8CBE46A93}" destId="{9A2A976F-94E5-4A04-8BA1-CAFEEFDB459C}" srcOrd="1" destOrd="0" presId="urn:microsoft.com/office/officeart/2008/layout/VerticalCircleList"/>
    <dgm:cxn modelId="{05C4A398-D834-4CC5-A3DC-A225BA09295B}" type="presParOf" srcId="{0F4780D9-1E97-40EE-8032-74D8CBE46A93}" destId="{4217E746-935E-44E2-A479-9ECE88721DFE}" srcOrd="2" destOrd="0" presId="urn:microsoft.com/office/officeart/2008/layout/VerticalCircleList"/>
    <dgm:cxn modelId="{23C8FD35-F8B9-4CE5-9332-A58E652E406F}" type="presParOf" srcId="{602B1A7C-F130-4755-B52D-3252D1E68D9D}" destId="{E73358EF-3EAD-4049-ABD8-9194EB050EE0}" srcOrd="6" destOrd="0" presId="urn:microsoft.com/office/officeart/2008/layout/VerticalCircleList"/>
    <dgm:cxn modelId="{8EF91D73-A3D0-485B-803D-3F2EF24A14D4}" type="presParOf" srcId="{E73358EF-3EAD-4049-ABD8-9194EB050EE0}" destId="{5590AEF1-A41D-4196-819B-C54FAD30A7ED}" srcOrd="0" destOrd="0" presId="urn:microsoft.com/office/officeart/2008/layout/VerticalCircleList"/>
    <dgm:cxn modelId="{70DDD9C8-CE01-421C-A23F-3DFFB94F5B39}" type="presParOf" srcId="{E73358EF-3EAD-4049-ABD8-9194EB050EE0}" destId="{E32016F0-D9AD-481B-A78D-4801AFD93E1B}" srcOrd="1" destOrd="0" presId="urn:microsoft.com/office/officeart/2008/layout/VerticalCircleList"/>
    <dgm:cxn modelId="{6E5D15A3-70E4-4D52-BA92-122E600173B7}" type="presParOf" srcId="{E73358EF-3EAD-4049-ABD8-9194EB050EE0}" destId="{F693CB8C-01F1-4AE7-9C59-90A84B8B77BB}" srcOrd="2" destOrd="0" presId="urn:microsoft.com/office/officeart/2008/layout/VerticalCircleList"/>
    <dgm:cxn modelId="{C536B879-8CBE-4E38-BB03-A11BF1AB0660}" type="presParOf" srcId="{602B1A7C-F130-4755-B52D-3252D1E68D9D}" destId="{016F99A3-CAB3-4AA8-9620-0E3E7DC2843F}" srcOrd="7" destOrd="0" presId="urn:microsoft.com/office/officeart/2008/layout/VerticalCircleList"/>
    <dgm:cxn modelId="{7DB746A5-CA63-4986-A7F6-973FAA042401}" type="presParOf" srcId="{016F99A3-CAB3-4AA8-9620-0E3E7DC2843F}" destId="{84B9152C-1C7B-4A6C-A2BA-F9E0857C120D}" srcOrd="0" destOrd="0" presId="urn:microsoft.com/office/officeart/2008/layout/VerticalCircleList"/>
    <dgm:cxn modelId="{7B6881BD-DA51-4050-8825-667432D12A86}" type="presParOf" srcId="{016F99A3-CAB3-4AA8-9620-0E3E7DC2843F}" destId="{84F6371A-615E-4261-8E8B-8C170BEBCE85}" srcOrd="1" destOrd="0" presId="urn:microsoft.com/office/officeart/2008/layout/VerticalCircleList"/>
    <dgm:cxn modelId="{3780A757-9962-4670-A2C4-4707723FFEA6}" type="presParOf" srcId="{016F99A3-CAB3-4AA8-9620-0E3E7DC2843F}" destId="{06094C4B-E542-4E01-958F-8BFD46CBA090}"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240151-746F-4419-8475-E6B4498553CD}" type="doc">
      <dgm:prSet loTypeId="urn:microsoft.com/office/officeart/2005/8/layout/hProcess9" loCatId="process" qsTypeId="urn:microsoft.com/office/officeart/2005/8/quickstyle/simple1" qsCatId="simple" csTypeId="urn:microsoft.com/office/officeart/2005/8/colors/accent1_2" csCatId="accent1" phldr="1"/>
      <dgm:spPr/>
    </dgm:pt>
    <dgm:pt modelId="{9F2C0A50-BF90-44AB-818F-7F46C4C5CF4A}">
      <dgm:prSet phldrT="[Text]" custT="1"/>
      <dgm:spPr/>
      <dgm:t>
        <a:bodyPr/>
        <a:lstStyle/>
        <a:p>
          <a:pPr>
            <a:lnSpc>
              <a:spcPct val="200000"/>
            </a:lnSpc>
          </a:pPr>
          <a:r>
            <a:rPr lang="en-US" sz="1800" dirty="0">
              <a:latin typeface="Times New Roman" panose="02020603050405020304" pitchFamily="18" charset="0"/>
              <a:cs typeface="Times New Roman" panose="02020603050405020304" pitchFamily="18" charset="0"/>
            </a:rPr>
            <a:t>Data Cleaning</a:t>
          </a:r>
        </a:p>
      </dgm:t>
    </dgm:pt>
    <dgm:pt modelId="{E1C71FDA-FE47-4364-AB00-3779A2F1569D}" type="parTrans" cxnId="{B77C6C3C-3524-488E-BF24-44E031D63422}">
      <dgm:prSet/>
      <dgm:spPr/>
      <dgm:t>
        <a:bodyPr/>
        <a:lstStyle/>
        <a:p>
          <a:endParaRPr lang="en-US"/>
        </a:p>
      </dgm:t>
    </dgm:pt>
    <dgm:pt modelId="{75E8943D-6B99-4BF0-B83B-552691DD009C}" type="sibTrans" cxnId="{B77C6C3C-3524-488E-BF24-44E031D63422}">
      <dgm:prSet/>
      <dgm:spPr/>
      <dgm:t>
        <a:bodyPr/>
        <a:lstStyle/>
        <a:p>
          <a:endParaRPr lang="en-US"/>
        </a:p>
      </dgm:t>
    </dgm:pt>
    <dgm:pt modelId="{B0D0D27F-B577-42B4-AD2F-4771F360FA0A}">
      <dgm:prSet phldrT="[Text]" custT="1"/>
      <dgm:spPr/>
      <dgm:t>
        <a:bodyPr/>
        <a:lstStyle/>
        <a:p>
          <a:pPr>
            <a:lnSpc>
              <a:spcPct val="200000"/>
            </a:lnSpc>
          </a:pPr>
          <a:r>
            <a:rPr lang="en-US" sz="1800" dirty="0">
              <a:latin typeface="Times New Roman" panose="02020603050405020304" pitchFamily="18" charset="0"/>
              <a:cs typeface="Times New Roman" panose="02020603050405020304" pitchFamily="18" charset="0"/>
            </a:rPr>
            <a:t>Making a  Correlation matrix</a:t>
          </a:r>
        </a:p>
      </dgm:t>
    </dgm:pt>
    <dgm:pt modelId="{6AF83AB3-00DF-4F86-8607-28AE380F3248}" type="parTrans" cxnId="{CFF7903E-A060-4786-9BDA-5CA202E499D3}">
      <dgm:prSet/>
      <dgm:spPr/>
      <dgm:t>
        <a:bodyPr/>
        <a:lstStyle/>
        <a:p>
          <a:endParaRPr lang="en-US"/>
        </a:p>
      </dgm:t>
    </dgm:pt>
    <dgm:pt modelId="{B42277FE-11DE-46A8-A1C3-9BACFD3930B2}" type="sibTrans" cxnId="{CFF7903E-A060-4786-9BDA-5CA202E499D3}">
      <dgm:prSet/>
      <dgm:spPr/>
      <dgm:t>
        <a:bodyPr/>
        <a:lstStyle/>
        <a:p>
          <a:endParaRPr lang="en-US"/>
        </a:p>
      </dgm:t>
    </dgm:pt>
    <dgm:pt modelId="{D6560749-17CD-416D-95C7-3827E2063091}">
      <dgm:prSet phldrT="[Text]" custT="1"/>
      <dgm:spPr/>
      <dgm:t>
        <a:bodyPr/>
        <a:lstStyle/>
        <a:p>
          <a:pPr>
            <a:lnSpc>
              <a:spcPct val="200000"/>
            </a:lnSpc>
          </a:pPr>
          <a:r>
            <a:rPr lang="en-US" sz="1800" dirty="0">
              <a:latin typeface="Times New Roman" panose="02020603050405020304" pitchFamily="18" charset="0"/>
              <a:cs typeface="Times New Roman" panose="02020603050405020304" pitchFamily="18" charset="0"/>
            </a:rPr>
            <a:t>Drawing Conclusions </a:t>
          </a:r>
        </a:p>
      </dgm:t>
    </dgm:pt>
    <dgm:pt modelId="{962C5DD4-7FC3-4341-AE07-F52748CFA31B}" type="parTrans" cxnId="{7A02F854-4DCD-49B0-9BD3-43D9AF17B7E3}">
      <dgm:prSet/>
      <dgm:spPr/>
      <dgm:t>
        <a:bodyPr/>
        <a:lstStyle/>
        <a:p>
          <a:endParaRPr lang="en-US"/>
        </a:p>
      </dgm:t>
    </dgm:pt>
    <dgm:pt modelId="{85333D43-99CD-4D99-B5FF-0D6246358D9A}" type="sibTrans" cxnId="{7A02F854-4DCD-49B0-9BD3-43D9AF17B7E3}">
      <dgm:prSet/>
      <dgm:spPr/>
      <dgm:t>
        <a:bodyPr/>
        <a:lstStyle/>
        <a:p>
          <a:endParaRPr lang="en-US"/>
        </a:p>
      </dgm:t>
    </dgm:pt>
    <dgm:pt modelId="{521933A0-55B4-476B-957F-641097AF1723}">
      <dgm:prSet phldrT="[Text]" custT="1"/>
      <dgm:spPr/>
      <dgm:t>
        <a:bodyPr/>
        <a:lstStyle/>
        <a:p>
          <a:pPr>
            <a:lnSpc>
              <a:spcPct val="200000"/>
            </a:lnSpc>
          </a:pPr>
          <a:r>
            <a:rPr lang="en-US" sz="1800" dirty="0">
              <a:latin typeface="Times New Roman" panose="02020603050405020304" pitchFamily="18" charset="0"/>
              <a:cs typeface="Times New Roman" panose="02020603050405020304" pitchFamily="18" charset="0"/>
            </a:rPr>
            <a:t>Data Collection</a:t>
          </a:r>
        </a:p>
      </dgm:t>
    </dgm:pt>
    <dgm:pt modelId="{971688F2-2484-43E8-9FF2-C392CA846912}" type="parTrans" cxnId="{1A99A7B7-A18C-429C-99E2-515E01D19585}">
      <dgm:prSet/>
      <dgm:spPr/>
      <dgm:t>
        <a:bodyPr/>
        <a:lstStyle/>
        <a:p>
          <a:endParaRPr lang="en-US"/>
        </a:p>
      </dgm:t>
    </dgm:pt>
    <dgm:pt modelId="{2B59F1F6-3FA4-4120-AC72-8569FD0C164B}" type="sibTrans" cxnId="{1A99A7B7-A18C-429C-99E2-515E01D19585}">
      <dgm:prSet/>
      <dgm:spPr/>
      <dgm:t>
        <a:bodyPr/>
        <a:lstStyle/>
        <a:p>
          <a:endParaRPr lang="en-US"/>
        </a:p>
      </dgm:t>
    </dgm:pt>
    <dgm:pt modelId="{F4AC253D-DFF0-4F21-AD85-85AFEB9470A2}">
      <dgm:prSet phldrT="[Text]" custT="1"/>
      <dgm:spPr/>
      <dgm:t>
        <a:bodyPr/>
        <a:lstStyle/>
        <a:p>
          <a:pPr>
            <a:lnSpc>
              <a:spcPct val="200000"/>
            </a:lnSpc>
          </a:pPr>
          <a:r>
            <a:rPr lang="en-US" sz="1800" dirty="0">
              <a:latin typeface="Times New Roman" panose="02020603050405020304" pitchFamily="18" charset="0"/>
              <a:cs typeface="Times New Roman" panose="02020603050405020304" pitchFamily="18" charset="0"/>
            </a:rPr>
            <a:t>Visualize data : Plot different Factors to Co2</a:t>
          </a:r>
        </a:p>
      </dgm:t>
    </dgm:pt>
    <dgm:pt modelId="{C8F61F2C-EF81-4FA1-AAB6-9973D82327CB}" type="parTrans" cxnId="{757A4D37-531E-4983-9EAB-17CF0B6DC8B8}">
      <dgm:prSet/>
      <dgm:spPr/>
      <dgm:t>
        <a:bodyPr/>
        <a:lstStyle/>
        <a:p>
          <a:endParaRPr lang="en-US"/>
        </a:p>
      </dgm:t>
    </dgm:pt>
    <dgm:pt modelId="{CF505952-516B-4930-BD2D-92A506623DB7}" type="sibTrans" cxnId="{757A4D37-531E-4983-9EAB-17CF0B6DC8B8}">
      <dgm:prSet/>
      <dgm:spPr/>
      <dgm:t>
        <a:bodyPr/>
        <a:lstStyle/>
        <a:p>
          <a:endParaRPr lang="en-US"/>
        </a:p>
      </dgm:t>
    </dgm:pt>
    <dgm:pt modelId="{DA9B2AC2-DA1A-433A-B472-39EDF947BF3A}">
      <dgm:prSet phldrT="[Text]" custT="1"/>
      <dgm:spPr/>
      <dgm:t>
        <a:bodyPr/>
        <a:lstStyle/>
        <a:p>
          <a:pPr>
            <a:lnSpc>
              <a:spcPct val="200000"/>
            </a:lnSpc>
          </a:pPr>
          <a:r>
            <a:rPr lang="en-US" sz="1800">
              <a:latin typeface="Times New Roman" panose="02020603050405020304" pitchFamily="18" charset="0"/>
              <a:cs typeface="Times New Roman" panose="02020603050405020304" pitchFamily="18" charset="0"/>
            </a:rPr>
            <a:t>Analyzing the Graphs </a:t>
          </a:r>
          <a:endParaRPr lang="en-US" sz="1800" dirty="0">
            <a:latin typeface="Times New Roman" panose="02020603050405020304" pitchFamily="18" charset="0"/>
            <a:cs typeface="Times New Roman" panose="02020603050405020304" pitchFamily="18" charset="0"/>
          </a:endParaRPr>
        </a:p>
      </dgm:t>
    </dgm:pt>
    <dgm:pt modelId="{9A827A05-BE7C-448A-AB29-9171DDD1BB14}" type="parTrans" cxnId="{4B179D1F-369C-4075-B15A-7ED750CB159A}">
      <dgm:prSet/>
      <dgm:spPr/>
      <dgm:t>
        <a:bodyPr/>
        <a:lstStyle/>
        <a:p>
          <a:endParaRPr lang="en-US"/>
        </a:p>
      </dgm:t>
    </dgm:pt>
    <dgm:pt modelId="{BB5DAE14-B2EE-48DB-87B2-E2492BFA76D6}" type="sibTrans" cxnId="{4B179D1F-369C-4075-B15A-7ED750CB159A}">
      <dgm:prSet/>
      <dgm:spPr/>
      <dgm:t>
        <a:bodyPr/>
        <a:lstStyle/>
        <a:p>
          <a:endParaRPr lang="en-US"/>
        </a:p>
      </dgm:t>
    </dgm:pt>
    <dgm:pt modelId="{6AEDC483-B365-414C-B657-11F62F8EA625}" type="pres">
      <dgm:prSet presAssocID="{FD240151-746F-4419-8475-E6B4498553CD}" presName="CompostProcess" presStyleCnt="0">
        <dgm:presLayoutVars>
          <dgm:dir/>
          <dgm:resizeHandles val="exact"/>
        </dgm:presLayoutVars>
      </dgm:prSet>
      <dgm:spPr/>
    </dgm:pt>
    <dgm:pt modelId="{F5CCDFBA-A0FE-410C-B95C-99CDFC5DFEBC}" type="pres">
      <dgm:prSet presAssocID="{FD240151-746F-4419-8475-E6B4498553CD}" presName="arrow" presStyleLbl="bgShp" presStyleIdx="0" presStyleCnt="1"/>
      <dgm:spPr/>
    </dgm:pt>
    <dgm:pt modelId="{DD842D11-304F-49F8-9D30-D54D811A2AD7}" type="pres">
      <dgm:prSet presAssocID="{FD240151-746F-4419-8475-E6B4498553CD}" presName="linearProcess" presStyleCnt="0"/>
      <dgm:spPr/>
    </dgm:pt>
    <dgm:pt modelId="{54D95DE7-07F2-4883-ACDF-ECB5972323C3}" type="pres">
      <dgm:prSet presAssocID="{521933A0-55B4-476B-957F-641097AF1723}" presName="textNode" presStyleLbl="node1" presStyleIdx="0" presStyleCnt="6">
        <dgm:presLayoutVars>
          <dgm:bulletEnabled val="1"/>
        </dgm:presLayoutVars>
      </dgm:prSet>
      <dgm:spPr/>
    </dgm:pt>
    <dgm:pt modelId="{6C5AF54F-F44C-4C7E-A6B6-97AA8C82F3A9}" type="pres">
      <dgm:prSet presAssocID="{2B59F1F6-3FA4-4120-AC72-8569FD0C164B}" presName="sibTrans" presStyleCnt="0"/>
      <dgm:spPr/>
    </dgm:pt>
    <dgm:pt modelId="{3C7E9884-A3B9-449E-9F20-A4291A4C6D35}" type="pres">
      <dgm:prSet presAssocID="{9F2C0A50-BF90-44AB-818F-7F46C4C5CF4A}" presName="textNode" presStyleLbl="node1" presStyleIdx="1" presStyleCnt="6">
        <dgm:presLayoutVars>
          <dgm:bulletEnabled val="1"/>
        </dgm:presLayoutVars>
      </dgm:prSet>
      <dgm:spPr/>
    </dgm:pt>
    <dgm:pt modelId="{7FA6476B-9E65-4383-BB9E-973424AF1035}" type="pres">
      <dgm:prSet presAssocID="{75E8943D-6B99-4BF0-B83B-552691DD009C}" presName="sibTrans" presStyleCnt="0"/>
      <dgm:spPr/>
    </dgm:pt>
    <dgm:pt modelId="{3150DAC4-495D-44EB-A807-6A286B11748B}" type="pres">
      <dgm:prSet presAssocID="{B0D0D27F-B577-42B4-AD2F-4771F360FA0A}" presName="textNode" presStyleLbl="node1" presStyleIdx="2" presStyleCnt="6">
        <dgm:presLayoutVars>
          <dgm:bulletEnabled val="1"/>
        </dgm:presLayoutVars>
      </dgm:prSet>
      <dgm:spPr/>
    </dgm:pt>
    <dgm:pt modelId="{C27EFD27-CE3E-4142-9716-CF72CE7637EA}" type="pres">
      <dgm:prSet presAssocID="{B42277FE-11DE-46A8-A1C3-9BACFD3930B2}" presName="sibTrans" presStyleCnt="0"/>
      <dgm:spPr/>
    </dgm:pt>
    <dgm:pt modelId="{8DAAD645-42E6-4CC2-BD0A-7D42D8ACF730}" type="pres">
      <dgm:prSet presAssocID="{DA9B2AC2-DA1A-433A-B472-39EDF947BF3A}" presName="textNode" presStyleLbl="node1" presStyleIdx="3" presStyleCnt="6">
        <dgm:presLayoutVars>
          <dgm:bulletEnabled val="1"/>
        </dgm:presLayoutVars>
      </dgm:prSet>
      <dgm:spPr/>
    </dgm:pt>
    <dgm:pt modelId="{D9A955B8-84FF-4D97-8286-C3AD5F6FAF85}" type="pres">
      <dgm:prSet presAssocID="{BB5DAE14-B2EE-48DB-87B2-E2492BFA76D6}" presName="sibTrans" presStyleCnt="0"/>
      <dgm:spPr/>
    </dgm:pt>
    <dgm:pt modelId="{7B341599-E022-4237-B04D-CF3702B20FC9}" type="pres">
      <dgm:prSet presAssocID="{F4AC253D-DFF0-4F21-AD85-85AFEB9470A2}" presName="textNode" presStyleLbl="node1" presStyleIdx="4" presStyleCnt="6">
        <dgm:presLayoutVars>
          <dgm:bulletEnabled val="1"/>
        </dgm:presLayoutVars>
      </dgm:prSet>
      <dgm:spPr/>
    </dgm:pt>
    <dgm:pt modelId="{0C4C8078-3776-4217-884F-9CCEFE2FB4E6}" type="pres">
      <dgm:prSet presAssocID="{CF505952-516B-4930-BD2D-92A506623DB7}" presName="sibTrans" presStyleCnt="0"/>
      <dgm:spPr/>
    </dgm:pt>
    <dgm:pt modelId="{10A7AFD1-CFFE-4596-B293-71BEA98F97F9}" type="pres">
      <dgm:prSet presAssocID="{D6560749-17CD-416D-95C7-3827E2063091}" presName="textNode" presStyleLbl="node1" presStyleIdx="5" presStyleCnt="6">
        <dgm:presLayoutVars>
          <dgm:bulletEnabled val="1"/>
        </dgm:presLayoutVars>
      </dgm:prSet>
      <dgm:spPr/>
    </dgm:pt>
  </dgm:ptLst>
  <dgm:cxnLst>
    <dgm:cxn modelId="{E5221E02-ADA3-457E-A16F-5D5EAA040D96}" type="presOf" srcId="{9F2C0A50-BF90-44AB-818F-7F46C4C5CF4A}" destId="{3C7E9884-A3B9-449E-9F20-A4291A4C6D35}" srcOrd="0" destOrd="0" presId="urn:microsoft.com/office/officeart/2005/8/layout/hProcess9"/>
    <dgm:cxn modelId="{0FAF7719-B09A-43CE-9A2C-C595B06D2C14}" type="presOf" srcId="{F4AC253D-DFF0-4F21-AD85-85AFEB9470A2}" destId="{7B341599-E022-4237-B04D-CF3702B20FC9}" srcOrd="0" destOrd="0" presId="urn:microsoft.com/office/officeart/2005/8/layout/hProcess9"/>
    <dgm:cxn modelId="{4B179D1F-369C-4075-B15A-7ED750CB159A}" srcId="{FD240151-746F-4419-8475-E6B4498553CD}" destId="{DA9B2AC2-DA1A-433A-B472-39EDF947BF3A}" srcOrd="3" destOrd="0" parTransId="{9A827A05-BE7C-448A-AB29-9171DDD1BB14}" sibTransId="{BB5DAE14-B2EE-48DB-87B2-E2492BFA76D6}"/>
    <dgm:cxn modelId="{C3DC6C24-26A7-4A7D-8FEE-4E498EF49D3B}" type="presOf" srcId="{DA9B2AC2-DA1A-433A-B472-39EDF947BF3A}" destId="{8DAAD645-42E6-4CC2-BD0A-7D42D8ACF730}" srcOrd="0" destOrd="0" presId="urn:microsoft.com/office/officeart/2005/8/layout/hProcess9"/>
    <dgm:cxn modelId="{757A4D37-531E-4983-9EAB-17CF0B6DC8B8}" srcId="{FD240151-746F-4419-8475-E6B4498553CD}" destId="{F4AC253D-DFF0-4F21-AD85-85AFEB9470A2}" srcOrd="4" destOrd="0" parTransId="{C8F61F2C-EF81-4FA1-AAB6-9973D82327CB}" sibTransId="{CF505952-516B-4930-BD2D-92A506623DB7}"/>
    <dgm:cxn modelId="{B77C6C3C-3524-488E-BF24-44E031D63422}" srcId="{FD240151-746F-4419-8475-E6B4498553CD}" destId="{9F2C0A50-BF90-44AB-818F-7F46C4C5CF4A}" srcOrd="1" destOrd="0" parTransId="{E1C71FDA-FE47-4364-AB00-3779A2F1569D}" sibTransId="{75E8943D-6B99-4BF0-B83B-552691DD009C}"/>
    <dgm:cxn modelId="{CFF7903E-A060-4786-9BDA-5CA202E499D3}" srcId="{FD240151-746F-4419-8475-E6B4498553CD}" destId="{B0D0D27F-B577-42B4-AD2F-4771F360FA0A}" srcOrd="2" destOrd="0" parTransId="{6AF83AB3-00DF-4F86-8607-28AE380F3248}" sibTransId="{B42277FE-11DE-46A8-A1C3-9BACFD3930B2}"/>
    <dgm:cxn modelId="{7A02F854-4DCD-49B0-9BD3-43D9AF17B7E3}" srcId="{FD240151-746F-4419-8475-E6B4498553CD}" destId="{D6560749-17CD-416D-95C7-3827E2063091}" srcOrd="5" destOrd="0" parTransId="{962C5DD4-7FC3-4341-AE07-F52748CFA31B}" sibTransId="{85333D43-99CD-4D99-B5FF-0D6246358D9A}"/>
    <dgm:cxn modelId="{D1842079-A3ED-439A-A696-B72D95257EE6}" type="presOf" srcId="{B0D0D27F-B577-42B4-AD2F-4771F360FA0A}" destId="{3150DAC4-495D-44EB-A807-6A286B11748B}" srcOrd="0" destOrd="0" presId="urn:microsoft.com/office/officeart/2005/8/layout/hProcess9"/>
    <dgm:cxn modelId="{1944C77A-FD46-4F39-AD1F-3418B6B7A0B8}" type="presOf" srcId="{D6560749-17CD-416D-95C7-3827E2063091}" destId="{10A7AFD1-CFFE-4596-B293-71BEA98F97F9}" srcOrd="0" destOrd="0" presId="urn:microsoft.com/office/officeart/2005/8/layout/hProcess9"/>
    <dgm:cxn modelId="{7EC0708B-B9A2-4874-B8B0-3BCC28298435}" type="presOf" srcId="{FD240151-746F-4419-8475-E6B4498553CD}" destId="{6AEDC483-B365-414C-B657-11F62F8EA625}" srcOrd="0" destOrd="0" presId="urn:microsoft.com/office/officeart/2005/8/layout/hProcess9"/>
    <dgm:cxn modelId="{1A99A7B7-A18C-429C-99E2-515E01D19585}" srcId="{FD240151-746F-4419-8475-E6B4498553CD}" destId="{521933A0-55B4-476B-957F-641097AF1723}" srcOrd="0" destOrd="0" parTransId="{971688F2-2484-43E8-9FF2-C392CA846912}" sibTransId="{2B59F1F6-3FA4-4120-AC72-8569FD0C164B}"/>
    <dgm:cxn modelId="{FDB81DB8-CD48-4135-8844-C582D4964C52}" type="presOf" srcId="{521933A0-55B4-476B-957F-641097AF1723}" destId="{54D95DE7-07F2-4883-ACDF-ECB5972323C3}" srcOrd="0" destOrd="0" presId="urn:microsoft.com/office/officeart/2005/8/layout/hProcess9"/>
    <dgm:cxn modelId="{97CB67DF-8276-4911-A5A3-BB96F91AD599}" type="presParOf" srcId="{6AEDC483-B365-414C-B657-11F62F8EA625}" destId="{F5CCDFBA-A0FE-410C-B95C-99CDFC5DFEBC}" srcOrd="0" destOrd="0" presId="urn:microsoft.com/office/officeart/2005/8/layout/hProcess9"/>
    <dgm:cxn modelId="{8E1D50B9-8CED-4408-BB03-D8C1757163FF}" type="presParOf" srcId="{6AEDC483-B365-414C-B657-11F62F8EA625}" destId="{DD842D11-304F-49F8-9D30-D54D811A2AD7}" srcOrd="1" destOrd="0" presId="urn:microsoft.com/office/officeart/2005/8/layout/hProcess9"/>
    <dgm:cxn modelId="{A4F684DE-64A1-40AA-8904-93504BFCA14E}" type="presParOf" srcId="{DD842D11-304F-49F8-9D30-D54D811A2AD7}" destId="{54D95DE7-07F2-4883-ACDF-ECB5972323C3}" srcOrd="0" destOrd="0" presId="urn:microsoft.com/office/officeart/2005/8/layout/hProcess9"/>
    <dgm:cxn modelId="{ACFF985C-0B4E-4694-8BDC-4A93FE9DC3B8}" type="presParOf" srcId="{DD842D11-304F-49F8-9D30-D54D811A2AD7}" destId="{6C5AF54F-F44C-4C7E-A6B6-97AA8C82F3A9}" srcOrd="1" destOrd="0" presId="urn:microsoft.com/office/officeart/2005/8/layout/hProcess9"/>
    <dgm:cxn modelId="{E983330C-CA28-41DF-8DED-995D3118E192}" type="presParOf" srcId="{DD842D11-304F-49F8-9D30-D54D811A2AD7}" destId="{3C7E9884-A3B9-449E-9F20-A4291A4C6D35}" srcOrd="2" destOrd="0" presId="urn:microsoft.com/office/officeart/2005/8/layout/hProcess9"/>
    <dgm:cxn modelId="{DF97B048-6A45-49F3-B803-2DABFF6763EA}" type="presParOf" srcId="{DD842D11-304F-49F8-9D30-D54D811A2AD7}" destId="{7FA6476B-9E65-4383-BB9E-973424AF1035}" srcOrd="3" destOrd="0" presId="urn:microsoft.com/office/officeart/2005/8/layout/hProcess9"/>
    <dgm:cxn modelId="{8EA832A8-F68A-4695-9DBA-D854686A741E}" type="presParOf" srcId="{DD842D11-304F-49F8-9D30-D54D811A2AD7}" destId="{3150DAC4-495D-44EB-A807-6A286B11748B}" srcOrd="4" destOrd="0" presId="urn:microsoft.com/office/officeart/2005/8/layout/hProcess9"/>
    <dgm:cxn modelId="{BF3349E7-F40C-4CD1-92D8-ACA4FD6AF014}" type="presParOf" srcId="{DD842D11-304F-49F8-9D30-D54D811A2AD7}" destId="{C27EFD27-CE3E-4142-9716-CF72CE7637EA}" srcOrd="5" destOrd="0" presId="urn:microsoft.com/office/officeart/2005/8/layout/hProcess9"/>
    <dgm:cxn modelId="{48216907-D355-4A4E-8DCF-3B658AEDAD3B}" type="presParOf" srcId="{DD842D11-304F-49F8-9D30-D54D811A2AD7}" destId="{8DAAD645-42E6-4CC2-BD0A-7D42D8ACF730}" srcOrd="6" destOrd="0" presId="urn:microsoft.com/office/officeart/2005/8/layout/hProcess9"/>
    <dgm:cxn modelId="{81AEAB97-34F9-4DA2-A6B1-2AFC2DCAD084}" type="presParOf" srcId="{DD842D11-304F-49F8-9D30-D54D811A2AD7}" destId="{D9A955B8-84FF-4D97-8286-C3AD5F6FAF85}" srcOrd="7" destOrd="0" presId="urn:microsoft.com/office/officeart/2005/8/layout/hProcess9"/>
    <dgm:cxn modelId="{A8F4AAFA-2A19-4EB7-B073-1EA77B41C174}" type="presParOf" srcId="{DD842D11-304F-49F8-9D30-D54D811A2AD7}" destId="{7B341599-E022-4237-B04D-CF3702B20FC9}" srcOrd="8" destOrd="0" presId="urn:microsoft.com/office/officeart/2005/8/layout/hProcess9"/>
    <dgm:cxn modelId="{4E7D01D2-F159-4B49-9DEB-787F8F8040AB}" type="presParOf" srcId="{DD842D11-304F-49F8-9D30-D54D811A2AD7}" destId="{0C4C8078-3776-4217-884F-9CCEFE2FB4E6}" srcOrd="9" destOrd="0" presId="urn:microsoft.com/office/officeart/2005/8/layout/hProcess9"/>
    <dgm:cxn modelId="{604288BD-0FFF-499D-863E-44BE92BE354B}" type="presParOf" srcId="{DD842D11-304F-49F8-9D30-D54D811A2AD7}" destId="{10A7AFD1-CFFE-4596-B293-71BEA98F97F9}"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FF7DA-C76D-4CD0-A7EF-6B8A972F47F4}">
      <dsp:nvSpPr>
        <dsp:cNvPr id="0" name=""/>
        <dsp:cNvSpPr/>
      </dsp:nvSpPr>
      <dsp:spPr>
        <a:xfrm>
          <a:off x="2427090" y="526"/>
          <a:ext cx="546623" cy="5466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8F0AF95-47C5-417F-82F5-F78CA776B9FF}">
      <dsp:nvSpPr>
        <dsp:cNvPr id="0" name=""/>
        <dsp:cNvSpPr/>
      </dsp:nvSpPr>
      <dsp:spPr>
        <a:xfrm>
          <a:off x="2700402" y="526"/>
          <a:ext cx="2916434" cy="546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ClrTx/>
            <a:buSzTx/>
            <a:buFont typeface="+mj-lt"/>
            <a:buNone/>
          </a:pPr>
          <a:r>
            <a:rPr lang="en-US" altLang="en-US" sz="1800" kern="1200" dirty="0">
              <a:latin typeface="Times New Roman" panose="02020603050405020304" pitchFamily="18" charset="0"/>
              <a:cs typeface="Times New Roman" panose="02020603050405020304" pitchFamily="18" charset="0"/>
            </a:rPr>
            <a:t>Introduction</a:t>
          </a:r>
          <a:endParaRPr lang="en-US" sz="1800" kern="1200" dirty="0"/>
        </a:p>
      </dsp:txBody>
      <dsp:txXfrm>
        <a:off x="2700402" y="526"/>
        <a:ext cx="2916434" cy="546623"/>
      </dsp:txXfrm>
    </dsp:sp>
    <dsp:sp modelId="{58F3EDFA-E531-4412-9FC2-00824FF49670}">
      <dsp:nvSpPr>
        <dsp:cNvPr id="0" name=""/>
        <dsp:cNvSpPr/>
      </dsp:nvSpPr>
      <dsp:spPr>
        <a:xfrm>
          <a:off x="2427090" y="547149"/>
          <a:ext cx="546623" cy="5466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410CD92-458E-4552-AD05-AA225607B301}">
      <dsp:nvSpPr>
        <dsp:cNvPr id="0" name=""/>
        <dsp:cNvSpPr/>
      </dsp:nvSpPr>
      <dsp:spPr>
        <a:xfrm>
          <a:off x="2700402" y="547149"/>
          <a:ext cx="2916434" cy="546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en-US" altLang="en-US" sz="1800" kern="1200" dirty="0">
              <a:latin typeface="Times New Roman" panose="02020603050405020304" pitchFamily="18" charset="0"/>
              <a:cs typeface="Times New Roman" panose="02020603050405020304" pitchFamily="18" charset="0"/>
            </a:rPr>
            <a:t>Hypothesis</a:t>
          </a:r>
        </a:p>
      </dsp:txBody>
      <dsp:txXfrm>
        <a:off x="2700402" y="547149"/>
        <a:ext cx="2916434" cy="546623"/>
      </dsp:txXfrm>
    </dsp:sp>
    <dsp:sp modelId="{E13BD1A8-D109-42F3-85C8-DB56FFE17B0E}">
      <dsp:nvSpPr>
        <dsp:cNvPr id="0" name=""/>
        <dsp:cNvSpPr/>
      </dsp:nvSpPr>
      <dsp:spPr>
        <a:xfrm>
          <a:off x="2427090" y="1093772"/>
          <a:ext cx="546623" cy="5466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AC3507E-31CC-4750-B46E-7A1BF904B18A}">
      <dsp:nvSpPr>
        <dsp:cNvPr id="0" name=""/>
        <dsp:cNvSpPr/>
      </dsp:nvSpPr>
      <dsp:spPr>
        <a:xfrm>
          <a:off x="2700402" y="1093772"/>
          <a:ext cx="2916434" cy="546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en-US" altLang="en-US" sz="1800" kern="1200">
              <a:latin typeface="Times New Roman" panose="02020603050405020304" pitchFamily="18" charset="0"/>
              <a:cs typeface="Times New Roman" panose="02020603050405020304" pitchFamily="18" charset="0"/>
            </a:rPr>
            <a:t>Tools and Dataset</a:t>
          </a:r>
          <a:endParaRPr lang="en-US" altLang="en-US" sz="1800" kern="1200" dirty="0">
            <a:latin typeface="Times New Roman" panose="02020603050405020304" pitchFamily="18" charset="0"/>
            <a:cs typeface="Times New Roman" panose="02020603050405020304" pitchFamily="18" charset="0"/>
          </a:endParaRPr>
        </a:p>
      </dsp:txBody>
      <dsp:txXfrm>
        <a:off x="2700402" y="1093772"/>
        <a:ext cx="2916434" cy="546623"/>
      </dsp:txXfrm>
    </dsp:sp>
    <dsp:sp modelId="{05BE2821-553D-40FA-A7BC-951E7ED209B6}">
      <dsp:nvSpPr>
        <dsp:cNvPr id="0" name=""/>
        <dsp:cNvSpPr/>
      </dsp:nvSpPr>
      <dsp:spPr>
        <a:xfrm>
          <a:off x="2427090" y="1640395"/>
          <a:ext cx="546623" cy="5466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12F87BA-B59A-4EDB-A129-CC7A8D8A327B}">
      <dsp:nvSpPr>
        <dsp:cNvPr id="0" name=""/>
        <dsp:cNvSpPr/>
      </dsp:nvSpPr>
      <dsp:spPr>
        <a:xfrm>
          <a:off x="2700402" y="1640395"/>
          <a:ext cx="2916434" cy="546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en-US" altLang="en-US" sz="1800" kern="1200" dirty="0">
              <a:latin typeface="Times New Roman" panose="02020603050405020304" pitchFamily="18" charset="0"/>
              <a:cs typeface="Times New Roman" panose="02020603050405020304" pitchFamily="18" charset="0"/>
            </a:rPr>
            <a:t>Process</a:t>
          </a:r>
        </a:p>
      </dsp:txBody>
      <dsp:txXfrm>
        <a:off x="2700402" y="1640395"/>
        <a:ext cx="2916434" cy="546623"/>
      </dsp:txXfrm>
    </dsp:sp>
    <dsp:sp modelId="{6E42CFBA-CE47-4CC2-A5E3-2A51CC34B0B3}">
      <dsp:nvSpPr>
        <dsp:cNvPr id="0" name=""/>
        <dsp:cNvSpPr/>
      </dsp:nvSpPr>
      <dsp:spPr>
        <a:xfrm>
          <a:off x="2427090" y="2187019"/>
          <a:ext cx="546623" cy="5466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9F6C2ED-5B58-450F-AFB3-C2459878E16C}">
      <dsp:nvSpPr>
        <dsp:cNvPr id="0" name=""/>
        <dsp:cNvSpPr/>
      </dsp:nvSpPr>
      <dsp:spPr>
        <a:xfrm>
          <a:off x="2700402" y="2187019"/>
          <a:ext cx="2916434" cy="546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en-US" altLang="en-US" sz="1800" kern="1200">
              <a:latin typeface="Times New Roman" panose="02020603050405020304" pitchFamily="18" charset="0"/>
              <a:cs typeface="Times New Roman" panose="02020603050405020304" pitchFamily="18" charset="0"/>
            </a:rPr>
            <a:t>Methods</a:t>
          </a:r>
          <a:endParaRPr lang="en-US" altLang="en-US" sz="1800" kern="1200" dirty="0">
            <a:latin typeface="Times New Roman" panose="02020603050405020304" pitchFamily="18" charset="0"/>
            <a:cs typeface="Times New Roman" panose="02020603050405020304" pitchFamily="18" charset="0"/>
          </a:endParaRPr>
        </a:p>
      </dsp:txBody>
      <dsp:txXfrm>
        <a:off x="2700402" y="2187019"/>
        <a:ext cx="2916434" cy="546623"/>
      </dsp:txXfrm>
    </dsp:sp>
    <dsp:sp modelId="{9A2A976F-94E5-4A04-8BA1-CAFEEFDB459C}">
      <dsp:nvSpPr>
        <dsp:cNvPr id="0" name=""/>
        <dsp:cNvSpPr/>
      </dsp:nvSpPr>
      <dsp:spPr>
        <a:xfrm>
          <a:off x="2427090" y="2733642"/>
          <a:ext cx="546623" cy="5466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217E746-935E-44E2-A479-9ECE88721DFE}">
      <dsp:nvSpPr>
        <dsp:cNvPr id="0" name=""/>
        <dsp:cNvSpPr/>
      </dsp:nvSpPr>
      <dsp:spPr>
        <a:xfrm>
          <a:off x="2700402" y="2733642"/>
          <a:ext cx="2916434" cy="546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en-US" altLang="en-US" sz="1800" kern="1200" dirty="0">
              <a:latin typeface="Times New Roman" panose="02020603050405020304" pitchFamily="18" charset="0"/>
              <a:cs typeface="Times New Roman" panose="02020603050405020304" pitchFamily="18" charset="0"/>
            </a:rPr>
            <a:t>Analytical Results </a:t>
          </a:r>
        </a:p>
      </dsp:txBody>
      <dsp:txXfrm>
        <a:off x="2700402" y="2733642"/>
        <a:ext cx="2916434" cy="546623"/>
      </dsp:txXfrm>
    </dsp:sp>
    <dsp:sp modelId="{E32016F0-D9AD-481B-A78D-4801AFD93E1B}">
      <dsp:nvSpPr>
        <dsp:cNvPr id="0" name=""/>
        <dsp:cNvSpPr/>
      </dsp:nvSpPr>
      <dsp:spPr>
        <a:xfrm>
          <a:off x="2427090" y="3280265"/>
          <a:ext cx="546623" cy="5466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93CB8C-01F1-4AE7-9C59-90A84B8B77BB}">
      <dsp:nvSpPr>
        <dsp:cNvPr id="0" name=""/>
        <dsp:cNvSpPr/>
      </dsp:nvSpPr>
      <dsp:spPr>
        <a:xfrm>
          <a:off x="2700402" y="3280265"/>
          <a:ext cx="2916434" cy="546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en-US" altLang="en-US" sz="1800" kern="1200" dirty="0">
              <a:latin typeface="Times New Roman" panose="02020603050405020304" pitchFamily="18" charset="0"/>
              <a:cs typeface="Times New Roman" panose="02020603050405020304" pitchFamily="18" charset="0"/>
            </a:rPr>
            <a:t>Conclusion </a:t>
          </a:r>
        </a:p>
      </dsp:txBody>
      <dsp:txXfrm>
        <a:off x="2700402" y="3280265"/>
        <a:ext cx="2916434" cy="546623"/>
      </dsp:txXfrm>
    </dsp:sp>
    <dsp:sp modelId="{84F6371A-615E-4261-8E8B-8C170BEBCE85}">
      <dsp:nvSpPr>
        <dsp:cNvPr id="0" name=""/>
        <dsp:cNvSpPr/>
      </dsp:nvSpPr>
      <dsp:spPr>
        <a:xfrm>
          <a:off x="2427090" y="3826888"/>
          <a:ext cx="546623" cy="54662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6094C4B-E542-4E01-958F-8BFD46CBA090}">
      <dsp:nvSpPr>
        <dsp:cNvPr id="0" name=""/>
        <dsp:cNvSpPr/>
      </dsp:nvSpPr>
      <dsp:spPr>
        <a:xfrm>
          <a:off x="2700402" y="3826888"/>
          <a:ext cx="2916434" cy="546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0" bIns="22860" numCol="1" spcCol="1270" anchor="ctr" anchorCtr="0">
          <a:noAutofit/>
        </a:bodyPr>
        <a:lstStyle/>
        <a:p>
          <a:pPr marL="0" lvl="0" indent="0" algn="l" defTabSz="800100">
            <a:lnSpc>
              <a:spcPct val="90000"/>
            </a:lnSpc>
            <a:spcBef>
              <a:spcPct val="0"/>
            </a:spcBef>
            <a:spcAft>
              <a:spcPct val="35000"/>
            </a:spcAft>
            <a:buNone/>
          </a:pPr>
          <a:r>
            <a:rPr lang="en-US" altLang="en-US" sz="1800" kern="1200" dirty="0">
              <a:latin typeface="Times New Roman" panose="02020603050405020304" pitchFamily="18" charset="0"/>
              <a:cs typeface="Times New Roman" panose="02020603050405020304" pitchFamily="18" charset="0"/>
            </a:rPr>
            <a:t>Suggestion for improvement </a:t>
          </a:r>
        </a:p>
      </dsp:txBody>
      <dsp:txXfrm>
        <a:off x="2700402" y="3826888"/>
        <a:ext cx="2916434" cy="546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CDFBA-A0FE-410C-B95C-99CDFC5DFEBC}">
      <dsp:nvSpPr>
        <dsp:cNvPr id="0" name=""/>
        <dsp:cNvSpPr/>
      </dsp:nvSpPr>
      <dsp:spPr>
        <a:xfrm>
          <a:off x="843620" y="0"/>
          <a:ext cx="9561029" cy="380807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95DE7-07F2-4883-ACDF-ECB5972323C3}">
      <dsp:nvSpPr>
        <dsp:cNvPr id="0" name=""/>
        <dsp:cNvSpPr/>
      </dsp:nvSpPr>
      <dsp:spPr>
        <a:xfrm>
          <a:off x="137" y="1142421"/>
          <a:ext cx="1646048" cy="152322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2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Data Collection</a:t>
          </a:r>
        </a:p>
      </dsp:txBody>
      <dsp:txXfrm>
        <a:off x="74495" y="1216779"/>
        <a:ext cx="1497332" cy="1374512"/>
      </dsp:txXfrm>
    </dsp:sp>
    <dsp:sp modelId="{3C7E9884-A3B9-449E-9F20-A4291A4C6D35}">
      <dsp:nvSpPr>
        <dsp:cNvPr id="0" name=""/>
        <dsp:cNvSpPr/>
      </dsp:nvSpPr>
      <dsp:spPr>
        <a:xfrm>
          <a:off x="1920526" y="1142421"/>
          <a:ext cx="1646048" cy="152322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2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Data Cleaning</a:t>
          </a:r>
        </a:p>
      </dsp:txBody>
      <dsp:txXfrm>
        <a:off x="1994884" y="1216779"/>
        <a:ext cx="1497332" cy="1374512"/>
      </dsp:txXfrm>
    </dsp:sp>
    <dsp:sp modelId="{3150DAC4-495D-44EB-A807-6A286B11748B}">
      <dsp:nvSpPr>
        <dsp:cNvPr id="0" name=""/>
        <dsp:cNvSpPr/>
      </dsp:nvSpPr>
      <dsp:spPr>
        <a:xfrm>
          <a:off x="3840916" y="1142421"/>
          <a:ext cx="1646048" cy="152322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2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Making a  Correlation matrix</a:t>
          </a:r>
        </a:p>
      </dsp:txBody>
      <dsp:txXfrm>
        <a:off x="3915274" y="1216779"/>
        <a:ext cx="1497332" cy="1374512"/>
      </dsp:txXfrm>
    </dsp:sp>
    <dsp:sp modelId="{8DAAD645-42E6-4CC2-BD0A-7D42D8ACF730}">
      <dsp:nvSpPr>
        <dsp:cNvPr id="0" name=""/>
        <dsp:cNvSpPr/>
      </dsp:nvSpPr>
      <dsp:spPr>
        <a:xfrm>
          <a:off x="5761305" y="1142421"/>
          <a:ext cx="1646048" cy="152322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2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Analyzing the Graphs </a:t>
          </a:r>
          <a:endParaRPr lang="en-US" sz="1800" kern="1200" dirty="0">
            <a:latin typeface="Times New Roman" panose="02020603050405020304" pitchFamily="18" charset="0"/>
            <a:cs typeface="Times New Roman" panose="02020603050405020304" pitchFamily="18" charset="0"/>
          </a:endParaRPr>
        </a:p>
      </dsp:txBody>
      <dsp:txXfrm>
        <a:off x="5835663" y="1216779"/>
        <a:ext cx="1497332" cy="1374512"/>
      </dsp:txXfrm>
    </dsp:sp>
    <dsp:sp modelId="{7B341599-E022-4237-B04D-CF3702B20FC9}">
      <dsp:nvSpPr>
        <dsp:cNvPr id="0" name=""/>
        <dsp:cNvSpPr/>
      </dsp:nvSpPr>
      <dsp:spPr>
        <a:xfrm>
          <a:off x="7681695" y="1142421"/>
          <a:ext cx="1646048" cy="152322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2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Visualize data : Plot different Factors to Co2</a:t>
          </a:r>
        </a:p>
      </dsp:txBody>
      <dsp:txXfrm>
        <a:off x="7756053" y="1216779"/>
        <a:ext cx="1497332" cy="1374512"/>
      </dsp:txXfrm>
    </dsp:sp>
    <dsp:sp modelId="{10A7AFD1-CFFE-4596-B293-71BEA98F97F9}">
      <dsp:nvSpPr>
        <dsp:cNvPr id="0" name=""/>
        <dsp:cNvSpPr/>
      </dsp:nvSpPr>
      <dsp:spPr>
        <a:xfrm>
          <a:off x="9602084" y="1142421"/>
          <a:ext cx="1646048" cy="152322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2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Drawing Conclusions </a:t>
          </a:r>
        </a:p>
      </dsp:txBody>
      <dsp:txXfrm>
        <a:off x="9676442" y="1216779"/>
        <a:ext cx="1497332" cy="137451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6998208" y="2670048"/>
            <a:ext cx="4352400" cy="238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6933"/>
            </a:lvl1pPr>
            <a:lvl2pPr lvl="1" algn="r" rtl="0">
              <a:spcBef>
                <a:spcPts val="0"/>
              </a:spcBef>
              <a:spcAft>
                <a:spcPts val="0"/>
              </a:spcAft>
              <a:buSzPts val="5200"/>
              <a:buNone/>
              <a:defRPr sz="6933"/>
            </a:lvl2pPr>
            <a:lvl3pPr lvl="2" algn="r" rtl="0">
              <a:spcBef>
                <a:spcPts val="0"/>
              </a:spcBef>
              <a:spcAft>
                <a:spcPts val="0"/>
              </a:spcAft>
              <a:buSzPts val="5200"/>
              <a:buNone/>
              <a:defRPr sz="6933"/>
            </a:lvl3pPr>
            <a:lvl4pPr lvl="3" algn="r" rtl="0">
              <a:spcBef>
                <a:spcPts val="0"/>
              </a:spcBef>
              <a:spcAft>
                <a:spcPts val="0"/>
              </a:spcAft>
              <a:buSzPts val="5200"/>
              <a:buNone/>
              <a:defRPr sz="6933"/>
            </a:lvl4pPr>
            <a:lvl5pPr lvl="4" algn="r" rtl="0">
              <a:spcBef>
                <a:spcPts val="0"/>
              </a:spcBef>
              <a:spcAft>
                <a:spcPts val="0"/>
              </a:spcAft>
              <a:buSzPts val="5200"/>
              <a:buNone/>
              <a:defRPr sz="6933"/>
            </a:lvl5pPr>
            <a:lvl6pPr lvl="5" algn="r" rtl="0">
              <a:spcBef>
                <a:spcPts val="0"/>
              </a:spcBef>
              <a:spcAft>
                <a:spcPts val="0"/>
              </a:spcAft>
              <a:buSzPts val="5200"/>
              <a:buNone/>
              <a:defRPr sz="6933"/>
            </a:lvl6pPr>
            <a:lvl7pPr lvl="6" algn="r" rtl="0">
              <a:spcBef>
                <a:spcPts val="0"/>
              </a:spcBef>
              <a:spcAft>
                <a:spcPts val="0"/>
              </a:spcAft>
              <a:buSzPts val="5200"/>
              <a:buNone/>
              <a:defRPr sz="6933"/>
            </a:lvl7pPr>
            <a:lvl8pPr lvl="7" algn="r" rtl="0">
              <a:spcBef>
                <a:spcPts val="0"/>
              </a:spcBef>
              <a:spcAft>
                <a:spcPts val="0"/>
              </a:spcAft>
              <a:buSzPts val="5200"/>
              <a:buNone/>
              <a:defRPr sz="6933"/>
            </a:lvl8pPr>
            <a:lvl9pPr lvl="8" algn="r" rtl="0">
              <a:spcBef>
                <a:spcPts val="0"/>
              </a:spcBef>
              <a:spcAft>
                <a:spcPts val="0"/>
              </a:spcAft>
              <a:buSzPts val="5200"/>
              <a:buNone/>
              <a:defRPr sz="6933"/>
            </a:lvl9pPr>
          </a:lstStyle>
          <a:p>
            <a:r>
              <a:rPr lang="en-GB"/>
              <a:t>Click to edit Master title style</a:t>
            </a:r>
            <a:endParaRPr/>
          </a:p>
        </p:txBody>
      </p:sp>
      <p:sp>
        <p:nvSpPr>
          <p:cNvPr id="9" name="Google Shape;9;p2"/>
          <p:cNvSpPr txBox="1">
            <a:spLocks noGrp="1"/>
          </p:cNvSpPr>
          <p:nvPr>
            <p:ph type="subTitle" idx="1"/>
          </p:nvPr>
        </p:nvSpPr>
        <p:spPr>
          <a:xfrm>
            <a:off x="6998208" y="4962144"/>
            <a:ext cx="4352400" cy="11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cxnSp>
        <p:nvCxnSpPr>
          <p:cNvPr id="10" name="Google Shape;10;p2"/>
          <p:cNvCxnSpPr/>
          <p:nvPr/>
        </p:nvCxnSpPr>
        <p:spPr>
          <a:xfrm flipH="1">
            <a:off x="7769400" y="6017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10752367" y="1183800"/>
            <a:ext cx="775733" cy="776467"/>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 name="Google Shape;20;p2"/>
          <p:cNvGrpSpPr/>
          <p:nvPr/>
        </p:nvGrpSpPr>
        <p:grpSpPr>
          <a:xfrm>
            <a:off x="9804067" y="421701"/>
            <a:ext cx="389367" cy="390100"/>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 name="Google Shape;25;p2"/>
          <p:cNvSpPr/>
          <p:nvPr/>
        </p:nvSpPr>
        <p:spPr>
          <a:xfrm>
            <a:off x="7587440" y="567744"/>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584434" y="564367"/>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636092" y="616413"/>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633104" y="613036"/>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688877" y="66918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7685887" y="666190"/>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 name="Google Shape;31;p2"/>
          <p:cNvGrpSpPr/>
          <p:nvPr/>
        </p:nvGrpSpPr>
        <p:grpSpPr>
          <a:xfrm>
            <a:off x="7257800" y="385700"/>
            <a:ext cx="233351" cy="36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 name="Google Shape;35;p2"/>
          <p:cNvGrpSpPr/>
          <p:nvPr/>
        </p:nvGrpSpPr>
        <p:grpSpPr>
          <a:xfrm>
            <a:off x="11320067" y="227833"/>
            <a:ext cx="233351" cy="36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 name="Google Shape;39;p2"/>
          <p:cNvGrpSpPr/>
          <p:nvPr/>
        </p:nvGrpSpPr>
        <p:grpSpPr>
          <a:xfrm>
            <a:off x="10758334" y="2109067"/>
            <a:ext cx="233351" cy="36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4586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extLst>
      <p:ext uri="{BB962C8B-B14F-4D97-AF65-F5344CB8AC3E}">
        <p14:creationId xmlns:p14="http://schemas.microsoft.com/office/powerpoint/2010/main" val="61704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7876032" y="475488"/>
            <a:ext cx="34868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r>
              <a:rPr lang="en-GB"/>
              <a:t>Click to edit Master title style</a:t>
            </a:r>
            <a:endParaRPr/>
          </a:p>
        </p:txBody>
      </p:sp>
      <p:sp>
        <p:nvSpPr>
          <p:cNvPr id="625" name="Google Shape;625;p13"/>
          <p:cNvSpPr txBox="1">
            <a:spLocks noGrp="1"/>
          </p:cNvSpPr>
          <p:nvPr>
            <p:ph type="subTitle" idx="1"/>
          </p:nvPr>
        </p:nvSpPr>
        <p:spPr>
          <a:xfrm>
            <a:off x="2218944" y="573024"/>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626" name="Google Shape;626;p13"/>
          <p:cNvSpPr txBox="1">
            <a:spLocks noGrp="1"/>
          </p:cNvSpPr>
          <p:nvPr>
            <p:ph type="subTitle" idx="2"/>
          </p:nvPr>
        </p:nvSpPr>
        <p:spPr>
          <a:xfrm>
            <a:off x="2218944" y="950976"/>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627" name="Google Shape;627;p13"/>
          <p:cNvSpPr txBox="1">
            <a:spLocks noGrp="1"/>
          </p:cNvSpPr>
          <p:nvPr>
            <p:ph type="subTitle" idx="3"/>
          </p:nvPr>
        </p:nvSpPr>
        <p:spPr>
          <a:xfrm>
            <a:off x="2218944" y="2011680"/>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628" name="Google Shape;628;p13"/>
          <p:cNvSpPr txBox="1">
            <a:spLocks noGrp="1"/>
          </p:cNvSpPr>
          <p:nvPr>
            <p:ph type="subTitle" idx="4"/>
          </p:nvPr>
        </p:nvSpPr>
        <p:spPr>
          <a:xfrm>
            <a:off x="2218944" y="2389632"/>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629" name="Google Shape;629;p13"/>
          <p:cNvSpPr txBox="1">
            <a:spLocks noGrp="1"/>
          </p:cNvSpPr>
          <p:nvPr>
            <p:ph type="subTitle" idx="5"/>
          </p:nvPr>
        </p:nvSpPr>
        <p:spPr>
          <a:xfrm>
            <a:off x="2218944" y="3450336"/>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630" name="Google Shape;630;p13"/>
          <p:cNvSpPr txBox="1">
            <a:spLocks noGrp="1"/>
          </p:cNvSpPr>
          <p:nvPr>
            <p:ph type="subTitle" idx="6"/>
          </p:nvPr>
        </p:nvSpPr>
        <p:spPr>
          <a:xfrm>
            <a:off x="2218944" y="3828288"/>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631" name="Google Shape;631;p13"/>
          <p:cNvSpPr txBox="1">
            <a:spLocks noGrp="1"/>
          </p:cNvSpPr>
          <p:nvPr>
            <p:ph type="subTitle" idx="7"/>
          </p:nvPr>
        </p:nvSpPr>
        <p:spPr>
          <a:xfrm>
            <a:off x="2218944" y="4888992"/>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632" name="Google Shape;632;p13"/>
          <p:cNvSpPr txBox="1">
            <a:spLocks noGrp="1"/>
          </p:cNvSpPr>
          <p:nvPr>
            <p:ph type="subTitle" idx="8"/>
          </p:nvPr>
        </p:nvSpPr>
        <p:spPr>
          <a:xfrm>
            <a:off x="2218944" y="5266944"/>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633" name="Google Shape;633;p13"/>
          <p:cNvSpPr txBox="1">
            <a:spLocks noGrp="1"/>
          </p:cNvSpPr>
          <p:nvPr>
            <p:ph type="title" idx="9" hasCustomPrompt="1"/>
          </p:nvPr>
        </p:nvSpPr>
        <p:spPr>
          <a:xfrm>
            <a:off x="1085088" y="963168"/>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4" name="Google Shape;634;p13"/>
          <p:cNvSpPr txBox="1">
            <a:spLocks noGrp="1"/>
          </p:cNvSpPr>
          <p:nvPr>
            <p:ph type="title" idx="13" hasCustomPrompt="1"/>
          </p:nvPr>
        </p:nvSpPr>
        <p:spPr>
          <a:xfrm>
            <a:off x="1085088" y="2401824"/>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5" name="Google Shape;635;p13"/>
          <p:cNvSpPr txBox="1">
            <a:spLocks noGrp="1"/>
          </p:cNvSpPr>
          <p:nvPr>
            <p:ph type="title" idx="14" hasCustomPrompt="1"/>
          </p:nvPr>
        </p:nvSpPr>
        <p:spPr>
          <a:xfrm>
            <a:off x="1085088" y="3840480"/>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6" name="Google Shape;636;p13"/>
          <p:cNvSpPr txBox="1">
            <a:spLocks noGrp="1"/>
          </p:cNvSpPr>
          <p:nvPr>
            <p:ph type="title" idx="15" hasCustomPrompt="1"/>
          </p:nvPr>
        </p:nvSpPr>
        <p:spPr>
          <a:xfrm>
            <a:off x="1085088" y="5279136"/>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Tree>
    <p:extLst>
      <p:ext uri="{BB962C8B-B14F-4D97-AF65-F5344CB8AC3E}">
        <p14:creationId xmlns:p14="http://schemas.microsoft.com/office/powerpoint/2010/main" val="140803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p:cSld name="Three columns of text">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2292096" y="451104"/>
            <a:ext cx="7437200" cy="79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GB"/>
              <a:t>Click to edit Master title style</a:t>
            </a:r>
            <a:endParaRPr/>
          </a:p>
        </p:txBody>
      </p:sp>
      <p:sp>
        <p:nvSpPr>
          <p:cNvPr id="639" name="Google Shape;639;p14"/>
          <p:cNvSpPr txBox="1">
            <a:spLocks noGrp="1"/>
          </p:cNvSpPr>
          <p:nvPr>
            <p:ph type="subTitle" idx="1"/>
          </p:nvPr>
        </p:nvSpPr>
        <p:spPr>
          <a:xfrm>
            <a:off x="4925568"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640" name="Google Shape;640;p14"/>
          <p:cNvSpPr txBox="1">
            <a:spLocks noGrp="1"/>
          </p:cNvSpPr>
          <p:nvPr>
            <p:ph type="subTitle" idx="2"/>
          </p:nvPr>
        </p:nvSpPr>
        <p:spPr>
          <a:xfrm>
            <a:off x="1365504"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641" name="Google Shape;641;p14"/>
          <p:cNvSpPr txBox="1">
            <a:spLocks noGrp="1"/>
          </p:cNvSpPr>
          <p:nvPr>
            <p:ph type="subTitle" idx="3"/>
          </p:nvPr>
        </p:nvSpPr>
        <p:spPr>
          <a:xfrm>
            <a:off x="8473440"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642" name="Google Shape;642;p14"/>
          <p:cNvSpPr txBox="1">
            <a:spLocks noGrp="1"/>
          </p:cNvSpPr>
          <p:nvPr>
            <p:ph type="subTitle" idx="4"/>
          </p:nvPr>
        </p:nvSpPr>
        <p:spPr>
          <a:xfrm>
            <a:off x="4925568"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643" name="Google Shape;643;p14"/>
          <p:cNvSpPr txBox="1">
            <a:spLocks noGrp="1"/>
          </p:cNvSpPr>
          <p:nvPr>
            <p:ph type="subTitle" idx="5"/>
          </p:nvPr>
        </p:nvSpPr>
        <p:spPr>
          <a:xfrm>
            <a:off x="1365504"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644" name="Google Shape;644;p14"/>
          <p:cNvSpPr txBox="1">
            <a:spLocks noGrp="1"/>
          </p:cNvSpPr>
          <p:nvPr>
            <p:ph type="subTitle" idx="6"/>
          </p:nvPr>
        </p:nvSpPr>
        <p:spPr>
          <a:xfrm>
            <a:off x="8473440"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grpSp>
        <p:nvGrpSpPr>
          <p:cNvPr id="645" name="Google Shape;645;p14"/>
          <p:cNvGrpSpPr/>
          <p:nvPr/>
        </p:nvGrpSpPr>
        <p:grpSpPr>
          <a:xfrm>
            <a:off x="348948" y="-1544"/>
            <a:ext cx="11400435" cy="53088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935370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s of text">
  <p:cSld name="Four columns of text">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2091700" y="589800"/>
            <a:ext cx="8008400" cy="79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GB"/>
              <a:t>Click to edit Master title style</a:t>
            </a:r>
            <a:endParaRPr/>
          </a:p>
        </p:txBody>
      </p:sp>
      <p:sp>
        <p:nvSpPr>
          <p:cNvPr id="667" name="Google Shape;667;p15"/>
          <p:cNvSpPr txBox="1">
            <a:spLocks noGrp="1"/>
          </p:cNvSpPr>
          <p:nvPr>
            <p:ph type="subTitle" idx="1"/>
          </p:nvPr>
        </p:nvSpPr>
        <p:spPr>
          <a:xfrm>
            <a:off x="2279904" y="2060448"/>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668" name="Google Shape;668;p15"/>
          <p:cNvSpPr txBox="1">
            <a:spLocks noGrp="1"/>
          </p:cNvSpPr>
          <p:nvPr>
            <p:ph type="subTitle" idx="2"/>
          </p:nvPr>
        </p:nvSpPr>
        <p:spPr>
          <a:xfrm>
            <a:off x="2279904" y="2584704"/>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669" name="Google Shape;669;p15"/>
          <p:cNvSpPr txBox="1">
            <a:spLocks noGrp="1"/>
          </p:cNvSpPr>
          <p:nvPr>
            <p:ph type="subTitle" idx="3"/>
          </p:nvPr>
        </p:nvSpPr>
        <p:spPr>
          <a:xfrm>
            <a:off x="7290816" y="2060448"/>
            <a:ext cx="25968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670" name="Google Shape;670;p15"/>
          <p:cNvSpPr txBox="1">
            <a:spLocks noGrp="1"/>
          </p:cNvSpPr>
          <p:nvPr>
            <p:ph type="subTitle" idx="4"/>
          </p:nvPr>
        </p:nvSpPr>
        <p:spPr>
          <a:xfrm>
            <a:off x="7290816" y="2584704"/>
            <a:ext cx="25968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671" name="Google Shape;671;p15"/>
          <p:cNvSpPr txBox="1">
            <a:spLocks noGrp="1"/>
          </p:cNvSpPr>
          <p:nvPr>
            <p:ph type="subTitle" idx="5"/>
          </p:nvPr>
        </p:nvSpPr>
        <p:spPr>
          <a:xfrm>
            <a:off x="3767328" y="4267200"/>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672" name="Google Shape;672;p15"/>
          <p:cNvSpPr txBox="1">
            <a:spLocks noGrp="1"/>
          </p:cNvSpPr>
          <p:nvPr>
            <p:ph type="subTitle" idx="6"/>
          </p:nvPr>
        </p:nvSpPr>
        <p:spPr>
          <a:xfrm>
            <a:off x="3767328" y="4791456"/>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673" name="Google Shape;673;p15"/>
          <p:cNvSpPr txBox="1">
            <a:spLocks noGrp="1"/>
          </p:cNvSpPr>
          <p:nvPr>
            <p:ph type="subTitle" idx="7"/>
          </p:nvPr>
        </p:nvSpPr>
        <p:spPr>
          <a:xfrm>
            <a:off x="8619744" y="4267200"/>
            <a:ext cx="26580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674" name="Google Shape;674;p15"/>
          <p:cNvSpPr txBox="1">
            <a:spLocks noGrp="1"/>
          </p:cNvSpPr>
          <p:nvPr>
            <p:ph type="subTitle" idx="8"/>
          </p:nvPr>
        </p:nvSpPr>
        <p:spPr>
          <a:xfrm>
            <a:off x="8619744" y="4791456"/>
            <a:ext cx="26580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cxnSp>
        <p:nvCxnSpPr>
          <p:cNvPr id="675" name="Google Shape;675;p15"/>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565001" y="167151"/>
            <a:ext cx="389367" cy="390100"/>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3" name="Google Shape;683;p15"/>
          <p:cNvGrpSpPr/>
          <p:nvPr/>
        </p:nvGrpSpPr>
        <p:grpSpPr>
          <a:xfrm>
            <a:off x="2184986" y="744217"/>
            <a:ext cx="390815" cy="391184"/>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15"/>
          <p:cNvGrpSpPr/>
          <p:nvPr/>
        </p:nvGrpSpPr>
        <p:grpSpPr>
          <a:xfrm>
            <a:off x="2122334" y="483467"/>
            <a:ext cx="233351" cy="36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4" name="Google Shape;694;p15"/>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10431834" y="269833"/>
            <a:ext cx="775733" cy="776467"/>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15"/>
          <p:cNvGrpSpPr/>
          <p:nvPr/>
        </p:nvGrpSpPr>
        <p:grpSpPr>
          <a:xfrm flipH="1">
            <a:off x="11598201" y="1489985"/>
            <a:ext cx="389367" cy="390100"/>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7" name="Google Shape;707;p15"/>
          <p:cNvGrpSpPr/>
          <p:nvPr/>
        </p:nvGrpSpPr>
        <p:grpSpPr>
          <a:xfrm>
            <a:off x="11571134" y="2109067"/>
            <a:ext cx="233351" cy="36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40433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of text 2">
  <p:cSld name="Three columns of text 2">
    <p:spTree>
      <p:nvGrpSpPr>
        <p:cNvPr id="1" name="Shape 711"/>
        <p:cNvGrpSpPr/>
        <p:nvPr/>
      </p:nvGrpSpPr>
      <p:grpSpPr>
        <a:xfrm>
          <a:off x="0" y="0"/>
          <a:ext cx="0" cy="0"/>
          <a:chOff x="0" y="0"/>
          <a:chExt cx="0" cy="0"/>
        </a:xfrm>
      </p:grpSpPr>
      <p:cxnSp>
        <p:nvCxnSpPr>
          <p:cNvPr id="712" name="Google Shape;712;p16"/>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GB"/>
              <a:t>Click to edit Master title style</a:t>
            </a:r>
            <a:endParaRPr/>
          </a:p>
        </p:txBody>
      </p:sp>
      <p:cxnSp>
        <p:nvCxnSpPr>
          <p:cNvPr id="714" name="Google Shape;714;p16"/>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575634" y="5578367"/>
            <a:ext cx="389367" cy="390100"/>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0" name="Google Shape;720;p16"/>
          <p:cNvGrpSpPr/>
          <p:nvPr/>
        </p:nvGrpSpPr>
        <p:grpSpPr>
          <a:xfrm>
            <a:off x="1434386" y="6139567"/>
            <a:ext cx="390815" cy="391184"/>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727" name="Google Shape;727;p16"/>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10752367" y="702567"/>
            <a:ext cx="775733" cy="776467"/>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6" name="Google Shape;736;p16"/>
          <p:cNvGrpSpPr/>
          <p:nvPr/>
        </p:nvGrpSpPr>
        <p:grpSpPr>
          <a:xfrm>
            <a:off x="9378501" y="227834"/>
            <a:ext cx="389367" cy="390100"/>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1" name="Google Shape;741;p16"/>
          <p:cNvGrpSpPr/>
          <p:nvPr/>
        </p:nvGrpSpPr>
        <p:grpSpPr>
          <a:xfrm>
            <a:off x="11677267" y="306200"/>
            <a:ext cx="233333" cy="233333"/>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16"/>
          <p:cNvGrpSpPr/>
          <p:nvPr/>
        </p:nvGrpSpPr>
        <p:grpSpPr>
          <a:xfrm>
            <a:off x="11320067" y="227833"/>
            <a:ext cx="233351" cy="36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0" name="Google Shape;750;p16"/>
          <p:cNvGrpSpPr/>
          <p:nvPr/>
        </p:nvGrpSpPr>
        <p:grpSpPr>
          <a:xfrm>
            <a:off x="10555134" y="1499467"/>
            <a:ext cx="233351" cy="36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4" name="Google Shape;754;p16"/>
          <p:cNvSpPr txBox="1">
            <a:spLocks noGrp="1"/>
          </p:cNvSpPr>
          <p:nvPr>
            <p:ph type="subTitle" idx="1"/>
          </p:nvPr>
        </p:nvSpPr>
        <p:spPr>
          <a:xfrm>
            <a:off x="8290560"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755" name="Google Shape;755;p16"/>
          <p:cNvSpPr txBox="1">
            <a:spLocks noGrp="1"/>
          </p:cNvSpPr>
          <p:nvPr>
            <p:ph type="subTitle" idx="2"/>
          </p:nvPr>
        </p:nvSpPr>
        <p:spPr>
          <a:xfrm>
            <a:off x="4998720" y="1670304"/>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756" name="Google Shape;756;p16"/>
          <p:cNvSpPr txBox="1">
            <a:spLocks noGrp="1"/>
          </p:cNvSpPr>
          <p:nvPr>
            <p:ph type="subTitle" idx="3"/>
          </p:nvPr>
        </p:nvSpPr>
        <p:spPr>
          <a:xfrm>
            <a:off x="1719072"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757" name="Google Shape;757;p16"/>
          <p:cNvSpPr txBox="1">
            <a:spLocks noGrp="1"/>
          </p:cNvSpPr>
          <p:nvPr>
            <p:ph type="subTitle" idx="4"/>
          </p:nvPr>
        </p:nvSpPr>
        <p:spPr>
          <a:xfrm>
            <a:off x="8290560" y="2852928"/>
            <a:ext cx="2182400" cy="117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defRPr>
            </a:lvl1pPr>
            <a:lvl2pPr lvl="1" algn="ctr" rtl="0">
              <a:spcBef>
                <a:spcPts val="0"/>
              </a:spcBef>
              <a:spcAft>
                <a:spcPts val="0"/>
              </a:spcAft>
              <a:buNone/>
              <a:defRPr sz="2133">
                <a:solidFill>
                  <a:schemeClr val="dk2"/>
                </a:solidFill>
              </a:defRPr>
            </a:lvl2pPr>
            <a:lvl3pPr lvl="2" algn="ctr" rtl="0">
              <a:spcBef>
                <a:spcPts val="0"/>
              </a:spcBef>
              <a:spcAft>
                <a:spcPts val="0"/>
              </a:spcAft>
              <a:buNone/>
              <a:defRPr sz="2133">
                <a:solidFill>
                  <a:schemeClr val="dk2"/>
                </a:solidFill>
              </a:defRPr>
            </a:lvl3pPr>
            <a:lvl4pPr lvl="3" algn="ctr" rtl="0">
              <a:spcBef>
                <a:spcPts val="0"/>
              </a:spcBef>
              <a:spcAft>
                <a:spcPts val="0"/>
              </a:spcAft>
              <a:buNone/>
              <a:defRPr sz="2133">
                <a:solidFill>
                  <a:schemeClr val="dk2"/>
                </a:solidFill>
              </a:defRPr>
            </a:lvl4pPr>
            <a:lvl5pPr lvl="4" algn="ctr" rtl="0">
              <a:spcBef>
                <a:spcPts val="0"/>
              </a:spcBef>
              <a:spcAft>
                <a:spcPts val="0"/>
              </a:spcAft>
              <a:buNone/>
              <a:defRPr sz="2133">
                <a:solidFill>
                  <a:schemeClr val="dk2"/>
                </a:solidFill>
              </a:defRPr>
            </a:lvl5pPr>
            <a:lvl6pPr lvl="5" algn="ctr" rtl="0">
              <a:spcBef>
                <a:spcPts val="0"/>
              </a:spcBef>
              <a:spcAft>
                <a:spcPts val="0"/>
              </a:spcAft>
              <a:buNone/>
              <a:defRPr sz="2133">
                <a:solidFill>
                  <a:schemeClr val="dk2"/>
                </a:solidFill>
              </a:defRPr>
            </a:lvl6pPr>
            <a:lvl7pPr lvl="6" algn="ctr" rtl="0">
              <a:spcBef>
                <a:spcPts val="0"/>
              </a:spcBef>
              <a:spcAft>
                <a:spcPts val="0"/>
              </a:spcAft>
              <a:buNone/>
              <a:defRPr sz="2133">
                <a:solidFill>
                  <a:schemeClr val="dk2"/>
                </a:solidFill>
              </a:defRPr>
            </a:lvl7pPr>
            <a:lvl8pPr lvl="7" algn="ctr" rtl="0">
              <a:spcBef>
                <a:spcPts val="0"/>
              </a:spcBef>
              <a:spcAft>
                <a:spcPts val="0"/>
              </a:spcAft>
              <a:buNone/>
              <a:defRPr sz="2133">
                <a:solidFill>
                  <a:schemeClr val="dk2"/>
                </a:solidFill>
              </a:defRPr>
            </a:lvl8pPr>
            <a:lvl9pPr lvl="8" algn="ctr" rtl="0">
              <a:spcBef>
                <a:spcPts val="0"/>
              </a:spcBef>
              <a:spcAft>
                <a:spcPts val="0"/>
              </a:spcAft>
              <a:buNone/>
              <a:defRPr sz="2133">
                <a:solidFill>
                  <a:schemeClr val="dk2"/>
                </a:solidFill>
              </a:defRPr>
            </a:lvl9pPr>
          </a:lstStyle>
          <a:p>
            <a:r>
              <a:rPr lang="en-GB"/>
              <a:t>Click to edit Master subtitle style</a:t>
            </a:r>
            <a:endParaRPr/>
          </a:p>
        </p:txBody>
      </p:sp>
      <p:sp>
        <p:nvSpPr>
          <p:cNvPr id="758" name="Google Shape;758;p16"/>
          <p:cNvSpPr txBox="1">
            <a:spLocks noGrp="1"/>
          </p:cNvSpPr>
          <p:nvPr>
            <p:ph type="subTitle" idx="5"/>
          </p:nvPr>
        </p:nvSpPr>
        <p:spPr>
          <a:xfrm>
            <a:off x="4998720" y="2109216"/>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759" name="Google Shape;759;p16"/>
          <p:cNvSpPr txBox="1">
            <a:spLocks noGrp="1"/>
          </p:cNvSpPr>
          <p:nvPr>
            <p:ph type="subTitle" idx="6"/>
          </p:nvPr>
        </p:nvSpPr>
        <p:spPr>
          <a:xfrm>
            <a:off x="1719072" y="2852928"/>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Tree>
    <p:extLst>
      <p:ext uri="{BB962C8B-B14F-4D97-AF65-F5344CB8AC3E}">
        <p14:creationId xmlns:p14="http://schemas.microsoft.com/office/powerpoint/2010/main" val="3435161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ix columns of text">
  <p:cSld name="Six columns of text">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4120896" y="451104"/>
            <a:ext cx="3950400" cy="768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n-GB"/>
              <a:t>Click to edit Master title style</a:t>
            </a:r>
            <a:endParaRPr/>
          </a:p>
        </p:txBody>
      </p:sp>
      <p:sp>
        <p:nvSpPr>
          <p:cNvPr id="762" name="Google Shape;762;p17"/>
          <p:cNvSpPr txBox="1">
            <a:spLocks noGrp="1"/>
          </p:cNvSpPr>
          <p:nvPr>
            <p:ph type="subTitle" idx="1"/>
          </p:nvPr>
        </p:nvSpPr>
        <p:spPr>
          <a:xfrm>
            <a:off x="2029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763" name="Google Shape;763;p17"/>
          <p:cNvSpPr txBox="1">
            <a:spLocks noGrp="1"/>
          </p:cNvSpPr>
          <p:nvPr>
            <p:ph type="subTitle" idx="2"/>
          </p:nvPr>
        </p:nvSpPr>
        <p:spPr>
          <a:xfrm>
            <a:off x="2029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764" name="Google Shape;764;p17"/>
          <p:cNvSpPr txBox="1">
            <a:spLocks noGrp="1"/>
          </p:cNvSpPr>
          <p:nvPr>
            <p:ph type="subTitle" idx="3"/>
          </p:nvPr>
        </p:nvSpPr>
        <p:spPr>
          <a:xfrm>
            <a:off x="4919403" y="2117781"/>
            <a:ext cx="23532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765" name="Google Shape;765;p17"/>
          <p:cNvSpPr txBox="1">
            <a:spLocks noGrp="1"/>
          </p:cNvSpPr>
          <p:nvPr>
            <p:ph type="subTitle" idx="4"/>
          </p:nvPr>
        </p:nvSpPr>
        <p:spPr>
          <a:xfrm>
            <a:off x="4919403"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766" name="Google Shape;766;p17"/>
          <p:cNvSpPr txBox="1">
            <a:spLocks noGrp="1"/>
          </p:cNvSpPr>
          <p:nvPr>
            <p:ph type="subTitle" idx="5"/>
          </p:nvPr>
        </p:nvSpPr>
        <p:spPr>
          <a:xfrm>
            <a:off x="7808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767" name="Google Shape;767;p17"/>
          <p:cNvSpPr txBox="1">
            <a:spLocks noGrp="1"/>
          </p:cNvSpPr>
          <p:nvPr>
            <p:ph type="subTitle" idx="6"/>
          </p:nvPr>
        </p:nvSpPr>
        <p:spPr>
          <a:xfrm>
            <a:off x="7808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768" name="Google Shape;768;p17"/>
          <p:cNvSpPr txBox="1">
            <a:spLocks noGrp="1"/>
          </p:cNvSpPr>
          <p:nvPr>
            <p:ph type="subTitle" idx="7"/>
          </p:nvPr>
        </p:nvSpPr>
        <p:spPr>
          <a:xfrm>
            <a:off x="2029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769" name="Google Shape;769;p17"/>
          <p:cNvSpPr txBox="1">
            <a:spLocks noGrp="1"/>
          </p:cNvSpPr>
          <p:nvPr>
            <p:ph type="subTitle" idx="8"/>
          </p:nvPr>
        </p:nvSpPr>
        <p:spPr>
          <a:xfrm>
            <a:off x="2029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770" name="Google Shape;770;p17"/>
          <p:cNvSpPr txBox="1">
            <a:spLocks noGrp="1"/>
          </p:cNvSpPr>
          <p:nvPr>
            <p:ph type="subTitle" idx="9"/>
          </p:nvPr>
        </p:nvSpPr>
        <p:spPr>
          <a:xfrm>
            <a:off x="4796600" y="4287948"/>
            <a:ext cx="25988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771" name="Google Shape;771;p17"/>
          <p:cNvSpPr txBox="1">
            <a:spLocks noGrp="1"/>
          </p:cNvSpPr>
          <p:nvPr>
            <p:ph type="subTitle" idx="13"/>
          </p:nvPr>
        </p:nvSpPr>
        <p:spPr>
          <a:xfrm>
            <a:off x="4796667" y="4741356"/>
            <a:ext cx="25988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772" name="Google Shape;772;p17"/>
          <p:cNvSpPr txBox="1">
            <a:spLocks noGrp="1"/>
          </p:cNvSpPr>
          <p:nvPr>
            <p:ph type="subTitle" idx="14"/>
          </p:nvPr>
        </p:nvSpPr>
        <p:spPr>
          <a:xfrm>
            <a:off x="7808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773" name="Google Shape;773;p17"/>
          <p:cNvSpPr txBox="1">
            <a:spLocks noGrp="1"/>
          </p:cNvSpPr>
          <p:nvPr>
            <p:ph type="subTitle" idx="15"/>
          </p:nvPr>
        </p:nvSpPr>
        <p:spPr>
          <a:xfrm>
            <a:off x="7808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cxnSp>
        <p:nvCxnSpPr>
          <p:cNvPr id="774" name="Google Shape;774;p17"/>
          <p:cNvCxnSpPr/>
          <p:nvPr/>
        </p:nvCxnSpPr>
        <p:spPr>
          <a:xfrm>
            <a:off x="3872377" y="60174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2082777" y="5989767"/>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346077" y="58773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9156" y="5324733"/>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704444" y="6017433"/>
            <a:ext cx="775733" cy="776467"/>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17"/>
          <p:cNvGrpSpPr/>
          <p:nvPr/>
        </p:nvGrpSpPr>
        <p:grpSpPr>
          <a:xfrm flipH="1">
            <a:off x="3663478" y="5787285"/>
            <a:ext cx="389367" cy="390100"/>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0" name="Google Shape;790;p17"/>
          <p:cNvGrpSpPr/>
          <p:nvPr/>
        </p:nvGrpSpPr>
        <p:grpSpPr>
          <a:xfrm flipH="1">
            <a:off x="228411" y="5753367"/>
            <a:ext cx="233333" cy="233333"/>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5" name="Google Shape;795;p17"/>
          <p:cNvGrpSpPr/>
          <p:nvPr/>
        </p:nvGrpSpPr>
        <p:grpSpPr>
          <a:xfrm>
            <a:off x="5164263" y="6210067"/>
            <a:ext cx="390815" cy="391184"/>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2" name="Google Shape;802;p17"/>
          <p:cNvGrpSpPr/>
          <p:nvPr/>
        </p:nvGrpSpPr>
        <p:grpSpPr>
          <a:xfrm flipH="1">
            <a:off x="323027" y="5523233"/>
            <a:ext cx="233351" cy="36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06" name="Google Shape;806;p17"/>
          <p:cNvCxnSpPr/>
          <p:nvPr/>
        </p:nvCxnSpPr>
        <p:spPr>
          <a:xfrm rot="10800000">
            <a:off x="7993400" y="302133"/>
            <a:ext cx="2006000" cy="2996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10752367" y="1387000"/>
            <a:ext cx="775733" cy="776467"/>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17"/>
          <p:cNvGrpSpPr/>
          <p:nvPr/>
        </p:nvGrpSpPr>
        <p:grpSpPr>
          <a:xfrm>
            <a:off x="9804067" y="421701"/>
            <a:ext cx="389367" cy="390100"/>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1" name="Google Shape;821;p17"/>
          <p:cNvGrpSpPr/>
          <p:nvPr/>
        </p:nvGrpSpPr>
        <p:grpSpPr>
          <a:xfrm>
            <a:off x="11723067" y="428367"/>
            <a:ext cx="233333" cy="233333"/>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6" name="Google Shape;826;p17"/>
          <p:cNvSpPr/>
          <p:nvPr/>
        </p:nvSpPr>
        <p:spPr>
          <a:xfrm>
            <a:off x="7772406" y="916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7" name="Google Shape;827;p17"/>
          <p:cNvSpPr/>
          <p:nvPr/>
        </p:nvSpPr>
        <p:spPr>
          <a:xfrm>
            <a:off x="7769401" y="882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8" name="Google Shape;828;p17"/>
          <p:cNvSpPr/>
          <p:nvPr/>
        </p:nvSpPr>
        <p:spPr>
          <a:xfrm>
            <a:off x="7821059" y="1402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9" name="Google Shape;829;p17"/>
          <p:cNvSpPr/>
          <p:nvPr/>
        </p:nvSpPr>
        <p:spPr>
          <a:xfrm>
            <a:off x="7818070" y="1369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0" name="Google Shape;830;p17"/>
          <p:cNvSpPr/>
          <p:nvPr/>
        </p:nvSpPr>
        <p:spPr>
          <a:xfrm>
            <a:off x="7873844" y="1930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1" name="Google Shape;831;p17"/>
          <p:cNvSpPr/>
          <p:nvPr/>
        </p:nvSpPr>
        <p:spPr>
          <a:xfrm>
            <a:off x="7870854" y="1900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32" name="Google Shape;832;p17"/>
          <p:cNvGrpSpPr/>
          <p:nvPr/>
        </p:nvGrpSpPr>
        <p:grpSpPr>
          <a:xfrm>
            <a:off x="11320067" y="227833"/>
            <a:ext cx="233351" cy="36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6" name="Google Shape;836;p17"/>
          <p:cNvGrpSpPr/>
          <p:nvPr/>
        </p:nvGrpSpPr>
        <p:grpSpPr>
          <a:xfrm>
            <a:off x="11571134" y="2210667"/>
            <a:ext cx="233351" cy="36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13063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694688" y="451104"/>
            <a:ext cx="8814800" cy="731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n-GB"/>
              <a:t>Click to edit Master title style</a:t>
            </a:r>
            <a:endParaRPr/>
          </a:p>
        </p:txBody>
      </p:sp>
      <p:sp>
        <p:nvSpPr>
          <p:cNvPr id="842" name="Google Shape;842;p18"/>
          <p:cNvSpPr txBox="1">
            <a:spLocks noGrp="1"/>
          </p:cNvSpPr>
          <p:nvPr>
            <p:ph type="subTitle" idx="1"/>
          </p:nvPr>
        </p:nvSpPr>
        <p:spPr>
          <a:xfrm>
            <a:off x="6254500" y="1988468"/>
            <a:ext cx="4742800" cy="3541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cxnSp>
        <p:nvCxnSpPr>
          <p:cNvPr id="843" name="Google Shape;843;p18"/>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565001" y="167151"/>
            <a:ext cx="389367" cy="390100"/>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1" name="Google Shape;851;p18"/>
          <p:cNvGrpSpPr/>
          <p:nvPr/>
        </p:nvGrpSpPr>
        <p:grpSpPr>
          <a:xfrm>
            <a:off x="2184986" y="744217"/>
            <a:ext cx="390815" cy="391184"/>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8" name="Google Shape;858;p18"/>
          <p:cNvGrpSpPr/>
          <p:nvPr/>
        </p:nvGrpSpPr>
        <p:grpSpPr>
          <a:xfrm>
            <a:off x="2122334" y="483467"/>
            <a:ext cx="233351" cy="36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62" name="Google Shape;862;p18"/>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10431834" y="269833"/>
            <a:ext cx="775733" cy="776467"/>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0" name="Google Shape;870;p18"/>
          <p:cNvGrpSpPr/>
          <p:nvPr/>
        </p:nvGrpSpPr>
        <p:grpSpPr>
          <a:xfrm flipH="1">
            <a:off x="11598201" y="1489985"/>
            <a:ext cx="389367" cy="390100"/>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5" name="Google Shape;875;p18"/>
          <p:cNvGrpSpPr/>
          <p:nvPr/>
        </p:nvGrpSpPr>
        <p:grpSpPr>
          <a:xfrm>
            <a:off x="11571134" y="2109067"/>
            <a:ext cx="233351" cy="36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79" name="Google Shape;879;p18"/>
          <p:cNvCxnSpPr/>
          <p:nvPr/>
        </p:nvCxnSpPr>
        <p:spPr>
          <a:xfrm flipH="1">
            <a:off x="6802272" y="60174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8313072" y="5989767"/>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10063372" y="58773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11829405" y="5324733"/>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9705272" y="6017433"/>
            <a:ext cx="775733" cy="776467"/>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0" name="Google Shape;890;p18"/>
          <p:cNvGrpSpPr/>
          <p:nvPr/>
        </p:nvGrpSpPr>
        <p:grpSpPr>
          <a:xfrm>
            <a:off x="8132606" y="5787285"/>
            <a:ext cx="389367" cy="390100"/>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5" name="Google Shape;895;p18"/>
          <p:cNvGrpSpPr/>
          <p:nvPr/>
        </p:nvGrpSpPr>
        <p:grpSpPr>
          <a:xfrm>
            <a:off x="11723706" y="5753367"/>
            <a:ext cx="233333" cy="233333"/>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0" name="Google Shape;900;p18"/>
          <p:cNvGrpSpPr/>
          <p:nvPr/>
        </p:nvGrpSpPr>
        <p:grpSpPr>
          <a:xfrm flipH="1">
            <a:off x="6630373" y="6210067"/>
            <a:ext cx="390815" cy="391184"/>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7" name="Google Shape;907;p18"/>
          <p:cNvGrpSpPr/>
          <p:nvPr/>
        </p:nvGrpSpPr>
        <p:grpSpPr>
          <a:xfrm>
            <a:off x="11629073" y="5523233"/>
            <a:ext cx="233351" cy="36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68847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807233" y="512064"/>
            <a:ext cx="6583600" cy="143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6400"/>
            </a:lvl1pPr>
            <a:lvl2pPr lvl="1">
              <a:spcBef>
                <a:spcPts val="0"/>
              </a:spcBef>
              <a:spcAft>
                <a:spcPts val="0"/>
              </a:spcAft>
              <a:buNone/>
              <a:defRPr sz="6400"/>
            </a:lvl2pPr>
            <a:lvl3pPr lvl="2">
              <a:spcBef>
                <a:spcPts val="0"/>
              </a:spcBef>
              <a:spcAft>
                <a:spcPts val="0"/>
              </a:spcAft>
              <a:buNone/>
              <a:defRPr sz="6400"/>
            </a:lvl3pPr>
            <a:lvl4pPr lvl="3">
              <a:spcBef>
                <a:spcPts val="0"/>
              </a:spcBef>
              <a:spcAft>
                <a:spcPts val="0"/>
              </a:spcAft>
              <a:buNone/>
              <a:defRPr sz="6400"/>
            </a:lvl4pPr>
            <a:lvl5pPr lvl="4">
              <a:spcBef>
                <a:spcPts val="0"/>
              </a:spcBef>
              <a:spcAft>
                <a:spcPts val="0"/>
              </a:spcAft>
              <a:buNone/>
              <a:defRPr sz="6400"/>
            </a:lvl5pPr>
            <a:lvl6pPr lvl="5">
              <a:spcBef>
                <a:spcPts val="0"/>
              </a:spcBef>
              <a:spcAft>
                <a:spcPts val="0"/>
              </a:spcAft>
              <a:buNone/>
              <a:defRPr sz="6400"/>
            </a:lvl6pPr>
            <a:lvl7pPr lvl="6">
              <a:spcBef>
                <a:spcPts val="0"/>
              </a:spcBef>
              <a:spcAft>
                <a:spcPts val="0"/>
              </a:spcAft>
              <a:buNone/>
              <a:defRPr sz="6400"/>
            </a:lvl7pPr>
            <a:lvl8pPr lvl="7">
              <a:spcBef>
                <a:spcPts val="0"/>
              </a:spcBef>
              <a:spcAft>
                <a:spcPts val="0"/>
              </a:spcAft>
              <a:buNone/>
              <a:defRPr sz="6400"/>
            </a:lvl8pPr>
            <a:lvl9pPr lvl="8">
              <a:spcBef>
                <a:spcPts val="0"/>
              </a:spcBef>
              <a:spcAft>
                <a:spcPts val="0"/>
              </a:spcAft>
              <a:buNone/>
              <a:defRPr sz="6400"/>
            </a:lvl9pPr>
          </a:lstStyle>
          <a:p>
            <a:r>
              <a:rPr lang="en-GB"/>
              <a:t>Click to edit Master title style</a:t>
            </a:r>
            <a:endParaRPr/>
          </a:p>
        </p:txBody>
      </p:sp>
      <p:sp>
        <p:nvSpPr>
          <p:cNvPr id="913" name="Google Shape;913;p19"/>
          <p:cNvSpPr txBox="1">
            <a:spLocks noGrp="1"/>
          </p:cNvSpPr>
          <p:nvPr>
            <p:ph type="subTitle" idx="1"/>
          </p:nvPr>
        </p:nvSpPr>
        <p:spPr>
          <a:xfrm>
            <a:off x="4023360" y="2279904"/>
            <a:ext cx="4133200" cy="1914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r>
              <a:rPr lang="en-GB"/>
              <a:t>Click to edit Master subtitle style</a:t>
            </a:r>
            <a:endParaRPr/>
          </a:p>
        </p:txBody>
      </p:sp>
      <p:sp>
        <p:nvSpPr>
          <p:cNvPr id="914" name="Google Shape;914;p19"/>
          <p:cNvSpPr txBox="1"/>
          <p:nvPr/>
        </p:nvSpPr>
        <p:spPr>
          <a:xfrm>
            <a:off x="3319167" y="4885600"/>
            <a:ext cx="5548800" cy="1016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 sz="1467">
                <a:solidFill>
                  <a:schemeClr val="accent1"/>
                </a:solidFill>
                <a:latin typeface="Barlow Semi Condensed Medium"/>
                <a:ea typeface="Barlow Semi Condensed Medium"/>
                <a:cs typeface="Barlow Semi Condensed Medium"/>
                <a:sym typeface="Barlow Semi Condensed Medium"/>
              </a:rPr>
              <a:t>CREDITS:</a:t>
            </a:r>
            <a:r>
              <a:rPr lang="en" sz="1467">
                <a:solidFill>
                  <a:schemeClr val="dk2"/>
                </a:solidFill>
                <a:latin typeface="Barlow Semi Condensed"/>
                <a:ea typeface="Barlow Semi Condensed"/>
                <a:cs typeface="Barlow Semi Condensed"/>
                <a:sym typeface="Barlow Semi Condensed"/>
              </a:rPr>
              <a:t> This presentation template was created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467">
                <a:solidFill>
                  <a:schemeClr val="dk2"/>
                </a:solidFill>
                <a:latin typeface="Barlow Semi Condensed"/>
                <a:ea typeface="Barlow Semi Condensed"/>
                <a:cs typeface="Barlow Semi Condensed"/>
                <a:sym typeface="Barlow Semi Condensed"/>
              </a:rPr>
              <a:t>, including icons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467">
                <a:solidFill>
                  <a:schemeClr val="dk2"/>
                </a:solidFill>
                <a:latin typeface="Barlow Semi Condensed"/>
                <a:ea typeface="Barlow Semi Condensed"/>
                <a:cs typeface="Barlow Semi Condensed"/>
                <a:sym typeface="Barlow Semi Condensed"/>
              </a:rPr>
              <a:t>, infographics &amp; images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467">
                <a:solidFill>
                  <a:schemeClr val="dk2"/>
                </a:solidFill>
                <a:latin typeface="Barlow Semi Condensed"/>
                <a:ea typeface="Barlow Semi Condensed"/>
                <a:cs typeface="Barlow Semi Condensed"/>
                <a:sym typeface="Barlow Semi Condensed"/>
              </a:rPr>
              <a:t> and illustrations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sz="240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sz="2400">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9876444" y="1713233"/>
            <a:ext cx="775733" cy="776467"/>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6" name="Google Shape;926;p19"/>
          <p:cNvGrpSpPr/>
          <p:nvPr/>
        </p:nvGrpSpPr>
        <p:grpSpPr>
          <a:xfrm rot="5400000" flipH="1">
            <a:off x="10492961" y="3672267"/>
            <a:ext cx="389367" cy="390100"/>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1" name="Google Shape;931;p19"/>
          <p:cNvGrpSpPr/>
          <p:nvPr/>
        </p:nvGrpSpPr>
        <p:grpSpPr>
          <a:xfrm rot="5400000" flipH="1">
            <a:off x="10683278" y="237567"/>
            <a:ext cx="233333" cy="233333"/>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6" name="Google Shape;936;p19"/>
          <p:cNvGrpSpPr/>
          <p:nvPr/>
        </p:nvGrpSpPr>
        <p:grpSpPr>
          <a:xfrm rot="5400000">
            <a:off x="10068911" y="5173235"/>
            <a:ext cx="390815" cy="391184"/>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3" name="Google Shape;943;p19"/>
          <p:cNvGrpSpPr/>
          <p:nvPr/>
        </p:nvGrpSpPr>
        <p:grpSpPr>
          <a:xfrm rot="5400000" flipH="1">
            <a:off x="11012070" y="430859"/>
            <a:ext cx="233351" cy="36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947" name="Google Shape;947;p19"/>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828634" y="5416033"/>
            <a:ext cx="775733" cy="776467"/>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7" name="Google Shape;957;p19"/>
          <p:cNvGrpSpPr/>
          <p:nvPr/>
        </p:nvGrpSpPr>
        <p:grpSpPr>
          <a:xfrm rot="5400000">
            <a:off x="1977101" y="4467734"/>
            <a:ext cx="389367" cy="390100"/>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2" name="Google Shape;962;p19"/>
          <p:cNvGrpSpPr/>
          <p:nvPr/>
        </p:nvGrpSpPr>
        <p:grpSpPr>
          <a:xfrm rot="5400000">
            <a:off x="2126834" y="6387100"/>
            <a:ext cx="233333" cy="233333"/>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7" name="Google Shape;967;p19"/>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8" name="Google Shape;968;p19"/>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9" name="Google Shape;969;p19"/>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0" name="Google Shape;970;p19"/>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1" name="Google Shape;971;p19"/>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2" name="Google Shape;972;p19"/>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73" name="Google Shape;973;p19"/>
          <p:cNvGrpSpPr/>
          <p:nvPr/>
        </p:nvGrpSpPr>
        <p:grpSpPr>
          <a:xfrm rot="5400000">
            <a:off x="2268159" y="2020508"/>
            <a:ext cx="233351" cy="36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7" name="Google Shape;977;p19"/>
          <p:cNvGrpSpPr/>
          <p:nvPr/>
        </p:nvGrpSpPr>
        <p:grpSpPr>
          <a:xfrm rot="5400000">
            <a:off x="2426026" y="6082775"/>
            <a:ext cx="233351" cy="36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1" name="Google Shape;981;p19"/>
          <p:cNvGrpSpPr/>
          <p:nvPr/>
        </p:nvGrpSpPr>
        <p:grpSpPr>
          <a:xfrm rot="5400000">
            <a:off x="544793" y="5521041"/>
            <a:ext cx="233351" cy="36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31793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3767328" y="938784"/>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7" name="Google Shape;987;p20"/>
          <p:cNvSpPr txBox="1">
            <a:spLocks noGrp="1"/>
          </p:cNvSpPr>
          <p:nvPr>
            <p:ph type="subTitle" idx="1"/>
          </p:nvPr>
        </p:nvSpPr>
        <p:spPr>
          <a:xfrm>
            <a:off x="3767328" y="1633728"/>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988" name="Google Shape;988;p20"/>
          <p:cNvSpPr txBox="1">
            <a:spLocks noGrp="1"/>
          </p:cNvSpPr>
          <p:nvPr>
            <p:ph type="title" idx="2" hasCustomPrompt="1"/>
          </p:nvPr>
        </p:nvSpPr>
        <p:spPr>
          <a:xfrm>
            <a:off x="3767328" y="291388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9" name="Google Shape;989;p20"/>
          <p:cNvSpPr txBox="1">
            <a:spLocks noGrp="1"/>
          </p:cNvSpPr>
          <p:nvPr>
            <p:ph type="subTitle" idx="3"/>
          </p:nvPr>
        </p:nvSpPr>
        <p:spPr>
          <a:xfrm>
            <a:off x="3767328" y="3596640"/>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990" name="Google Shape;990;p20"/>
          <p:cNvSpPr txBox="1">
            <a:spLocks noGrp="1"/>
          </p:cNvSpPr>
          <p:nvPr>
            <p:ph type="title" idx="4" hasCustomPrompt="1"/>
          </p:nvPr>
        </p:nvSpPr>
        <p:spPr>
          <a:xfrm>
            <a:off x="3767328" y="486460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91" name="Google Shape;991;p20"/>
          <p:cNvSpPr txBox="1">
            <a:spLocks noGrp="1"/>
          </p:cNvSpPr>
          <p:nvPr>
            <p:ph type="subTitle" idx="5"/>
          </p:nvPr>
        </p:nvSpPr>
        <p:spPr>
          <a:xfrm>
            <a:off x="3779520" y="5559552"/>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cxnSp>
        <p:nvCxnSpPr>
          <p:cNvPr id="992" name="Google Shape;992;p20"/>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9876444" y="1713233"/>
            <a:ext cx="775733" cy="776467"/>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3" name="Google Shape;1003;p20"/>
          <p:cNvGrpSpPr/>
          <p:nvPr/>
        </p:nvGrpSpPr>
        <p:grpSpPr>
          <a:xfrm rot="5400000" flipH="1">
            <a:off x="10492961" y="3672267"/>
            <a:ext cx="389367" cy="390100"/>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8" name="Google Shape;1008;p20"/>
          <p:cNvGrpSpPr/>
          <p:nvPr/>
        </p:nvGrpSpPr>
        <p:grpSpPr>
          <a:xfrm rot="5400000" flipH="1">
            <a:off x="10683278" y="237567"/>
            <a:ext cx="233333" cy="233333"/>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3" name="Google Shape;1013;p20"/>
          <p:cNvGrpSpPr/>
          <p:nvPr/>
        </p:nvGrpSpPr>
        <p:grpSpPr>
          <a:xfrm rot="5400000">
            <a:off x="10068911" y="5173235"/>
            <a:ext cx="390815" cy="391184"/>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0" name="Google Shape;1020;p20"/>
          <p:cNvGrpSpPr/>
          <p:nvPr/>
        </p:nvGrpSpPr>
        <p:grpSpPr>
          <a:xfrm rot="5400000" flipH="1">
            <a:off x="11012070" y="430859"/>
            <a:ext cx="233351" cy="36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24" name="Google Shape;1024;p20"/>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828634" y="5416033"/>
            <a:ext cx="775733" cy="776467"/>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4" name="Google Shape;1034;p20"/>
          <p:cNvGrpSpPr/>
          <p:nvPr/>
        </p:nvGrpSpPr>
        <p:grpSpPr>
          <a:xfrm rot="5400000">
            <a:off x="1977101" y="4467734"/>
            <a:ext cx="389367" cy="390100"/>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9" name="Google Shape;1039;p20"/>
          <p:cNvGrpSpPr/>
          <p:nvPr/>
        </p:nvGrpSpPr>
        <p:grpSpPr>
          <a:xfrm rot="5400000">
            <a:off x="2126834" y="6387100"/>
            <a:ext cx="233333" cy="233333"/>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44" name="Google Shape;1044;p20"/>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5" name="Google Shape;1045;p20"/>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6" name="Google Shape;1046;p20"/>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7" name="Google Shape;1047;p20"/>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8" name="Google Shape;1048;p20"/>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9" name="Google Shape;1049;p20"/>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50" name="Google Shape;1050;p20"/>
          <p:cNvGrpSpPr/>
          <p:nvPr/>
        </p:nvGrpSpPr>
        <p:grpSpPr>
          <a:xfrm rot="5400000">
            <a:off x="2268159" y="2020508"/>
            <a:ext cx="233351" cy="36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4" name="Google Shape;1054;p20"/>
          <p:cNvGrpSpPr/>
          <p:nvPr/>
        </p:nvGrpSpPr>
        <p:grpSpPr>
          <a:xfrm rot="5400000">
            <a:off x="2426026" y="6082775"/>
            <a:ext cx="233351" cy="36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8" name="Google Shape;1058;p20"/>
          <p:cNvGrpSpPr/>
          <p:nvPr/>
        </p:nvGrpSpPr>
        <p:grpSpPr>
          <a:xfrm rot="5400000">
            <a:off x="544793" y="5521041"/>
            <a:ext cx="233351" cy="36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952680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s of text 3">
  <p:cSld name="Three columns of text 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3950208" y="451104"/>
            <a:ext cx="42916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n-GB"/>
              <a:t>Click to edit Master title style</a:t>
            </a:r>
            <a:endParaRPr/>
          </a:p>
        </p:txBody>
      </p:sp>
      <p:grpSp>
        <p:nvGrpSpPr>
          <p:cNvPr id="1064" name="Google Shape;1064;p21"/>
          <p:cNvGrpSpPr/>
          <p:nvPr/>
        </p:nvGrpSpPr>
        <p:grpSpPr>
          <a:xfrm>
            <a:off x="348948" y="-1544"/>
            <a:ext cx="11400435" cy="53088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84" name="Google Shape;1084;p21"/>
          <p:cNvSpPr txBox="1">
            <a:spLocks noGrp="1"/>
          </p:cNvSpPr>
          <p:nvPr>
            <p:ph type="subTitle" idx="1"/>
          </p:nvPr>
        </p:nvSpPr>
        <p:spPr>
          <a:xfrm>
            <a:off x="1877567" y="1380372"/>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1085" name="Google Shape;1085;p21"/>
          <p:cNvSpPr txBox="1">
            <a:spLocks noGrp="1"/>
          </p:cNvSpPr>
          <p:nvPr>
            <p:ph type="subTitle" idx="2"/>
          </p:nvPr>
        </p:nvSpPr>
        <p:spPr>
          <a:xfrm>
            <a:off x="1877567" y="1782608"/>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1086" name="Google Shape;1086;p21"/>
          <p:cNvSpPr txBox="1">
            <a:spLocks noGrp="1"/>
          </p:cNvSpPr>
          <p:nvPr>
            <p:ph type="subTitle" idx="3"/>
          </p:nvPr>
        </p:nvSpPr>
        <p:spPr>
          <a:xfrm>
            <a:off x="1877567" y="3079301"/>
            <a:ext cx="2912000" cy="60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1087" name="Google Shape;1087;p21"/>
          <p:cNvSpPr txBox="1">
            <a:spLocks noGrp="1"/>
          </p:cNvSpPr>
          <p:nvPr>
            <p:ph type="subTitle" idx="4"/>
          </p:nvPr>
        </p:nvSpPr>
        <p:spPr>
          <a:xfrm>
            <a:off x="1877567" y="3479972"/>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1088" name="Google Shape;1088;p21"/>
          <p:cNvSpPr txBox="1">
            <a:spLocks noGrp="1"/>
          </p:cNvSpPr>
          <p:nvPr>
            <p:ph type="subTitle" idx="5"/>
          </p:nvPr>
        </p:nvSpPr>
        <p:spPr>
          <a:xfrm>
            <a:off x="1877567" y="4783527"/>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1089" name="Google Shape;1089;p21"/>
          <p:cNvSpPr txBox="1">
            <a:spLocks noGrp="1"/>
          </p:cNvSpPr>
          <p:nvPr>
            <p:ph type="subTitle" idx="6"/>
          </p:nvPr>
        </p:nvSpPr>
        <p:spPr>
          <a:xfrm>
            <a:off x="1877567" y="5185756"/>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Tree>
    <p:extLst>
      <p:ext uri="{BB962C8B-B14F-4D97-AF65-F5344CB8AC3E}">
        <p14:creationId xmlns:p14="http://schemas.microsoft.com/office/powerpoint/2010/main" val="2756601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
        <p:cNvGrpSpPr/>
        <p:nvPr/>
      </p:nvGrpSpPr>
      <p:grpSpPr>
        <a:xfrm>
          <a:off x="0" y="0"/>
          <a:ext cx="0" cy="0"/>
          <a:chOff x="0" y="0"/>
          <a:chExt cx="0" cy="0"/>
        </a:xfrm>
      </p:grpSpPr>
      <p:grpSp>
        <p:nvGrpSpPr>
          <p:cNvPr id="44" name="Google Shape;44;p3"/>
          <p:cNvGrpSpPr/>
          <p:nvPr/>
        </p:nvGrpSpPr>
        <p:grpSpPr>
          <a:xfrm>
            <a:off x="2843532" y="951004"/>
            <a:ext cx="6504936" cy="4956005"/>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3"/>
          <p:cNvSpPr txBox="1">
            <a:spLocks noGrp="1"/>
          </p:cNvSpPr>
          <p:nvPr>
            <p:ph type="title"/>
          </p:nvPr>
        </p:nvSpPr>
        <p:spPr>
          <a:xfrm>
            <a:off x="3962400" y="2974848"/>
            <a:ext cx="4267200" cy="10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GB"/>
              <a:t>Click to edit Master title style</a:t>
            </a:r>
            <a:endParaRPr/>
          </a:p>
        </p:txBody>
      </p:sp>
      <p:sp>
        <p:nvSpPr>
          <p:cNvPr id="48" name="Google Shape;48;p3"/>
          <p:cNvSpPr txBox="1">
            <a:spLocks noGrp="1"/>
          </p:cNvSpPr>
          <p:nvPr>
            <p:ph type="title" idx="2" hasCustomPrompt="1"/>
          </p:nvPr>
        </p:nvSpPr>
        <p:spPr>
          <a:xfrm>
            <a:off x="3962400" y="1548384"/>
            <a:ext cx="3956800" cy="142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49" name="Google Shape;49;p3"/>
          <p:cNvSpPr txBox="1">
            <a:spLocks noGrp="1"/>
          </p:cNvSpPr>
          <p:nvPr>
            <p:ph type="subTitle" idx="1"/>
          </p:nvPr>
        </p:nvSpPr>
        <p:spPr>
          <a:xfrm>
            <a:off x="3964300" y="3998976"/>
            <a:ext cx="4267200" cy="9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grpSp>
        <p:nvGrpSpPr>
          <p:cNvPr id="50" name="Google Shape;50;p3"/>
          <p:cNvGrpSpPr/>
          <p:nvPr/>
        </p:nvGrpSpPr>
        <p:grpSpPr>
          <a:xfrm>
            <a:off x="577134" y="0"/>
            <a:ext cx="11037733" cy="68876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17135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4">
  <p:cSld name="Three columns of text 4">
    <p:spTree>
      <p:nvGrpSpPr>
        <p:cNvPr id="1" name="Shape 1090"/>
        <p:cNvGrpSpPr/>
        <p:nvPr/>
      </p:nvGrpSpPr>
      <p:grpSpPr>
        <a:xfrm>
          <a:off x="0" y="0"/>
          <a:ext cx="0" cy="0"/>
          <a:chOff x="0" y="0"/>
          <a:chExt cx="0" cy="0"/>
        </a:xfrm>
      </p:grpSpPr>
      <p:cxnSp>
        <p:nvCxnSpPr>
          <p:cNvPr id="1091" name="Google Shape;1091;p22"/>
          <p:cNvCxnSpPr/>
          <p:nvPr/>
        </p:nvCxnSpPr>
        <p:spPr>
          <a:xfrm>
            <a:off x="787267" y="5787467"/>
            <a:ext cx="893600" cy="564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GB"/>
              <a:t>Click to edit Master title style</a:t>
            </a:r>
            <a:endParaRPr/>
          </a:p>
        </p:txBody>
      </p:sp>
      <p:cxnSp>
        <p:nvCxnSpPr>
          <p:cNvPr id="1093" name="Google Shape;1093;p22"/>
          <p:cNvCxnSpPr/>
          <p:nvPr/>
        </p:nvCxnSpPr>
        <p:spPr>
          <a:xfrm rot="10800000" flipH="1">
            <a:off x="0" y="5776733"/>
            <a:ext cx="787600" cy="8852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575634" y="5578367"/>
            <a:ext cx="389367" cy="390100"/>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9" name="Google Shape;1099;p22"/>
          <p:cNvGrpSpPr/>
          <p:nvPr/>
        </p:nvGrpSpPr>
        <p:grpSpPr>
          <a:xfrm>
            <a:off x="1434386" y="6139567"/>
            <a:ext cx="390815" cy="391184"/>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06" name="Google Shape;1106;p22"/>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10752367" y="702567"/>
            <a:ext cx="775733" cy="776467"/>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15" name="Google Shape;1115;p22"/>
          <p:cNvGrpSpPr/>
          <p:nvPr/>
        </p:nvGrpSpPr>
        <p:grpSpPr>
          <a:xfrm>
            <a:off x="9378501" y="227834"/>
            <a:ext cx="389367" cy="390100"/>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0" name="Google Shape;1120;p22"/>
          <p:cNvGrpSpPr/>
          <p:nvPr/>
        </p:nvGrpSpPr>
        <p:grpSpPr>
          <a:xfrm>
            <a:off x="11677267" y="306200"/>
            <a:ext cx="233333" cy="233333"/>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5" name="Google Shape;1125;p22"/>
          <p:cNvGrpSpPr/>
          <p:nvPr/>
        </p:nvGrpSpPr>
        <p:grpSpPr>
          <a:xfrm>
            <a:off x="11320067" y="227833"/>
            <a:ext cx="233351" cy="36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9" name="Google Shape;1129;p22"/>
          <p:cNvGrpSpPr/>
          <p:nvPr/>
        </p:nvGrpSpPr>
        <p:grpSpPr>
          <a:xfrm>
            <a:off x="10555134" y="1499467"/>
            <a:ext cx="233351" cy="36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33" name="Google Shape;1133;p22"/>
          <p:cNvSpPr txBox="1">
            <a:spLocks noGrp="1"/>
          </p:cNvSpPr>
          <p:nvPr>
            <p:ph type="subTitle" idx="1"/>
          </p:nvPr>
        </p:nvSpPr>
        <p:spPr>
          <a:xfrm>
            <a:off x="7522464" y="3657600"/>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1134" name="Google Shape;1134;p22"/>
          <p:cNvSpPr txBox="1">
            <a:spLocks noGrp="1"/>
          </p:cNvSpPr>
          <p:nvPr>
            <p:ph type="subTitle" idx="2"/>
          </p:nvPr>
        </p:nvSpPr>
        <p:spPr>
          <a:xfrm>
            <a:off x="4852416" y="2182368"/>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1135" name="Google Shape;1135;p22"/>
          <p:cNvSpPr txBox="1">
            <a:spLocks noGrp="1"/>
          </p:cNvSpPr>
          <p:nvPr>
            <p:ph type="subTitle" idx="3"/>
          </p:nvPr>
        </p:nvSpPr>
        <p:spPr>
          <a:xfrm>
            <a:off x="2182368" y="2999232"/>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
        <p:nvSpPr>
          <p:cNvPr id="1136" name="Google Shape;1136;p22"/>
          <p:cNvSpPr txBox="1">
            <a:spLocks noGrp="1"/>
          </p:cNvSpPr>
          <p:nvPr>
            <p:ph type="subTitle" idx="4"/>
          </p:nvPr>
        </p:nvSpPr>
        <p:spPr>
          <a:xfrm>
            <a:off x="7522464" y="4108704"/>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1137" name="Google Shape;1137;p22"/>
          <p:cNvSpPr txBox="1">
            <a:spLocks noGrp="1"/>
          </p:cNvSpPr>
          <p:nvPr>
            <p:ph type="subTitle" idx="5"/>
          </p:nvPr>
        </p:nvSpPr>
        <p:spPr>
          <a:xfrm>
            <a:off x="4852416" y="2633472"/>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1138" name="Google Shape;1138;p22"/>
          <p:cNvSpPr txBox="1">
            <a:spLocks noGrp="1"/>
          </p:cNvSpPr>
          <p:nvPr>
            <p:ph type="subTitle" idx="6"/>
          </p:nvPr>
        </p:nvSpPr>
        <p:spPr>
          <a:xfrm>
            <a:off x="2182368"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Tree>
    <p:extLst>
      <p:ext uri="{BB962C8B-B14F-4D97-AF65-F5344CB8AC3E}">
        <p14:creationId xmlns:p14="http://schemas.microsoft.com/office/powerpoint/2010/main" val="3201454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3">
  <p:cSld name="Title and body 3">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3377184" y="451104"/>
            <a:ext cx="5450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GB"/>
              <a:t>Click to edit Master title style</a:t>
            </a:r>
            <a:endParaRPr/>
          </a:p>
        </p:txBody>
      </p:sp>
      <p:sp>
        <p:nvSpPr>
          <p:cNvPr id="1141" name="Google Shape;1141;p23"/>
          <p:cNvSpPr txBox="1">
            <a:spLocks noGrp="1"/>
          </p:cNvSpPr>
          <p:nvPr>
            <p:ph type="body" idx="1"/>
          </p:nvPr>
        </p:nvSpPr>
        <p:spPr>
          <a:xfrm>
            <a:off x="952867" y="1536200"/>
            <a:ext cx="10274000" cy="4706000"/>
          </a:xfrm>
          <a:prstGeom prst="rect">
            <a:avLst/>
          </a:prstGeom>
          <a:noFill/>
          <a:ln>
            <a:noFill/>
          </a:ln>
        </p:spPr>
        <p:txBody>
          <a:bodyPr spcFirstLastPara="1" wrap="square" lIns="91425" tIns="91425" rIns="91425" bIns="91425" anchor="ctr" anchorCtr="0">
            <a:noAutofit/>
          </a:bodyPr>
          <a:lstStyle>
            <a:lvl1pPr marL="609585" lvl="0" indent="-406390" rtl="0">
              <a:spcBef>
                <a:spcPts val="0"/>
              </a:spcBef>
              <a:spcAft>
                <a:spcPts val="0"/>
              </a:spcAft>
              <a:buClr>
                <a:srgbClr val="434343"/>
              </a:buClr>
              <a:buSzPts val="1200"/>
              <a:buFont typeface="Barlow Semi Condensed Medium"/>
              <a:buAutoNum type="arabicPeriod"/>
              <a:defRPr sz="1600">
                <a:solidFill>
                  <a:schemeClr val="dk2"/>
                </a:solidFill>
                <a:latin typeface="Barlow Semi Condensed"/>
                <a:ea typeface="Barlow Semi Condensed"/>
                <a:cs typeface="Barlow Semi Condensed"/>
                <a:sym typeface="Barlow Semi Condensed"/>
              </a:defRPr>
            </a:lvl1pPr>
            <a:lvl2pPr marL="1219170" lvl="1" indent="-40639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828754" lvl="2" indent="-40639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2438339" lvl="3" indent="-40639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3047924" lvl="4" indent="-40639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3657509" lvl="5" indent="-40639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4267093" lvl="6" indent="-40639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4876678" lvl="7" indent="-40639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5486263" lvl="8" indent="-40639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pPr lvl="0"/>
            <a:r>
              <a:rPr lang="en-GB"/>
              <a:t>Click to edit Master text styles</a:t>
            </a:r>
          </a:p>
        </p:txBody>
      </p:sp>
      <p:cxnSp>
        <p:nvCxnSpPr>
          <p:cNvPr id="1142" name="Google Shape;1142;p23"/>
          <p:cNvCxnSpPr/>
          <p:nvPr/>
        </p:nvCxnSpPr>
        <p:spPr>
          <a:xfrm rot="10800000">
            <a:off x="404000" y="4479167"/>
            <a:ext cx="202400" cy="12764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5776733"/>
            <a:ext cx="595600" cy="8852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400985" y="5557067"/>
            <a:ext cx="389367" cy="390100"/>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49" name="Google Shape;1149;p23"/>
          <p:cNvGrpSpPr/>
          <p:nvPr/>
        </p:nvGrpSpPr>
        <p:grpSpPr>
          <a:xfrm>
            <a:off x="198386" y="4299067"/>
            <a:ext cx="390815" cy="391184"/>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56" name="Google Shape;1156;p23"/>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10752367" y="702567"/>
            <a:ext cx="775733" cy="776467"/>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5" name="Google Shape;1165;p23"/>
          <p:cNvGrpSpPr/>
          <p:nvPr/>
        </p:nvGrpSpPr>
        <p:grpSpPr>
          <a:xfrm>
            <a:off x="9378501" y="227834"/>
            <a:ext cx="389367" cy="390100"/>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70" name="Google Shape;1170;p23"/>
          <p:cNvGrpSpPr/>
          <p:nvPr/>
        </p:nvGrpSpPr>
        <p:grpSpPr>
          <a:xfrm>
            <a:off x="11677267" y="306200"/>
            <a:ext cx="233333" cy="233333"/>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75" name="Google Shape;1175;p23"/>
          <p:cNvGrpSpPr/>
          <p:nvPr/>
        </p:nvGrpSpPr>
        <p:grpSpPr>
          <a:xfrm>
            <a:off x="11320067" y="227833"/>
            <a:ext cx="233351" cy="36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79" name="Google Shape;1179;p23"/>
          <p:cNvGrpSpPr/>
          <p:nvPr/>
        </p:nvGrpSpPr>
        <p:grpSpPr>
          <a:xfrm>
            <a:off x="10555134" y="1499467"/>
            <a:ext cx="233351" cy="36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95319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n-GB"/>
              <a:t>Click to edit Master title style</a:t>
            </a:r>
            <a:endParaRPr/>
          </a:p>
        </p:txBody>
      </p:sp>
      <p:cxnSp>
        <p:nvCxnSpPr>
          <p:cNvPr id="1185" name="Google Shape;1185;p24"/>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575634" y="5578367"/>
            <a:ext cx="389367" cy="390100"/>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2" name="Google Shape;1192;p24"/>
          <p:cNvGrpSpPr/>
          <p:nvPr/>
        </p:nvGrpSpPr>
        <p:grpSpPr>
          <a:xfrm>
            <a:off x="1434386" y="6139567"/>
            <a:ext cx="390815" cy="391184"/>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99" name="Google Shape;1199;p24"/>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10752367" y="702567"/>
            <a:ext cx="775733" cy="776467"/>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8" name="Google Shape;1208;p24"/>
          <p:cNvGrpSpPr/>
          <p:nvPr/>
        </p:nvGrpSpPr>
        <p:grpSpPr>
          <a:xfrm>
            <a:off x="9378501" y="227834"/>
            <a:ext cx="389367" cy="390100"/>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3" name="Google Shape;1213;p24"/>
          <p:cNvGrpSpPr/>
          <p:nvPr/>
        </p:nvGrpSpPr>
        <p:grpSpPr>
          <a:xfrm>
            <a:off x="11677267" y="306200"/>
            <a:ext cx="233333" cy="233333"/>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8" name="Google Shape;1218;p24"/>
          <p:cNvGrpSpPr/>
          <p:nvPr/>
        </p:nvGrpSpPr>
        <p:grpSpPr>
          <a:xfrm>
            <a:off x="11320067" y="227833"/>
            <a:ext cx="233351" cy="36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2" name="Google Shape;1222;p24"/>
          <p:cNvGrpSpPr/>
          <p:nvPr/>
        </p:nvGrpSpPr>
        <p:grpSpPr>
          <a:xfrm>
            <a:off x="10555134" y="1499467"/>
            <a:ext cx="233351" cy="36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31814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226"/>
        <p:cNvGrpSpPr/>
        <p:nvPr/>
      </p:nvGrpSpPr>
      <p:grpSpPr>
        <a:xfrm>
          <a:off x="0" y="0"/>
          <a:ext cx="0" cy="0"/>
          <a:chOff x="0" y="0"/>
          <a:chExt cx="0" cy="0"/>
        </a:xfrm>
      </p:grpSpPr>
      <p:cxnSp>
        <p:nvCxnSpPr>
          <p:cNvPr id="1227" name="Google Shape;1227;p25"/>
          <p:cNvCxnSpPr/>
          <p:nvPr/>
        </p:nvCxnSpPr>
        <p:spPr>
          <a:xfrm>
            <a:off x="2194567" y="697500"/>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228" name="Google Shape;1228;p25"/>
          <p:cNvCxnSpPr/>
          <p:nvPr/>
        </p:nvCxnSpPr>
        <p:spPr>
          <a:xfrm rot="10800000" flipH="1">
            <a:off x="1070733" y="706233"/>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a:off x="0" y="86933"/>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230" name="Google Shape;1230;p25"/>
          <p:cNvGrpSpPr/>
          <p:nvPr/>
        </p:nvGrpSpPr>
        <p:grpSpPr>
          <a:xfrm flipH="1">
            <a:off x="665867" y="1279567"/>
            <a:ext cx="775733" cy="776467"/>
            <a:chOff x="8064275" y="887850"/>
            <a:chExt cx="581800" cy="582350"/>
          </a:xfrm>
        </p:grpSpPr>
        <p:sp>
          <p:nvSpPr>
            <p:cNvPr id="1231" name="Google Shape;1231;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37" name="Google Shape;1237;p25"/>
          <p:cNvGrpSpPr/>
          <p:nvPr/>
        </p:nvGrpSpPr>
        <p:grpSpPr>
          <a:xfrm flipH="1">
            <a:off x="2000534" y="517467"/>
            <a:ext cx="389367" cy="390100"/>
            <a:chOff x="7353050" y="316275"/>
            <a:chExt cx="292025" cy="292575"/>
          </a:xfrm>
        </p:grpSpPr>
        <p:sp>
          <p:nvSpPr>
            <p:cNvPr id="1238" name="Google Shape;1238;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42" name="Google Shape;1242;p25"/>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3" name="Google Shape;1243;p25"/>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4" name="Google Shape;1244;p25"/>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5" name="Google Shape;1245;p25"/>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6" name="Google Shape;1246;p25"/>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7" name="Google Shape;1247;p25"/>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48" name="Google Shape;1248;p25"/>
          <p:cNvGrpSpPr/>
          <p:nvPr/>
        </p:nvGrpSpPr>
        <p:grpSpPr>
          <a:xfrm flipH="1">
            <a:off x="4702817" y="481467"/>
            <a:ext cx="233351" cy="36000"/>
            <a:chOff x="5662375" y="212375"/>
            <a:chExt cx="175013" cy="27000"/>
          </a:xfrm>
        </p:grpSpPr>
        <p:sp>
          <p:nvSpPr>
            <p:cNvPr id="1249" name="Google Shape;1249;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0" name="Google Shape;1250;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2" name="Google Shape;1252;p25"/>
          <p:cNvGrpSpPr/>
          <p:nvPr/>
        </p:nvGrpSpPr>
        <p:grpSpPr>
          <a:xfrm flipH="1">
            <a:off x="640550" y="323600"/>
            <a:ext cx="233351" cy="36000"/>
            <a:chOff x="5662375" y="212375"/>
            <a:chExt cx="175013" cy="27000"/>
          </a:xfrm>
        </p:grpSpPr>
        <p:sp>
          <p:nvSpPr>
            <p:cNvPr id="1253" name="Google Shape;1253;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4" name="Google Shape;1254;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6" name="Google Shape;1256;p25"/>
          <p:cNvGrpSpPr/>
          <p:nvPr/>
        </p:nvGrpSpPr>
        <p:grpSpPr>
          <a:xfrm flipH="1">
            <a:off x="1202283" y="2204833"/>
            <a:ext cx="233351" cy="36000"/>
            <a:chOff x="5662375" y="212375"/>
            <a:chExt cx="175013" cy="27000"/>
          </a:xfrm>
        </p:grpSpPr>
        <p:sp>
          <p:nvSpPr>
            <p:cNvPr id="1257" name="Google Shape;1257;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8" name="Google Shape;1258;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260" name="Google Shape;1260;p25"/>
          <p:cNvCxnSpPr/>
          <p:nvPr/>
        </p:nvCxnSpPr>
        <p:spPr>
          <a:xfrm>
            <a:off x="1055200" y="5616533"/>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61" name="Google Shape;1261;p25"/>
          <p:cNvCxnSpPr/>
          <p:nvPr/>
        </p:nvCxnSpPr>
        <p:spPr>
          <a:xfrm rot="10800000" flipH="1">
            <a:off x="0" y="56272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62" name="Google Shape;1262;p25"/>
          <p:cNvGrpSpPr/>
          <p:nvPr/>
        </p:nvGrpSpPr>
        <p:grpSpPr>
          <a:xfrm rot="10800000">
            <a:off x="665867" y="5254567"/>
            <a:ext cx="775733" cy="776467"/>
            <a:chOff x="8064275" y="887850"/>
            <a:chExt cx="581800" cy="582350"/>
          </a:xfrm>
        </p:grpSpPr>
        <p:sp>
          <p:nvSpPr>
            <p:cNvPr id="1263" name="Google Shape;1263;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69" name="Google Shape;1269;p25"/>
          <p:cNvGrpSpPr/>
          <p:nvPr/>
        </p:nvGrpSpPr>
        <p:grpSpPr>
          <a:xfrm rot="10800000">
            <a:off x="2426101" y="6115667"/>
            <a:ext cx="389367" cy="390100"/>
            <a:chOff x="7353050" y="316275"/>
            <a:chExt cx="292025" cy="292575"/>
          </a:xfrm>
        </p:grpSpPr>
        <p:sp>
          <p:nvSpPr>
            <p:cNvPr id="1270" name="Google Shape;1270;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4" name="Google Shape;1274;p25"/>
          <p:cNvGrpSpPr/>
          <p:nvPr/>
        </p:nvGrpSpPr>
        <p:grpSpPr>
          <a:xfrm rot="10800000">
            <a:off x="283367" y="6194067"/>
            <a:ext cx="233333" cy="233333"/>
            <a:chOff x="8792300" y="321275"/>
            <a:chExt cx="175000" cy="175000"/>
          </a:xfrm>
        </p:grpSpPr>
        <p:sp>
          <p:nvSpPr>
            <p:cNvPr id="1275" name="Google Shape;1275;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9" name="Google Shape;1279;p25"/>
          <p:cNvGrpSpPr/>
          <p:nvPr/>
        </p:nvGrpSpPr>
        <p:grpSpPr>
          <a:xfrm rot="10800000">
            <a:off x="640550" y="6469767"/>
            <a:ext cx="233351" cy="36000"/>
            <a:chOff x="5662375" y="212375"/>
            <a:chExt cx="175013" cy="27000"/>
          </a:xfrm>
        </p:grpSpPr>
        <p:sp>
          <p:nvSpPr>
            <p:cNvPr id="1280" name="Google Shape;128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3" name="Google Shape;1283;p25"/>
          <p:cNvGrpSpPr/>
          <p:nvPr/>
        </p:nvGrpSpPr>
        <p:grpSpPr>
          <a:xfrm rot="10800000">
            <a:off x="1405483" y="5198133"/>
            <a:ext cx="233351" cy="36000"/>
            <a:chOff x="5662375" y="212375"/>
            <a:chExt cx="175013" cy="27000"/>
          </a:xfrm>
        </p:grpSpPr>
        <p:sp>
          <p:nvSpPr>
            <p:cNvPr id="1284" name="Google Shape;128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87" name="Google Shape;1287;p25"/>
          <p:cNvSpPr txBox="1">
            <a:spLocks noGrp="1"/>
          </p:cNvSpPr>
          <p:nvPr>
            <p:ph type="title"/>
          </p:nvPr>
        </p:nvSpPr>
        <p:spPr>
          <a:xfrm>
            <a:off x="1194800" y="2645933"/>
            <a:ext cx="4609600" cy="1722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GB"/>
              <a:t>Click to edit Master title style</a:t>
            </a:r>
            <a:endParaRPr/>
          </a:p>
        </p:txBody>
      </p:sp>
    </p:spTree>
    <p:extLst>
      <p:ext uri="{BB962C8B-B14F-4D97-AF65-F5344CB8AC3E}">
        <p14:creationId xmlns:p14="http://schemas.microsoft.com/office/powerpoint/2010/main" val="167768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r>
              <a:rPr lang="en-GB"/>
              <a:t>Click to edit Master title style</a:t>
            </a:r>
            <a:endParaRPr/>
          </a:p>
        </p:txBody>
      </p:sp>
      <p:cxnSp>
        <p:nvCxnSpPr>
          <p:cNvPr id="1290" name="Google Shape;1290;p26"/>
          <p:cNvCxnSpPr/>
          <p:nvPr/>
        </p:nvCxnSpPr>
        <p:spPr>
          <a:xfrm rot="10800000">
            <a:off x="10812000" y="668367"/>
            <a:ext cx="983600" cy="9836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776633" y="376251"/>
            <a:ext cx="1617200" cy="5636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365584"/>
            <a:ext cx="776800" cy="8724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565001" y="167151"/>
            <a:ext cx="389367" cy="390100"/>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8" name="Google Shape;1298;p26"/>
          <p:cNvGrpSpPr/>
          <p:nvPr/>
        </p:nvGrpSpPr>
        <p:grpSpPr>
          <a:xfrm>
            <a:off x="2184986" y="744217"/>
            <a:ext cx="390815" cy="391184"/>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5" name="Google Shape;1305;p26"/>
          <p:cNvGrpSpPr/>
          <p:nvPr/>
        </p:nvGrpSpPr>
        <p:grpSpPr>
          <a:xfrm>
            <a:off x="2122334" y="483467"/>
            <a:ext cx="233351" cy="36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09" name="Google Shape;1309;p26"/>
          <p:cNvCxnSpPr/>
          <p:nvPr/>
        </p:nvCxnSpPr>
        <p:spPr>
          <a:xfrm flipH="1">
            <a:off x="10868433" y="9167"/>
            <a:ext cx="1336800" cy="6592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10431834" y="269833"/>
            <a:ext cx="775733" cy="776467"/>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7" name="Google Shape;1317;p26"/>
          <p:cNvGrpSpPr/>
          <p:nvPr/>
        </p:nvGrpSpPr>
        <p:grpSpPr>
          <a:xfrm flipH="1">
            <a:off x="11598201" y="1489985"/>
            <a:ext cx="389367" cy="390100"/>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2" name="Google Shape;1322;p26"/>
          <p:cNvGrpSpPr/>
          <p:nvPr/>
        </p:nvGrpSpPr>
        <p:grpSpPr>
          <a:xfrm>
            <a:off x="11571134" y="2109067"/>
            <a:ext cx="233351" cy="36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842035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26"/>
        <p:cNvGrpSpPr/>
        <p:nvPr/>
      </p:nvGrpSpPr>
      <p:grpSpPr>
        <a:xfrm>
          <a:off x="0" y="0"/>
          <a:ext cx="0" cy="0"/>
          <a:chOff x="0" y="0"/>
          <a:chExt cx="0" cy="0"/>
        </a:xfrm>
      </p:grpSpPr>
      <p:cxnSp>
        <p:nvCxnSpPr>
          <p:cNvPr id="1327" name="Google Shape;1327;p27"/>
          <p:cNvCxnSpPr/>
          <p:nvPr/>
        </p:nvCxnSpPr>
        <p:spPr>
          <a:xfrm rot="5400000">
            <a:off x="9692944" y="4432733"/>
            <a:ext cx="1510800" cy="4084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9575211" y="2776533"/>
            <a:ext cx="1789600" cy="4204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9643244" y="981833"/>
            <a:ext cx="1776000" cy="5228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10891244" y="-88800"/>
            <a:ext cx="365200" cy="5428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9876444" y="1713233"/>
            <a:ext cx="775733" cy="776467"/>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38" name="Google Shape;1338;p27"/>
          <p:cNvGrpSpPr/>
          <p:nvPr/>
        </p:nvGrpSpPr>
        <p:grpSpPr>
          <a:xfrm rot="5400000" flipH="1">
            <a:off x="10492961" y="3672267"/>
            <a:ext cx="389367" cy="390100"/>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3" name="Google Shape;1343;p27"/>
          <p:cNvGrpSpPr/>
          <p:nvPr/>
        </p:nvGrpSpPr>
        <p:grpSpPr>
          <a:xfrm rot="5400000" flipH="1">
            <a:off x="10683278" y="237567"/>
            <a:ext cx="233333" cy="233333"/>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8" name="Google Shape;1348;p27"/>
          <p:cNvGrpSpPr/>
          <p:nvPr/>
        </p:nvGrpSpPr>
        <p:grpSpPr>
          <a:xfrm rot="5400000">
            <a:off x="10068911" y="5173235"/>
            <a:ext cx="390815" cy="391184"/>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5" name="Google Shape;1355;p27"/>
          <p:cNvGrpSpPr/>
          <p:nvPr/>
        </p:nvGrpSpPr>
        <p:grpSpPr>
          <a:xfrm rot="5400000" flipH="1">
            <a:off x="11012070" y="430859"/>
            <a:ext cx="233351" cy="36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9" name="Google Shape;1359;p27"/>
          <p:cNvCxnSpPr/>
          <p:nvPr/>
        </p:nvCxnSpPr>
        <p:spPr>
          <a:xfrm rot="5400000" flipH="1">
            <a:off x="987800" y="3464433"/>
            <a:ext cx="2230000" cy="168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1129467" y="4738667"/>
            <a:ext cx="1106000" cy="9912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474367" y="5535000"/>
            <a:ext cx="1062000" cy="1584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828634" y="5416033"/>
            <a:ext cx="775733" cy="776467"/>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9" name="Google Shape;1369;p27"/>
          <p:cNvGrpSpPr/>
          <p:nvPr/>
        </p:nvGrpSpPr>
        <p:grpSpPr>
          <a:xfrm rot="5400000">
            <a:off x="1977101" y="4467734"/>
            <a:ext cx="389367" cy="390100"/>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4" name="Google Shape;1374;p27"/>
          <p:cNvGrpSpPr/>
          <p:nvPr/>
        </p:nvGrpSpPr>
        <p:grpSpPr>
          <a:xfrm rot="5400000">
            <a:off x="2126834" y="6387100"/>
            <a:ext cx="233333" cy="233333"/>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79" name="Google Shape;1379;p27"/>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0" name="Google Shape;1380;p27"/>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1" name="Google Shape;1381;p27"/>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2" name="Google Shape;1382;p27"/>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3" name="Google Shape;1383;p27"/>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4" name="Google Shape;1384;p27"/>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85" name="Google Shape;1385;p27"/>
          <p:cNvGrpSpPr/>
          <p:nvPr/>
        </p:nvGrpSpPr>
        <p:grpSpPr>
          <a:xfrm rot="5400000">
            <a:off x="2268159" y="2020508"/>
            <a:ext cx="233351" cy="36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9" name="Google Shape;1389;p27"/>
          <p:cNvGrpSpPr/>
          <p:nvPr/>
        </p:nvGrpSpPr>
        <p:grpSpPr>
          <a:xfrm rot="5400000">
            <a:off x="2426026" y="6082775"/>
            <a:ext cx="233351" cy="36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93" name="Google Shape;1393;p27"/>
          <p:cNvGrpSpPr/>
          <p:nvPr/>
        </p:nvGrpSpPr>
        <p:grpSpPr>
          <a:xfrm rot="5400000">
            <a:off x="544793" y="5521041"/>
            <a:ext cx="233351" cy="36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800303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397"/>
        <p:cNvGrpSpPr/>
        <p:nvPr/>
      </p:nvGrpSpPr>
      <p:grpSpPr>
        <a:xfrm>
          <a:off x="0" y="0"/>
          <a:ext cx="0" cy="0"/>
          <a:chOff x="0" y="0"/>
          <a:chExt cx="0" cy="0"/>
        </a:xfrm>
      </p:grpSpPr>
      <p:grpSp>
        <p:nvGrpSpPr>
          <p:cNvPr id="1398" name="Google Shape;1398;p28"/>
          <p:cNvGrpSpPr/>
          <p:nvPr/>
        </p:nvGrpSpPr>
        <p:grpSpPr>
          <a:xfrm>
            <a:off x="348948" y="-1544"/>
            <a:ext cx="11400435" cy="53088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4932890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418"/>
        <p:cNvGrpSpPr/>
        <p:nvPr/>
      </p:nvGrpSpPr>
      <p:grpSpPr>
        <a:xfrm>
          <a:off x="0" y="0"/>
          <a:ext cx="0" cy="0"/>
          <a:chOff x="0" y="0"/>
          <a:chExt cx="0" cy="0"/>
        </a:xfrm>
      </p:grpSpPr>
      <p:grpSp>
        <p:nvGrpSpPr>
          <p:cNvPr id="1419" name="Google Shape;1419;p29"/>
          <p:cNvGrpSpPr/>
          <p:nvPr/>
        </p:nvGrpSpPr>
        <p:grpSpPr>
          <a:xfrm>
            <a:off x="577134" y="0"/>
            <a:ext cx="11037733" cy="68876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424673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478"/>
        <p:cNvGrpSpPr/>
        <p:nvPr/>
      </p:nvGrpSpPr>
      <p:grpSpPr>
        <a:xfrm>
          <a:off x="0" y="0"/>
          <a:ext cx="0" cy="0"/>
          <a:chOff x="0" y="0"/>
          <a:chExt cx="0" cy="0"/>
        </a:xfrm>
      </p:grpSpPr>
      <p:grpSp>
        <p:nvGrpSpPr>
          <p:cNvPr id="1479" name="Google Shape;1479;p30"/>
          <p:cNvGrpSpPr/>
          <p:nvPr/>
        </p:nvGrpSpPr>
        <p:grpSpPr>
          <a:xfrm>
            <a:off x="-9156" y="-8833"/>
            <a:ext cx="12203123" cy="6802733"/>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1561386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799502" y="797889"/>
            <a:ext cx="8604973" cy="4841515"/>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50" name="Google Shape;1550;p31"/>
          <p:cNvSpPr txBox="1">
            <a:spLocks noGrp="1"/>
          </p:cNvSpPr>
          <p:nvPr>
            <p:ph type="title"/>
          </p:nvPr>
        </p:nvSpPr>
        <p:spPr>
          <a:xfrm>
            <a:off x="3499104" y="1358037"/>
            <a:ext cx="5206000" cy="25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rPr lang="en-GB"/>
              <a:t>Click to edit Master title style</a:t>
            </a:r>
            <a:endParaRPr/>
          </a:p>
        </p:txBody>
      </p:sp>
      <p:grpSp>
        <p:nvGrpSpPr>
          <p:cNvPr id="1551" name="Google Shape;1551;p31"/>
          <p:cNvGrpSpPr/>
          <p:nvPr/>
        </p:nvGrpSpPr>
        <p:grpSpPr>
          <a:xfrm>
            <a:off x="-9156" y="-8833"/>
            <a:ext cx="12203123" cy="6802733"/>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618" name="Google Shape;1618;p31"/>
          <p:cNvSpPr txBox="1">
            <a:spLocks noGrp="1"/>
          </p:cNvSpPr>
          <p:nvPr>
            <p:ph type="subTitle" idx="1"/>
          </p:nvPr>
        </p:nvSpPr>
        <p:spPr>
          <a:xfrm>
            <a:off x="4852400"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Tree>
    <p:extLst>
      <p:ext uri="{BB962C8B-B14F-4D97-AF65-F5344CB8AC3E}">
        <p14:creationId xmlns:p14="http://schemas.microsoft.com/office/powerpoint/2010/main" val="322575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889504" y="4072128"/>
            <a:ext cx="6412800" cy="1512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grpSp>
        <p:nvGrpSpPr>
          <p:cNvPr id="111" name="Google Shape;111;p4"/>
          <p:cNvGrpSpPr/>
          <p:nvPr/>
        </p:nvGrpSpPr>
        <p:grpSpPr>
          <a:xfrm>
            <a:off x="5979326" y="5910667"/>
            <a:ext cx="233351" cy="36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4"/>
          <p:cNvSpPr txBox="1">
            <a:spLocks noGrp="1"/>
          </p:cNvSpPr>
          <p:nvPr>
            <p:ph type="title"/>
          </p:nvPr>
        </p:nvSpPr>
        <p:spPr>
          <a:xfrm>
            <a:off x="2889504" y="3304032"/>
            <a:ext cx="64128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GB"/>
              <a:t>Click to edit Master title style</a:t>
            </a:r>
            <a:endParaRPr/>
          </a:p>
        </p:txBody>
      </p:sp>
      <p:grpSp>
        <p:nvGrpSpPr>
          <p:cNvPr id="116" name="Google Shape;116;p4"/>
          <p:cNvGrpSpPr/>
          <p:nvPr/>
        </p:nvGrpSpPr>
        <p:grpSpPr>
          <a:xfrm>
            <a:off x="577134" y="0"/>
            <a:ext cx="11037733" cy="68876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551084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2508467" y="1662467"/>
            <a:ext cx="28444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pPr lvl="0"/>
            <a:r>
              <a:rPr lang="en-GB"/>
              <a:t>Click to edit Master text styles</a:t>
            </a:r>
          </a:p>
        </p:txBody>
      </p:sp>
      <p:sp>
        <p:nvSpPr>
          <p:cNvPr id="1621" name="Google Shape;1621;p32"/>
          <p:cNvSpPr txBox="1">
            <a:spLocks noGrp="1"/>
          </p:cNvSpPr>
          <p:nvPr>
            <p:ph type="body" idx="2"/>
          </p:nvPr>
        </p:nvSpPr>
        <p:spPr>
          <a:xfrm>
            <a:off x="5627100" y="1662467"/>
            <a:ext cx="41332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pPr lvl="0"/>
            <a:r>
              <a:rPr lang="en-GB"/>
              <a:t>Click to edit Master text styles</a:t>
            </a:r>
          </a:p>
        </p:txBody>
      </p:sp>
      <p:sp>
        <p:nvSpPr>
          <p:cNvPr id="1622" name="Google Shape;1622;p32"/>
          <p:cNvSpPr txBox="1">
            <a:spLocks noGrp="1"/>
          </p:cNvSpPr>
          <p:nvPr>
            <p:ph type="title"/>
          </p:nvPr>
        </p:nvSpPr>
        <p:spPr>
          <a:xfrm>
            <a:off x="3377184" y="451104"/>
            <a:ext cx="5450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GB"/>
              <a:t>Click to edit Master title style</a:t>
            </a:r>
            <a:endParaRPr/>
          </a:p>
        </p:txBody>
      </p:sp>
      <p:grpSp>
        <p:nvGrpSpPr>
          <p:cNvPr id="1623" name="Google Shape;1623;p32"/>
          <p:cNvGrpSpPr/>
          <p:nvPr/>
        </p:nvGrpSpPr>
        <p:grpSpPr>
          <a:xfrm>
            <a:off x="577134" y="0"/>
            <a:ext cx="11037733" cy="68876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532744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B2A0089-9A1F-42CB-8BF0-4328931A0611}"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117C5-7F2A-47E4-85EA-B1EBF1C0707B}" type="slidenum">
              <a:rPr lang="en-US" smtClean="0"/>
              <a:t>‹#›</a:t>
            </a:fld>
            <a:endParaRPr lang="en-US"/>
          </a:p>
        </p:txBody>
      </p:sp>
    </p:spTree>
    <p:extLst>
      <p:ext uri="{BB962C8B-B14F-4D97-AF65-F5344CB8AC3E}">
        <p14:creationId xmlns:p14="http://schemas.microsoft.com/office/powerpoint/2010/main" val="5247049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B2A0089-9A1F-42CB-8BF0-4328931A0611}"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B117C5-7F2A-47E4-85EA-B1EBF1C0707B}" type="slidenum">
              <a:rPr lang="en-US" smtClean="0"/>
              <a:t>‹#›</a:t>
            </a:fld>
            <a:endParaRPr lang="en-US"/>
          </a:p>
        </p:txBody>
      </p:sp>
    </p:spTree>
    <p:extLst>
      <p:ext uri="{BB962C8B-B14F-4D97-AF65-F5344CB8AC3E}">
        <p14:creationId xmlns:p14="http://schemas.microsoft.com/office/powerpoint/2010/main" val="5720840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685"/>
        <p:cNvGrpSpPr/>
        <p:nvPr/>
      </p:nvGrpSpPr>
      <p:grpSpPr>
        <a:xfrm>
          <a:off x="0" y="0"/>
          <a:ext cx="0" cy="0"/>
          <a:chOff x="0" y="0"/>
          <a:chExt cx="0" cy="0"/>
        </a:xfrm>
      </p:grpSpPr>
    </p:spTree>
    <p:extLst>
      <p:ext uri="{BB962C8B-B14F-4D97-AF65-F5344CB8AC3E}">
        <p14:creationId xmlns:p14="http://schemas.microsoft.com/office/powerpoint/2010/main" val="12637869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pening slide">
  <p:cSld name="Opening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86100" y="2268300"/>
            <a:ext cx="6123200" cy="237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GB"/>
              <a:t>Click to edit Master title style</a:t>
            </a:r>
            <a:endParaRPr/>
          </a:p>
        </p:txBody>
      </p:sp>
      <p:sp>
        <p:nvSpPr>
          <p:cNvPr id="10" name="Google Shape;10;p2"/>
          <p:cNvSpPr txBox="1">
            <a:spLocks noGrp="1"/>
          </p:cNvSpPr>
          <p:nvPr>
            <p:ph type="subTitle" idx="1"/>
          </p:nvPr>
        </p:nvSpPr>
        <p:spPr>
          <a:xfrm>
            <a:off x="1386100" y="4275200"/>
            <a:ext cx="3202800" cy="95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r>
              <a:rPr lang="en-GB"/>
              <a:t>Click to edit Master subtitle style</a:t>
            </a:r>
            <a:endParaRPr/>
          </a:p>
        </p:txBody>
      </p:sp>
    </p:spTree>
    <p:extLst>
      <p:ext uri="{BB962C8B-B14F-4D97-AF65-F5344CB8AC3E}">
        <p14:creationId xmlns:p14="http://schemas.microsoft.com/office/powerpoint/2010/main" val="3384476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565203" y="51663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GB"/>
              <a:t>Click to edit Master title style</a:t>
            </a:r>
            <a:endParaRPr/>
          </a:p>
        </p:txBody>
      </p:sp>
      <p:sp>
        <p:nvSpPr>
          <p:cNvPr id="13" name="Google Shape;13;p3"/>
          <p:cNvSpPr txBox="1">
            <a:spLocks noGrp="1"/>
          </p:cNvSpPr>
          <p:nvPr>
            <p:ph type="subTitle" idx="1"/>
          </p:nvPr>
        </p:nvSpPr>
        <p:spPr>
          <a:xfrm>
            <a:off x="4565200" y="1070028"/>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GB"/>
              <a:t>Click to edit Master subtitle style</a:t>
            </a:r>
            <a:endParaRPr/>
          </a:p>
        </p:txBody>
      </p:sp>
      <p:sp>
        <p:nvSpPr>
          <p:cNvPr id="14" name="Google Shape;14;p3"/>
          <p:cNvSpPr txBox="1">
            <a:spLocks noGrp="1"/>
          </p:cNvSpPr>
          <p:nvPr>
            <p:ph type="title" idx="2" hasCustomPrompt="1"/>
          </p:nvPr>
        </p:nvSpPr>
        <p:spPr>
          <a:xfrm>
            <a:off x="2697343" y="872151"/>
            <a:ext cx="23188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a:spLocks noGrp="1"/>
          </p:cNvSpPr>
          <p:nvPr>
            <p:ph type="ctrTitle" idx="3"/>
          </p:nvPr>
        </p:nvSpPr>
        <p:spPr>
          <a:xfrm>
            <a:off x="4567019" y="163238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GB"/>
              <a:t>Click to edit Master title style</a:t>
            </a:r>
            <a:endParaRPr/>
          </a:p>
        </p:txBody>
      </p:sp>
      <p:sp>
        <p:nvSpPr>
          <p:cNvPr id="16" name="Google Shape;16;p3"/>
          <p:cNvSpPr txBox="1">
            <a:spLocks noGrp="1"/>
          </p:cNvSpPr>
          <p:nvPr>
            <p:ph type="subTitle" idx="4"/>
          </p:nvPr>
        </p:nvSpPr>
        <p:spPr>
          <a:xfrm>
            <a:off x="4567012" y="2185145"/>
            <a:ext cx="2635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GB"/>
              <a:t>Click to edit Master subtitle style</a:t>
            </a:r>
            <a:endParaRPr/>
          </a:p>
        </p:txBody>
      </p:sp>
      <p:sp>
        <p:nvSpPr>
          <p:cNvPr id="17" name="Google Shape;17;p3"/>
          <p:cNvSpPr txBox="1">
            <a:spLocks noGrp="1"/>
          </p:cNvSpPr>
          <p:nvPr>
            <p:ph type="title" idx="5" hasCustomPrompt="1"/>
          </p:nvPr>
        </p:nvSpPr>
        <p:spPr>
          <a:xfrm>
            <a:off x="2697343" y="1985051"/>
            <a:ext cx="2153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ctrTitle" idx="6"/>
          </p:nvPr>
        </p:nvSpPr>
        <p:spPr>
          <a:xfrm>
            <a:off x="4570665" y="274813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GB"/>
              <a:t>Click to edit Master title style</a:t>
            </a:r>
            <a:endParaRPr/>
          </a:p>
        </p:txBody>
      </p:sp>
      <p:sp>
        <p:nvSpPr>
          <p:cNvPr id="19" name="Google Shape;19;p3"/>
          <p:cNvSpPr txBox="1">
            <a:spLocks noGrp="1"/>
          </p:cNvSpPr>
          <p:nvPr>
            <p:ph type="subTitle" idx="7"/>
          </p:nvPr>
        </p:nvSpPr>
        <p:spPr>
          <a:xfrm>
            <a:off x="4570663" y="3300263"/>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GB"/>
              <a:t>Click to edit Master subtitle style</a:t>
            </a:r>
            <a:endParaRPr/>
          </a:p>
        </p:txBody>
      </p:sp>
      <p:sp>
        <p:nvSpPr>
          <p:cNvPr id="20" name="Google Shape;20;p3"/>
          <p:cNvSpPr txBox="1">
            <a:spLocks noGrp="1"/>
          </p:cNvSpPr>
          <p:nvPr>
            <p:ph type="title" idx="8" hasCustomPrompt="1"/>
          </p:nvPr>
        </p:nvSpPr>
        <p:spPr>
          <a:xfrm>
            <a:off x="2697343" y="3097951"/>
            <a:ext cx="20980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rot="5400000">
            <a:off x="8802172" y="2195027"/>
            <a:ext cx="3884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Click to edit Master title style</a:t>
            </a:r>
            <a:endParaRPr/>
          </a:p>
        </p:txBody>
      </p:sp>
      <p:sp>
        <p:nvSpPr>
          <p:cNvPr id="22" name="Google Shape;22;p3"/>
          <p:cNvSpPr txBox="1">
            <a:spLocks noGrp="1"/>
          </p:cNvSpPr>
          <p:nvPr>
            <p:ph type="ctrTitle" idx="13"/>
          </p:nvPr>
        </p:nvSpPr>
        <p:spPr>
          <a:xfrm>
            <a:off x="4570665" y="386388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GB"/>
              <a:t>Click to edit Master title style</a:t>
            </a:r>
            <a:endParaRPr/>
          </a:p>
        </p:txBody>
      </p:sp>
      <p:sp>
        <p:nvSpPr>
          <p:cNvPr id="23" name="Google Shape;23;p3"/>
          <p:cNvSpPr txBox="1">
            <a:spLocks noGrp="1"/>
          </p:cNvSpPr>
          <p:nvPr>
            <p:ph type="subTitle" idx="14"/>
          </p:nvPr>
        </p:nvSpPr>
        <p:spPr>
          <a:xfrm>
            <a:off x="4570663" y="4415379"/>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GB"/>
              <a:t>Click to edit Master subtitle style</a:t>
            </a:r>
            <a:endParaRPr/>
          </a:p>
        </p:txBody>
      </p:sp>
      <p:sp>
        <p:nvSpPr>
          <p:cNvPr id="24" name="Google Shape;24;p3"/>
          <p:cNvSpPr txBox="1">
            <a:spLocks noGrp="1"/>
          </p:cNvSpPr>
          <p:nvPr>
            <p:ph type="title" idx="15" hasCustomPrompt="1"/>
          </p:nvPr>
        </p:nvSpPr>
        <p:spPr>
          <a:xfrm>
            <a:off x="2697343" y="4210851"/>
            <a:ext cx="20980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6"/>
          </p:nvPr>
        </p:nvSpPr>
        <p:spPr>
          <a:xfrm>
            <a:off x="4570665" y="497963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GB"/>
              <a:t>Click to edit Master title style</a:t>
            </a:r>
            <a:endParaRPr/>
          </a:p>
        </p:txBody>
      </p:sp>
      <p:sp>
        <p:nvSpPr>
          <p:cNvPr id="26" name="Google Shape;26;p3"/>
          <p:cNvSpPr txBox="1">
            <a:spLocks noGrp="1"/>
          </p:cNvSpPr>
          <p:nvPr>
            <p:ph type="subTitle" idx="17"/>
          </p:nvPr>
        </p:nvSpPr>
        <p:spPr>
          <a:xfrm>
            <a:off x="4570663" y="5530496"/>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GB"/>
              <a:t>Click to edit Master subtitle style</a:t>
            </a:r>
            <a:endParaRPr/>
          </a:p>
        </p:txBody>
      </p:sp>
      <p:sp>
        <p:nvSpPr>
          <p:cNvPr id="27" name="Google Shape;27;p3"/>
          <p:cNvSpPr txBox="1">
            <a:spLocks noGrp="1"/>
          </p:cNvSpPr>
          <p:nvPr>
            <p:ph type="title" idx="18" hasCustomPrompt="1"/>
          </p:nvPr>
        </p:nvSpPr>
        <p:spPr>
          <a:xfrm>
            <a:off x="2697343" y="5323751"/>
            <a:ext cx="20980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40466258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896500" y="1909967"/>
            <a:ext cx="4664000" cy="11956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a:r>
              <a:rPr lang="en-GB"/>
              <a:t>Click to edit Master title style</a:t>
            </a:r>
            <a:endParaRPr/>
          </a:p>
        </p:txBody>
      </p:sp>
      <p:sp>
        <p:nvSpPr>
          <p:cNvPr id="30" name="Google Shape;30;p4"/>
          <p:cNvSpPr txBox="1">
            <a:spLocks noGrp="1"/>
          </p:cNvSpPr>
          <p:nvPr>
            <p:ph type="subTitle" idx="1"/>
          </p:nvPr>
        </p:nvSpPr>
        <p:spPr>
          <a:xfrm flipH="1">
            <a:off x="2222900" y="2872300"/>
            <a:ext cx="3337600" cy="156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rtl="0">
              <a:lnSpc>
                <a:spcPct val="100000"/>
              </a:lnSpc>
              <a:spcBef>
                <a:spcPts val="0"/>
              </a:spcBef>
              <a:spcAft>
                <a:spcPts val="0"/>
              </a:spcAft>
              <a:buClr>
                <a:srgbClr val="000000"/>
              </a:buClr>
              <a:buSzPts val="2800"/>
              <a:buNone/>
              <a:defRPr sz="3733">
                <a:solidFill>
                  <a:srgbClr val="000000"/>
                </a:solidFill>
              </a:defRPr>
            </a:lvl2pPr>
            <a:lvl3pPr lvl="2" rtl="0">
              <a:lnSpc>
                <a:spcPct val="100000"/>
              </a:lnSpc>
              <a:spcBef>
                <a:spcPts val="0"/>
              </a:spcBef>
              <a:spcAft>
                <a:spcPts val="0"/>
              </a:spcAft>
              <a:buClr>
                <a:srgbClr val="000000"/>
              </a:buClr>
              <a:buSzPts val="2800"/>
              <a:buNone/>
              <a:defRPr sz="3733">
                <a:solidFill>
                  <a:srgbClr val="000000"/>
                </a:solidFill>
              </a:defRPr>
            </a:lvl3pPr>
            <a:lvl4pPr lvl="3" rtl="0">
              <a:lnSpc>
                <a:spcPct val="100000"/>
              </a:lnSpc>
              <a:spcBef>
                <a:spcPts val="0"/>
              </a:spcBef>
              <a:spcAft>
                <a:spcPts val="0"/>
              </a:spcAft>
              <a:buClr>
                <a:srgbClr val="000000"/>
              </a:buClr>
              <a:buSzPts val="2800"/>
              <a:buNone/>
              <a:defRPr sz="3733">
                <a:solidFill>
                  <a:srgbClr val="000000"/>
                </a:solidFill>
              </a:defRPr>
            </a:lvl4pPr>
            <a:lvl5pPr lvl="4" rtl="0">
              <a:lnSpc>
                <a:spcPct val="100000"/>
              </a:lnSpc>
              <a:spcBef>
                <a:spcPts val="0"/>
              </a:spcBef>
              <a:spcAft>
                <a:spcPts val="0"/>
              </a:spcAft>
              <a:buClr>
                <a:srgbClr val="000000"/>
              </a:buClr>
              <a:buSzPts val="2800"/>
              <a:buNone/>
              <a:defRPr sz="3733">
                <a:solidFill>
                  <a:srgbClr val="000000"/>
                </a:solidFill>
              </a:defRPr>
            </a:lvl5pPr>
            <a:lvl6pPr lvl="5" rtl="0">
              <a:lnSpc>
                <a:spcPct val="100000"/>
              </a:lnSpc>
              <a:spcBef>
                <a:spcPts val="0"/>
              </a:spcBef>
              <a:spcAft>
                <a:spcPts val="0"/>
              </a:spcAft>
              <a:buClr>
                <a:srgbClr val="000000"/>
              </a:buClr>
              <a:buSzPts val="2800"/>
              <a:buNone/>
              <a:defRPr sz="3733">
                <a:solidFill>
                  <a:srgbClr val="000000"/>
                </a:solidFill>
              </a:defRPr>
            </a:lvl6pPr>
            <a:lvl7pPr lvl="6" rtl="0">
              <a:lnSpc>
                <a:spcPct val="100000"/>
              </a:lnSpc>
              <a:spcBef>
                <a:spcPts val="0"/>
              </a:spcBef>
              <a:spcAft>
                <a:spcPts val="0"/>
              </a:spcAft>
              <a:buClr>
                <a:srgbClr val="000000"/>
              </a:buClr>
              <a:buSzPts val="2800"/>
              <a:buNone/>
              <a:defRPr sz="3733">
                <a:solidFill>
                  <a:srgbClr val="000000"/>
                </a:solidFill>
              </a:defRPr>
            </a:lvl7pPr>
            <a:lvl8pPr lvl="7" rtl="0">
              <a:lnSpc>
                <a:spcPct val="100000"/>
              </a:lnSpc>
              <a:spcBef>
                <a:spcPts val="0"/>
              </a:spcBef>
              <a:spcAft>
                <a:spcPts val="0"/>
              </a:spcAft>
              <a:buClr>
                <a:srgbClr val="000000"/>
              </a:buClr>
              <a:buSzPts val="2800"/>
              <a:buNone/>
              <a:defRPr sz="3733">
                <a:solidFill>
                  <a:srgbClr val="000000"/>
                </a:solidFill>
              </a:defRPr>
            </a:lvl8pPr>
            <a:lvl9pPr lvl="8" rtl="0">
              <a:lnSpc>
                <a:spcPct val="100000"/>
              </a:lnSpc>
              <a:spcBef>
                <a:spcPts val="0"/>
              </a:spcBef>
              <a:spcAft>
                <a:spcPts val="0"/>
              </a:spcAft>
              <a:buClr>
                <a:srgbClr val="000000"/>
              </a:buClr>
              <a:buSzPts val="2800"/>
              <a:buNone/>
              <a:defRPr sz="3733">
                <a:solidFill>
                  <a:srgbClr val="000000"/>
                </a:solidFill>
              </a:defRPr>
            </a:lvl9pPr>
          </a:lstStyle>
          <a:p>
            <a:r>
              <a:rPr lang="en-GB"/>
              <a:t>Click to edit Master subtitle style</a:t>
            </a:r>
            <a:endParaRPr/>
          </a:p>
        </p:txBody>
      </p:sp>
    </p:spTree>
    <p:extLst>
      <p:ext uri="{BB962C8B-B14F-4D97-AF65-F5344CB8AC3E}">
        <p14:creationId xmlns:p14="http://schemas.microsoft.com/office/powerpoint/2010/main" val="1106369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Four columns 1">
  <p:cSld name="Four columns 1">
    <p:spTree>
      <p:nvGrpSpPr>
        <p:cNvPr id="1" name="Shape 31"/>
        <p:cNvGrpSpPr/>
        <p:nvPr/>
      </p:nvGrpSpPr>
      <p:grpSpPr>
        <a:xfrm>
          <a:off x="0" y="0"/>
          <a:ext cx="0" cy="0"/>
          <a:chOff x="0" y="0"/>
          <a:chExt cx="0" cy="0"/>
        </a:xfrm>
      </p:grpSpPr>
      <p:sp>
        <p:nvSpPr>
          <p:cNvPr id="32" name="Google Shape;32;p5"/>
          <p:cNvSpPr txBox="1">
            <a:spLocks noGrp="1"/>
          </p:cNvSpPr>
          <p:nvPr>
            <p:ph type="ctrTitle"/>
          </p:nvPr>
        </p:nvSpPr>
        <p:spPr>
          <a:xfrm>
            <a:off x="842500" y="1122700"/>
            <a:ext cx="382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GB"/>
              <a:t>Click to edit Master title style</a:t>
            </a:r>
            <a:endParaRPr/>
          </a:p>
        </p:txBody>
      </p:sp>
      <p:sp>
        <p:nvSpPr>
          <p:cNvPr id="33" name="Google Shape;33;p5"/>
          <p:cNvSpPr txBox="1">
            <a:spLocks noGrp="1"/>
          </p:cNvSpPr>
          <p:nvPr>
            <p:ph type="subTitle" idx="1"/>
          </p:nvPr>
        </p:nvSpPr>
        <p:spPr>
          <a:xfrm>
            <a:off x="842512" y="1881121"/>
            <a:ext cx="3307600" cy="7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GB"/>
              <a:t>Click to edit Master subtitle style</a:t>
            </a:r>
            <a:endParaRPr/>
          </a:p>
        </p:txBody>
      </p:sp>
      <p:sp>
        <p:nvSpPr>
          <p:cNvPr id="34" name="Google Shape;34;p5"/>
          <p:cNvSpPr txBox="1">
            <a:spLocks noGrp="1"/>
          </p:cNvSpPr>
          <p:nvPr>
            <p:ph type="ctrTitle" idx="2"/>
          </p:nvPr>
        </p:nvSpPr>
        <p:spPr>
          <a:xfrm>
            <a:off x="5618219" y="1122700"/>
            <a:ext cx="35972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GB"/>
              <a:t>Click to edit Master title style</a:t>
            </a:r>
            <a:endParaRPr/>
          </a:p>
        </p:txBody>
      </p:sp>
      <p:sp>
        <p:nvSpPr>
          <p:cNvPr id="35" name="Google Shape;35;p5"/>
          <p:cNvSpPr txBox="1">
            <a:spLocks noGrp="1"/>
          </p:cNvSpPr>
          <p:nvPr>
            <p:ph type="subTitle" idx="3"/>
          </p:nvPr>
        </p:nvSpPr>
        <p:spPr>
          <a:xfrm>
            <a:off x="5618219" y="1881121"/>
            <a:ext cx="3448000" cy="9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GB"/>
              <a:t>Click to edit Master subtitle style</a:t>
            </a:r>
            <a:endParaRPr/>
          </a:p>
        </p:txBody>
      </p:sp>
      <p:sp>
        <p:nvSpPr>
          <p:cNvPr id="36" name="Google Shape;36;p5"/>
          <p:cNvSpPr txBox="1">
            <a:spLocks noGrp="1"/>
          </p:cNvSpPr>
          <p:nvPr>
            <p:ph type="ctrTitle" idx="4"/>
          </p:nvPr>
        </p:nvSpPr>
        <p:spPr>
          <a:xfrm>
            <a:off x="842511" y="4442569"/>
            <a:ext cx="382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GB"/>
              <a:t>Click to edit Master title style</a:t>
            </a:r>
            <a:endParaRPr/>
          </a:p>
        </p:txBody>
      </p:sp>
      <p:sp>
        <p:nvSpPr>
          <p:cNvPr id="37" name="Google Shape;37;p5"/>
          <p:cNvSpPr txBox="1">
            <a:spLocks noGrp="1"/>
          </p:cNvSpPr>
          <p:nvPr>
            <p:ph type="subTitle" idx="5"/>
          </p:nvPr>
        </p:nvSpPr>
        <p:spPr>
          <a:xfrm>
            <a:off x="842512" y="5218944"/>
            <a:ext cx="3307600" cy="12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GB"/>
              <a:t>Click to edit Master subtitle style</a:t>
            </a:r>
            <a:endParaRPr/>
          </a:p>
        </p:txBody>
      </p:sp>
      <p:sp>
        <p:nvSpPr>
          <p:cNvPr id="38" name="Google Shape;38;p5"/>
          <p:cNvSpPr txBox="1">
            <a:spLocks noGrp="1"/>
          </p:cNvSpPr>
          <p:nvPr>
            <p:ph type="ctrTitle" idx="6"/>
          </p:nvPr>
        </p:nvSpPr>
        <p:spPr>
          <a:xfrm rot="5400000">
            <a:off x="8913916" y="2195027"/>
            <a:ext cx="3884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Click to edit Master title style</a:t>
            </a:r>
            <a:endParaRPr/>
          </a:p>
        </p:txBody>
      </p:sp>
      <p:sp>
        <p:nvSpPr>
          <p:cNvPr id="39" name="Google Shape;39;p5"/>
          <p:cNvSpPr txBox="1">
            <a:spLocks noGrp="1"/>
          </p:cNvSpPr>
          <p:nvPr>
            <p:ph type="ctrTitle" idx="7"/>
          </p:nvPr>
        </p:nvSpPr>
        <p:spPr>
          <a:xfrm>
            <a:off x="5618219" y="4442579"/>
            <a:ext cx="34480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GB"/>
              <a:t>Click to edit Master title style</a:t>
            </a:r>
            <a:endParaRPr/>
          </a:p>
        </p:txBody>
      </p:sp>
      <p:sp>
        <p:nvSpPr>
          <p:cNvPr id="40" name="Google Shape;40;p5"/>
          <p:cNvSpPr txBox="1">
            <a:spLocks noGrp="1"/>
          </p:cNvSpPr>
          <p:nvPr>
            <p:ph type="subTitle" idx="8"/>
          </p:nvPr>
        </p:nvSpPr>
        <p:spPr>
          <a:xfrm>
            <a:off x="5618219" y="5218944"/>
            <a:ext cx="3448000" cy="9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GB"/>
              <a:t>Click to edit Master subtitle style</a:t>
            </a:r>
            <a:endParaRPr/>
          </a:p>
        </p:txBody>
      </p:sp>
    </p:spTree>
    <p:extLst>
      <p:ext uri="{BB962C8B-B14F-4D97-AF65-F5344CB8AC3E}">
        <p14:creationId xmlns:p14="http://schemas.microsoft.com/office/powerpoint/2010/main" val="41546882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ree columns 1">
  <p:cSld name="Three columns 1">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6562100" y="3990713"/>
            <a:ext cx="2437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None/>
              <a:defRPr sz="2400">
                <a:solidFill>
                  <a:schemeClr val="lt1"/>
                </a:solidFill>
              </a:defRPr>
            </a:lvl2pPr>
            <a:lvl3pPr lvl="2" rtl="0">
              <a:spcBef>
                <a:spcPts val="0"/>
              </a:spcBef>
              <a:spcAft>
                <a:spcPts val="0"/>
              </a:spcAft>
              <a:buClr>
                <a:schemeClr val="lt1"/>
              </a:buClr>
              <a:buSzPts val="1800"/>
              <a:buNone/>
              <a:defRPr sz="2400">
                <a:solidFill>
                  <a:schemeClr val="lt1"/>
                </a:solidFill>
              </a:defRPr>
            </a:lvl3pPr>
            <a:lvl4pPr lvl="3" rtl="0">
              <a:spcBef>
                <a:spcPts val="0"/>
              </a:spcBef>
              <a:spcAft>
                <a:spcPts val="0"/>
              </a:spcAft>
              <a:buClr>
                <a:schemeClr val="lt1"/>
              </a:buClr>
              <a:buSzPts val="1800"/>
              <a:buNone/>
              <a:defRPr sz="2400">
                <a:solidFill>
                  <a:schemeClr val="lt1"/>
                </a:solidFill>
              </a:defRPr>
            </a:lvl4pPr>
            <a:lvl5pPr lvl="4" rtl="0">
              <a:spcBef>
                <a:spcPts val="0"/>
              </a:spcBef>
              <a:spcAft>
                <a:spcPts val="0"/>
              </a:spcAft>
              <a:buClr>
                <a:schemeClr val="lt1"/>
              </a:buClr>
              <a:buSzPts val="1800"/>
              <a:buNone/>
              <a:defRPr sz="2400">
                <a:solidFill>
                  <a:schemeClr val="lt1"/>
                </a:solidFill>
              </a:defRPr>
            </a:lvl5pPr>
            <a:lvl6pPr lvl="5" rtl="0">
              <a:spcBef>
                <a:spcPts val="0"/>
              </a:spcBef>
              <a:spcAft>
                <a:spcPts val="0"/>
              </a:spcAft>
              <a:buClr>
                <a:schemeClr val="lt1"/>
              </a:buClr>
              <a:buSzPts val="1800"/>
              <a:buNone/>
              <a:defRPr sz="2400">
                <a:solidFill>
                  <a:schemeClr val="lt1"/>
                </a:solidFill>
              </a:defRPr>
            </a:lvl6pPr>
            <a:lvl7pPr lvl="6" rtl="0">
              <a:spcBef>
                <a:spcPts val="0"/>
              </a:spcBef>
              <a:spcAft>
                <a:spcPts val="0"/>
              </a:spcAft>
              <a:buClr>
                <a:schemeClr val="lt1"/>
              </a:buClr>
              <a:buSzPts val="1800"/>
              <a:buNone/>
              <a:defRPr sz="2400">
                <a:solidFill>
                  <a:schemeClr val="lt1"/>
                </a:solidFill>
              </a:defRPr>
            </a:lvl7pPr>
            <a:lvl8pPr lvl="7" rtl="0">
              <a:spcBef>
                <a:spcPts val="0"/>
              </a:spcBef>
              <a:spcAft>
                <a:spcPts val="0"/>
              </a:spcAft>
              <a:buClr>
                <a:schemeClr val="lt1"/>
              </a:buClr>
              <a:buSzPts val="1800"/>
              <a:buNone/>
              <a:defRPr sz="2400">
                <a:solidFill>
                  <a:schemeClr val="lt1"/>
                </a:solidFill>
              </a:defRPr>
            </a:lvl8pPr>
            <a:lvl9pPr lvl="8" rtl="0">
              <a:spcBef>
                <a:spcPts val="0"/>
              </a:spcBef>
              <a:spcAft>
                <a:spcPts val="0"/>
              </a:spcAft>
              <a:buClr>
                <a:schemeClr val="lt1"/>
              </a:buClr>
              <a:buSzPts val="1800"/>
              <a:buNone/>
              <a:defRPr sz="2400">
                <a:solidFill>
                  <a:schemeClr val="lt1"/>
                </a:solidFill>
              </a:defRPr>
            </a:lvl9pPr>
          </a:lstStyle>
          <a:p>
            <a:r>
              <a:rPr lang="en-GB"/>
              <a:t>Click to edit Master title style</a:t>
            </a:r>
            <a:endParaRPr/>
          </a:p>
        </p:txBody>
      </p:sp>
      <p:sp>
        <p:nvSpPr>
          <p:cNvPr id="43" name="Google Shape;43;p6"/>
          <p:cNvSpPr txBox="1">
            <a:spLocks noGrp="1"/>
          </p:cNvSpPr>
          <p:nvPr>
            <p:ph type="subTitle" idx="1"/>
          </p:nvPr>
        </p:nvSpPr>
        <p:spPr>
          <a:xfrm>
            <a:off x="6562100" y="4738413"/>
            <a:ext cx="2029600" cy="12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solidFill>
                  <a:srgbClr val="000000"/>
                </a:solidFill>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GB"/>
              <a:t>Click to edit Master subtitle style</a:t>
            </a:r>
            <a:endParaRPr/>
          </a:p>
        </p:txBody>
      </p:sp>
      <p:sp>
        <p:nvSpPr>
          <p:cNvPr id="44" name="Google Shape;44;p6"/>
          <p:cNvSpPr txBox="1">
            <a:spLocks noGrp="1"/>
          </p:cNvSpPr>
          <p:nvPr>
            <p:ph type="ctrTitle" idx="2"/>
          </p:nvPr>
        </p:nvSpPr>
        <p:spPr>
          <a:xfrm>
            <a:off x="1208185" y="3990713"/>
            <a:ext cx="2437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None/>
              <a:defRPr sz="2400">
                <a:solidFill>
                  <a:schemeClr val="lt1"/>
                </a:solidFill>
              </a:defRPr>
            </a:lvl2pPr>
            <a:lvl3pPr lvl="2" rtl="0">
              <a:spcBef>
                <a:spcPts val="0"/>
              </a:spcBef>
              <a:spcAft>
                <a:spcPts val="0"/>
              </a:spcAft>
              <a:buClr>
                <a:schemeClr val="lt1"/>
              </a:buClr>
              <a:buSzPts val="1800"/>
              <a:buNone/>
              <a:defRPr sz="2400">
                <a:solidFill>
                  <a:schemeClr val="lt1"/>
                </a:solidFill>
              </a:defRPr>
            </a:lvl3pPr>
            <a:lvl4pPr lvl="3" rtl="0">
              <a:spcBef>
                <a:spcPts val="0"/>
              </a:spcBef>
              <a:spcAft>
                <a:spcPts val="0"/>
              </a:spcAft>
              <a:buClr>
                <a:schemeClr val="lt1"/>
              </a:buClr>
              <a:buSzPts val="1800"/>
              <a:buNone/>
              <a:defRPr sz="2400">
                <a:solidFill>
                  <a:schemeClr val="lt1"/>
                </a:solidFill>
              </a:defRPr>
            </a:lvl4pPr>
            <a:lvl5pPr lvl="4" rtl="0">
              <a:spcBef>
                <a:spcPts val="0"/>
              </a:spcBef>
              <a:spcAft>
                <a:spcPts val="0"/>
              </a:spcAft>
              <a:buClr>
                <a:schemeClr val="lt1"/>
              </a:buClr>
              <a:buSzPts val="1800"/>
              <a:buNone/>
              <a:defRPr sz="2400">
                <a:solidFill>
                  <a:schemeClr val="lt1"/>
                </a:solidFill>
              </a:defRPr>
            </a:lvl5pPr>
            <a:lvl6pPr lvl="5" rtl="0">
              <a:spcBef>
                <a:spcPts val="0"/>
              </a:spcBef>
              <a:spcAft>
                <a:spcPts val="0"/>
              </a:spcAft>
              <a:buClr>
                <a:schemeClr val="lt1"/>
              </a:buClr>
              <a:buSzPts val="1800"/>
              <a:buNone/>
              <a:defRPr sz="2400">
                <a:solidFill>
                  <a:schemeClr val="lt1"/>
                </a:solidFill>
              </a:defRPr>
            </a:lvl6pPr>
            <a:lvl7pPr lvl="6" rtl="0">
              <a:spcBef>
                <a:spcPts val="0"/>
              </a:spcBef>
              <a:spcAft>
                <a:spcPts val="0"/>
              </a:spcAft>
              <a:buClr>
                <a:schemeClr val="lt1"/>
              </a:buClr>
              <a:buSzPts val="1800"/>
              <a:buNone/>
              <a:defRPr sz="2400">
                <a:solidFill>
                  <a:schemeClr val="lt1"/>
                </a:solidFill>
              </a:defRPr>
            </a:lvl7pPr>
            <a:lvl8pPr lvl="7" rtl="0">
              <a:spcBef>
                <a:spcPts val="0"/>
              </a:spcBef>
              <a:spcAft>
                <a:spcPts val="0"/>
              </a:spcAft>
              <a:buClr>
                <a:schemeClr val="lt1"/>
              </a:buClr>
              <a:buSzPts val="1800"/>
              <a:buNone/>
              <a:defRPr sz="2400">
                <a:solidFill>
                  <a:schemeClr val="lt1"/>
                </a:solidFill>
              </a:defRPr>
            </a:lvl8pPr>
            <a:lvl9pPr lvl="8" rtl="0">
              <a:spcBef>
                <a:spcPts val="0"/>
              </a:spcBef>
              <a:spcAft>
                <a:spcPts val="0"/>
              </a:spcAft>
              <a:buClr>
                <a:schemeClr val="lt1"/>
              </a:buClr>
              <a:buSzPts val="1800"/>
              <a:buNone/>
              <a:defRPr sz="2400">
                <a:solidFill>
                  <a:schemeClr val="lt1"/>
                </a:solidFill>
              </a:defRPr>
            </a:lvl9pPr>
          </a:lstStyle>
          <a:p>
            <a:r>
              <a:rPr lang="en-GB"/>
              <a:t>Click to edit Master title style</a:t>
            </a:r>
            <a:endParaRPr/>
          </a:p>
        </p:txBody>
      </p:sp>
      <p:sp>
        <p:nvSpPr>
          <p:cNvPr id="45" name="Google Shape;45;p6"/>
          <p:cNvSpPr txBox="1">
            <a:spLocks noGrp="1"/>
          </p:cNvSpPr>
          <p:nvPr>
            <p:ph type="subTitle" idx="3"/>
          </p:nvPr>
        </p:nvSpPr>
        <p:spPr>
          <a:xfrm>
            <a:off x="1208185" y="4738413"/>
            <a:ext cx="2029600" cy="12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solidFill>
                  <a:srgbClr val="000000"/>
                </a:solidFill>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GB"/>
              <a:t>Click to edit Master subtitle style</a:t>
            </a:r>
            <a:endParaRPr/>
          </a:p>
        </p:txBody>
      </p:sp>
      <p:sp>
        <p:nvSpPr>
          <p:cNvPr id="46" name="Google Shape;46;p6"/>
          <p:cNvSpPr txBox="1">
            <a:spLocks noGrp="1"/>
          </p:cNvSpPr>
          <p:nvPr>
            <p:ph type="ctrTitle" idx="4"/>
          </p:nvPr>
        </p:nvSpPr>
        <p:spPr>
          <a:xfrm rot="5400000">
            <a:off x="8913916" y="2195027"/>
            <a:ext cx="3884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Click to edit Master title style</a:t>
            </a:r>
            <a:endParaRPr/>
          </a:p>
        </p:txBody>
      </p:sp>
      <p:sp>
        <p:nvSpPr>
          <p:cNvPr id="47" name="Google Shape;47;p6"/>
          <p:cNvSpPr txBox="1">
            <a:spLocks noGrp="1"/>
          </p:cNvSpPr>
          <p:nvPr>
            <p:ph type="ctrTitle" idx="5"/>
          </p:nvPr>
        </p:nvSpPr>
        <p:spPr>
          <a:xfrm>
            <a:off x="3904743" y="3990713"/>
            <a:ext cx="239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None/>
              <a:defRPr sz="2400">
                <a:solidFill>
                  <a:schemeClr val="lt1"/>
                </a:solidFill>
              </a:defRPr>
            </a:lvl2pPr>
            <a:lvl3pPr lvl="2" rtl="0">
              <a:spcBef>
                <a:spcPts val="0"/>
              </a:spcBef>
              <a:spcAft>
                <a:spcPts val="0"/>
              </a:spcAft>
              <a:buClr>
                <a:schemeClr val="lt1"/>
              </a:buClr>
              <a:buSzPts val="1800"/>
              <a:buNone/>
              <a:defRPr sz="2400">
                <a:solidFill>
                  <a:schemeClr val="lt1"/>
                </a:solidFill>
              </a:defRPr>
            </a:lvl3pPr>
            <a:lvl4pPr lvl="3" rtl="0">
              <a:spcBef>
                <a:spcPts val="0"/>
              </a:spcBef>
              <a:spcAft>
                <a:spcPts val="0"/>
              </a:spcAft>
              <a:buClr>
                <a:schemeClr val="lt1"/>
              </a:buClr>
              <a:buSzPts val="1800"/>
              <a:buNone/>
              <a:defRPr sz="2400">
                <a:solidFill>
                  <a:schemeClr val="lt1"/>
                </a:solidFill>
              </a:defRPr>
            </a:lvl4pPr>
            <a:lvl5pPr lvl="4" rtl="0">
              <a:spcBef>
                <a:spcPts val="0"/>
              </a:spcBef>
              <a:spcAft>
                <a:spcPts val="0"/>
              </a:spcAft>
              <a:buClr>
                <a:schemeClr val="lt1"/>
              </a:buClr>
              <a:buSzPts val="1800"/>
              <a:buNone/>
              <a:defRPr sz="2400">
                <a:solidFill>
                  <a:schemeClr val="lt1"/>
                </a:solidFill>
              </a:defRPr>
            </a:lvl5pPr>
            <a:lvl6pPr lvl="5" rtl="0">
              <a:spcBef>
                <a:spcPts val="0"/>
              </a:spcBef>
              <a:spcAft>
                <a:spcPts val="0"/>
              </a:spcAft>
              <a:buClr>
                <a:schemeClr val="lt1"/>
              </a:buClr>
              <a:buSzPts val="1800"/>
              <a:buNone/>
              <a:defRPr sz="2400">
                <a:solidFill>
                  <a:schemeClr val="lt1"/>
                </a:solidFill>
              </a:defRPr>
            </a:lvl6pPr>
            <a:lvl7pPr lvl="6" rtl="0">
              <a:spcBef>
                <a:spcPts val="0"/>
              </a:spcBef>
              <a:spcAft>
                <a:spcPts val="0"/>
              </a:spcAft>
              <a:buClr>
                <a:schemeClr val="lt1"/>
              </a:buClr>
              <a:buSzPts val="1800"/>
              <a:buNone/>
              <a:defRPr sz="2400">
                <a:solidFill>
                  <a:schemeClr val="lt1"/>
                </a:solidFill>
              </a:defRPr>
            </a:lvl7pPr>
            <a:lvl8pPr lvl="7" rtl="0">
              <a:spcBef>
                <a:spcPts val="0"/>
              </a:spcBef>
              <a:spcAft>
                <a:spcPts val="0"/>
              </a:spcAft>
              <a:buClr>
                <a:schemeClr val="lt1"/>
              </a:buClr>
              <a:buSzPts val="1800"/>
              <a:buNone/>
              <a:defRPr sz="2400">
                <a:solidFill>
                  <a:schemeClr val="lt1"/>
                </a:solidFill>
              </a:defRPr>
            </a:lvl8pPr>
            <a:lvl9pPr lvl="8" rtl="0">
              <a:spcBef>
                <a:spcPts val="0"/>
              </a:spcBef>
              <a:spcAft>
                <a:spcPts val="0"/>
              </a:spcAft>
              <a:buClr>
                <a:schemeClr val="lt1"/>
              </a:buClr>
              <a:buSzPts val="1800"/>
              <a:buNone/>
              <a:defRPr sz="2400">
                <a:solidFill>
                  <a:schemeClr val="lt1"/>
                </a:solidFill>
              </a:defRPr>
            </a:lvl9pPr>
          </a:lstStyle>
          <a:p>
            <a:r>
              <a:rPr lang="en-GB"/>
              <a:t>Click to edit Master title style</a:t>
            </a:r>
            <a:endParaRPr/>
          </a:p>
        </p:txBody>
      </p:sp>
      <p:sp>
        <p:nvSpPr>
          <p:cNvPr id="48" name="Google Shape;48;p6"/>
          <p:cNvSpPr txBox="1">
            <a:spLocks noGrp="1"/>
          </p:cNvSpPr>
          <p:nvPr>
            <p:ph type="subTitle" idx="6"/>
          </p:nvPr>
        </p:nvSpPr>
        <p:spPr>
          <a:xfrm>
            <a:off x="3904733" y="4738413"/>
            <a:ext cx="1968400" cy="12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solidFill>
                  <a:srgbClr val="000000"/>
                </a:solidFill>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GB"/>
              <a:t>Click to edit Master subtitle style</a:t>
            </a:r>
            <a:endParaRPr/>
          </a:p>
        </p:txBody>
      </p:sp>
    </p:spTree>
    <p:extLst>
      <p:ext uri="{BB962C8B-B14F-4D97-AF65-F5344CB8AC3E}">
        <p14:creationId xmlns:p14="http://schemas.microsoft.com/office/powerpoint/2010/main" val="12004624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49"/>
        <p:cNvGrpSpPr/>
        <p:nvPr/>
      </p:nvGrpSpPr>
      <p:grpSpPr>
        <a:xfrm>
          <a:off x="0" y="0"/>
          <a:ext cx="0" cy="0"/>
          <a:chOff x="0" y="0"/>
          <a:chExt cx="0" cy="0"/>
        </a:xfrm>
      </p:grpSpPr>
      <p:sp>
        <p:nvSpPr>
          <p:cNvPr id="50" name="Google Shape;50;p7"/>
          <p:cNvSpPr txBox="1">
            <a:spLocks noGrp="1"/>
          </p:cNvSpPr>
          <p:nvPr>
            <p:ph type="ctrTitle"/>
          </p:nvPr>
        </p:nvSpPr>
        <p:spPr>
          <a:xfrm>
            <a:off x="7242667" y="947567"/>
            <a:ext cx="3850800" cy="2738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r>
              <a:rPr lang="en-GB"/>
              <a:t>Click to edit Master title style</a:t>
            </a:r>
            <a:endParaRPr/>
          </a:p>
        </p:txBody>
      </p:sp>
      <p:sp>
        <p:nvSpPr>
          <p:cNvPr id="51" name="Google Shape;51;p7"/>
          <p:cNvSpPr txBox="1">
            <a:spLocks noGrp="1"/>
          </p:cNvSpPr>
          <p:nvPr>
            <p:ph type="subTitle" idx="1"/>
          </p:nvPr>
        </p:nvSpPr>
        <p:spPr>
          <a:xfrm>
            <a:off x="7151400" y="3632833"/>
            <a:ext cx="3942000" cy="23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r>
              <a:rPr lang="en-GB"/>
              <a:t>Click to edit Master subtitle style</a:t>
            </a:r>
            <a:endParaRPr/>
          </a:p>
        </p:txBody>
      </p:sp>
    </p:spTree>
    <p:extLst>
      <p:ext uri="{BB962C8B-B14F-4D97-AF65-F5344CB8AC3E}">
        <p14:creationId xmlns:p14="http://schemas.microsoft.com/office/powerpoint/2010/main" val="281508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2444861" y="451100"/>
            <a:ext cx="7302400" cy="81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r>
              <a:rPr lang="en-GB"/>
              <a:t>Click to edit Master title style</a:t>
            </a:r>
            <a:endParaRPr/>
          </a:p>
        </p:txBody>
      </p:sp>
      <p:sp>
        <p:nvSpPr>
          <p:cNvPr id="177" name="Google Shape;177;p5"/>
          <p:cNvSpPr txBox="1">
            <a:spLocks noGrp="1"/>
          </p:cNvSpPr>
          <p:nvPr>
            <p:ph type="subTitle" idx="1"/>
          </p:nvPr>
        </p:nvSpPr>
        <p:spPr>
          <a:xfrm>
            <a:off x="6608064"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178" name="Google Shape;178;p5"/>
          <p:cNvSpPr txBox="1">
            <a:spLocks noGrp="1"/>
          </p:cNvSpPr>
          <p:nvPr>
            <p:ph type="subTitle" idx="2"/>
          </p:nvPr>
        </p:nvSpPr>
        <p:spPr>
          <a:xfrm>
            <a:off x="2791968"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179" name="Google Shape;179;p5"/>
          <p:cNvSpPr txBox="1">
            <a:spLocks noGrp="1"/>
          </p:cNvSpPr>
          <p:nvPr>
            <p:ph type="subTitle" idx="3"/>
          </p:nvPr>
        </p:nvSpPr>
        <p:spPr>
          <a:xfrm>
            <a:off x="6608064" y="2962656"/>
            <a:ext cx="2779600" cy="37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r>
              <a:rPr lang="en-GB"/>
              <a:t>Click to edit Master subtitle style</a:t>
            </a:r>
            <a:endParaRPr/>
          </a:p>
        </p:txBody>
      </p:sp>
      <p:sp>
        <p:nvSpPr>
          <p:cNvPr id="180" name="Google Shape;180;p5"/>
          <p:cNvSpPr txBox="1">
            <a:spLocks noGrp="1"/>
          </p:cNvSpPr>
          <p:nvPr>
            <p:ph type="subTitle" idx="4"/>
          </p:nvPr>
        </p:nvSpPr>
        <p:spPr>
          <a:xfrm>
            <a:off x="2791968" y="2938272"/>
            <a:ext cx="2779600" cy="4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r>
              <a:rPr lang="en-GB"/>
              <a:t>Click to edit Master subtitle style</a:t>
            </a:r>
            <a:endParaRPr/>
          </a:p>
        </p:txBody>
      </p:sp>
      <p:sp>
        <p:nvSpPr>
          <p:cNvPr id="181" name="Google Shape;181;p5"/>
          <p:cNvSpPr txBox="1">
            <a:spLocks noGrp="1"/>
          </p:cNvSpPr>
          <p:nvPr>
            <p:ph type="title" idx="5" hasCustomPrompt="1"/>
          </p:nvPr>
        </p:nvSpPr>
        <p:spPr>
          <a:xfrm>
            <a:off x="3706368"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82" name="Google Shape;182;p5"/>
          <p:cNvSpPr txBox="1">
            <a:spLocks noGrp="1"/>
          </p:cNvSpPr>
          <p:nvPr>
            <p:ph type="title" idx="6" hasCustomPrompt="1"/>
          </p:nvPr>
        </p:nvSpPr>
        <p:spPr>
          <a:xfrm>
            <a:off x="7522464"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grpSp>
        <p:nvGrpSpPr>
          <p:cNvPr id="183" name="Google Shape;183;p5"/>
          <p:cNvGrpSpPr/>
          <p:nvPr/>
        </p:nvGrpSpPr>
        <p:grpSpPr>
          <a:xfrm>
            <a:off x="577134" y="0"/>
            <a:ext cx="11037733" cy="68876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325884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2"/>
        <p:cNvGrpSpPr/>
        <p:nvPr/>
      </p:nvGrpSpPr>
      <p:grpSpPr>
        <a:xfrm>
          <a:off x="0" y="0"/>
          <a:ext cx="0" cy="0"/>
          <a:chOff x="0" y="0"/>
          <a:chExt cx="0" cy="0"/>
        </a:xfrm>
      </p:grpSpPr>
      <p:sp>
        <p:nvSpPr>
          <p:cNvPr id="53" name="Google Shape;53;p8"/>
          <p:cNvSpPr txBox="1">
            <a:spLocks noGrp="1"/>
          </p:cNvSpPr>
          <p:nvPr>
            <p:ph type="subTitle" idx="1"/>
          </p:nvPr>
        </p:nvSpPr>
        <p:spPr>
          <a:xfrm>
            <a:off x="1220233" y="4507700"/>
            <a:ext cx="5280800" cy="8424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r>
              <a:rPr lang="en-GB"/>
              <a:t>Click to edit Master subtitle style</a:t>
            </a:r>
            <a:endParaRPr/>
          </a:p>
        </p:txBody>
      </p:sp>
      <p:sp>
        <p:nvSpPr>
          <p:cNvPr id="54" name="Google Shape;54;p8"/>
          <p:cNvSpPr txBox="1">
            <a:spLocks noGrp="1"/>
          </p:cNvSpPr>
          <p:nvPr>
            <p:ph type="subTitle" idx="2"/>
          </p:nvPr>
        </p:nvSpPr>
        <p:spPr>
          <a:xfrm>
            <a:off x="1220233" y="5339433"/>
            <a:ext cx="2428000" cy="2840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latin typeface="Livvic"/>
                <a:ea typeface="Livvic"/>
                <a:cs typeface="Livvic"/>
                <a:sym typeface="Livvic"/>
              </a:defRPr>
            </a:lvl1pPr>
            <a:lvl2pPr lvl="1" rtl="0">
              <a:spcBef>
                <a:spcPts val="2133"/>
              </a:spcBef>
              <a:spcAft>
                <a:spcPts val="0"/>
              </a:spcAft>
              <a:buNone/>
              <a:defRPr b="1">
                <a:latin typeface="Livvic"/>
                <a:ea typeface="Livvic"/>
                <a:cs typeface="Livvic"/>
                <a:sym typeface="Livvic"/>
              </a:defRPr>
            </a:lvl2pPr>
            <a:lvl3pPr lvl="2" rtl="0">
              <a:spcBef>
                <a:spcPts val="2133"/>
              </a:spcBef>
              <a:spcAft>
                <a:spcPts val="0"/>
              </a:spcAft>
              <a:buNone/>
              <a:defRPr b="1">
                <a:latin typeface="Livvic"/>
                <a:ea typeface="Livvic"/>
                <a:cs typeface="Livvic"/>
                <a:sym typeface="Livvic"/>
              </a:defRPr>
            </a:lvl3pPr>
            <a:lvl4pPr lvl="3" rtl="0">
              <a:spcBef>
                <a:spcPts val="2133"/>
              </a:spcBef>
              <a:spcAft>
                <a:spcPts val="0"/>
              </a:spcAft>
              <a:buNone/>
              <a:defRPr b="1">
                <a:latin typeface="Livvic"/>
                <a:ea typeface="Livvic"/>
                <a:cs typeface="Livvic"/>
                <a:sym typeface="Livvic"/>
              </a:defRPr>
            </a:lvl4pPr>
            <a:lvl5pPr lvl="4" rtl="0">
              <a:spcBef>
                <a:spcPts val="2133"/>
              </a:spcBef>
              <a:spcAft>
                <a:spcPts val="0"/>
              </a:spcAft>
              <a:buNone/>
              <a:defRPr b="1">
                <a:latin typeface="Livvic"/>
                <a:ea typeface="Livvic"/>
                <a:cs typeface="Livvic"/>
                <a:sym typeface="Livvic"/>
              </a:defRPr>
            </a:lvl5pPr>
            <a:lvl6pPr lvl="5" rtl="0">
              <a:spcBef>
                <a:spcPts val="2133"/>
              </a:spcBef>
              <a:spcAft>
                <a:spcPts val="0"/>
              </a:spcAft>
              <a:buNone/>
              <a:defRPr b="1">
                <a:latin typeface="Livvic"/>
                <a:ea typeface="Livvic"/>
                <a:cs typeface="Livvic"/>
                <a:sym typeface="Livvic"/>
              </a:defRPr>
            </a:lvl6pPr>
            <a:lvl7pPr lvl="6" rtl="0">
              <a:spcBef>
                <a:spcPts val="2133"/>
              </a:spcBef>
              <a:spcAft>
                <a:spcPts val="0"/>
              </a:spcAft>
              <a:buNone/>
              <a:defRPr b="1">
                <a:latin typeface="Livvic"/>
                <a:ea typeface="Livvic"/>
                <a:cs typeface="Livvic"/>
                <a:sym typeface="Livvic"/>
              </a:defRPr>
            </a:lvl7pPr>
            <a:lvl8pPr lvl="7" rtl="0">
              <a:spcBef>
                <a:spcPts val="2133"/>
              </a:spcBef>
              <a:spcAft>
                <a:spcPts val="0"/>
              </a:spcAft>
              <a:buNone/>
              <a:defRPr b="1">
                <a:latin typeface="Livvic"/>
                <a:ea typeface="Livvic"/>
                <a:cs typeface="Livvic"/>
                <a:sym typeface="Livvic"/>
              </a:defRPr>
            </a:lvl8pPr>
            <a:lvl9pPr lvl="8" rtl="0">
              <a:spcBef>
                <a:spcPts val="2133"/>
              </a:spcBef>
              <a:spcAft>
                <a:spcPts val="2133"/>
              </a:spcAft>
              <a:buNone/>
              <a:defRPr b="1">
                <a:latin typeface="Livvic"/>
                <a:ea typeface="Livvic"/>
                <a:cs typeface="Livvic"/>
                <a:sym typeface="Livvic"/>
              </a:defRPr>
            </a:lvl9pPr>
          </a:lstStyle>
          <a:p>
            <a:r>
              <a:rPr lang="en-GB"/>
              <a:t>Click to edit Master subtitle style</a:t>
            </a:r>
            <a:endParaRPr/>
          </a:p>
        </p:txBody>
      </p:sp>
    </p:spTree>
    <p:extLst>
      <p:ext uri="{BB962C8B-B14F-4D97-AF65-F5344CB8AC3E}">
        <p14:creationId xmlns:p14="http://schemas.microsoft.com/office/powerpoint/2010/main" val="28549065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2823796" y="4507280"/>
            <a:ext cx="39352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3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r>
              <a:rPr lang="en-GB"/>
              <a:t>Click to edit Master subtitle style</a:t>
            </a:r>
            <a:endParaRPr/>
          </a:p>
        </p:txBody>
      </p:sp>
      <p:sp>
        <p:nvSpPr>
          <p:cNvPr id="57" name="Google Shape;57;p9"/>
          <p:cNvSpPr txBox="1">
            <a:spLocks noGrp="1"/>
          </p:cNvSpPr>
          <p:nvPr>
            <p:ph type="ctrTitle"/>
          </p:nvPr>
        </p:nvSpPr>
        <p:spPr>
          <a:xfrm rot="-5400000">
            <a:off x="-457468" y="2345533"/>
            <a:ext cx="3850800" cy="1197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r>
              <a:rPr lang="en-GB"/>
              <a:t>Click to edit Master title style</a:t>
            </a:r>
            <a:endParaRPr/>
          </a:p>
        </p:txBody>
      </p:sp>
    </p:spTree>
    <p:extLst>
      <p:ext uri="{BB962C8B-B14F-4D97-AF65-F5344CB8AC3E}">
        <p14:creationId xmlns:p14="http://schemas.microsoft.com/office/powerpoint/2010/main" val="8320979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 text 4">
  <p:cSld name="Title + text 4">
    <p:spTree>
      <p:nvGrpSpPr>
        <p:cNvPr id="1" name="Shape 58"/>
        <p:cNvGrpSpPr/>
        <p:nvPr/>
      </p:nvGrpSpPr>
      <p:grpSpPr>
        <a:xfrm>
          <a:off x="0" y="0"/>
          <a:ext cx="0" cy="0"/>
          <a:chOff x="0" y="0"/>
          <a:chExt cx="0" cy="0"/>
        </a:xfrm>
      </p:grpSpPr>
      <p:sp>
        <p:nvSpPr>
          <p:cNvPr id="59" name="Google Shape;59;p10"/>
          <p:cNvSpPr txBox="1">
            <a:spLocks noGrp="1"/>
          </p:cNvSpPr>
          <p:nvPr>
            <p:ph type="subTitle" idx="1"/>
          </p:nvPr>
        </p:nvSpPr>
        <p:spPr>
          <a:xfrm flipH="1">
            <a:off x="5586167" y="4507280"/>
            <a:ext cx="39352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333"/>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r>
              <a:rPr lang="en-GB"/>
              <a:t>Click to edit Master subtitle style</a:t>
            </a:r>
            <a:endParaRPr/>
          </a:p>
        </p:txBody>
      </p:sp>
      <p:sp>
        <p:nvSpPr>
          <p:cNvPr id="60" name="Google Shape;60;p10"/>
          <p:cNvSpPr txBox="1">
            <a:spLocks noGrp="1"/>
          </p:cNvSpPr>
          <p:nvPr>
            <p:ph type="ctrTitle"/>
          </p:nvPr>
        </p:nvSpPr>
        <p:spPr>
          <a:xfrm rot="5400000">
            <a:off x="8816545" y="2336752"/>
            <a:ext cx="3850800" cy="1197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rgbClr val="000000"/>
              </a:buClr>
              <a:buSzPts val="1600"/>
              <a:buNone/>
              <a:defRPr sz="2133">
                <a:solidFill>
                  <a:srgbClr val="000000"/>
                </a:solidFill>
              </a:defRPr>
            </a:lvl2pPr>
            <a:lvl3pPr lvl="2" rtl="0">
              <a:spcBef>
                <a:spcPts val="0"/>
              </a:spcBef>
              <a:spcAft>
                <a:spcPts val="0"/>
              </a:spcAft>
              <a:buClr>
                <a:srgbClr val="000000"/>
              </a:buClr>
              <a:buSzPts val="1600"/>
              <a:buNone/>
              <a:defRPr sz="2133">
                <a:solidFill>
                  <a:srgbClr val="000000"/>
                </a:solidFill>
              </a:defRPr>
            </a:lvl3pPr>
            <a:lvl4pPr lvl="3" rtl="0">
              <a:spcBef>
                <a:spcPts val="0"/>
              </a:spcBef>
              <a:spcAft>
                <a:spcPts val="0"/>
              </a:spcAft>
              <a:buClr>
                <a:srgbClr val="000000"/>
              </a:buClr>
              <a:buSzPts val="1600"/>
              <a:buNone/>
              <a:defRPr sz="2133">
                <a:solidFill>
                  <a:srgbClr val="000000"/>
                </a:solidFill>
              </a:defRPr>
            </a:lvl4pPr>
            <a:lvl5pPr lvl="4" rtl="0">
              <a:spcBef>
                <a:spcPts val="0"/>
              </a:spcBef>
              <a:spcAft>
                <a:spcPts val="0"/>
              </a:spcAft>
              <a:buClr>
                <a:srgbClr val="000000"/>
              </a:buClr>
              <a:buSzPts val="1600"/>
              <a:buNone/>
              <a:defRPr sz="2133">
                <a:solidFill>
                  <a:srgbClr val="000000"/>
                </a:solidFill>
              </a:defRPr>
            </a:lvl5pPr>
            <a:lvl6pPr lvl="5" rtl="0">
              <a:spcBef>
                <a:spcPts val="0"/>
              </a:spcBef>
              <a:spcAft>
                <a:spcPts val="0"/>
              </a:spcAft>
              <a:buClr>
                <a:srgbClr val="000000"/>
              </a:buClr>
              <a:buSzPts val="1600"/>
              <a:buNone/>
              <a:defRPr sz="2133">
                <a:solidFill>
                  <a:srgbClr val="000000"/>
                </a:solidFill>
              </a:defRPr>
            </a:lvl6pPr>
            <a:lvl7pPr lvl="6" rtl="0">
              <a:spcBef>
                <a:spcPts val="0"/>
              </a:spcBef>
              <a:spcAft>
                <a:spcPts val="0"/>
              </a:spcAft>
              <a:buClr>
                <a:srgbClr val="000000"/>
              </a:buClr>
              <a:buSzPts val="1600"/>
              <a:buNone/>
              <a:defRPr sz="2133">
                <a:solidFill>
                  <a:srgbClr val="000000"/>
                </a:solidFill>
              </a:defRPr>
            </a:lvl7pPr>
            <a:lvl8pPr lvl="7" rtl="0">
              <a:spcBef>
                <a:spcPts val="0"/>
              </a:spcBef>
              <a:spcAft>
                <a:spcPts val="0"/>
              </a:spcAft>
              <a:buClr>
                <a:srgbClr val="000000"/>
              </a:buClr>
              <a:buSzPts val="1600"/>
              <a:buNone/>
              <a:defRPr sz="2133">
                <a:solidFill>
                  <a:srgbClr val="000000"/>
                </a:solidFill>
              </a:defRPr>
            </a:lvl8pPr>
            <a:lvl9pPr lvl="8" rtl="0">
              <a:spcBef>
                <a:spcPts val="0"/>
              </a:spcBef>
              <a:spcAft>
                <a:spcPts val="0"/>
              </a:spcAft>
              <a:buClr>
                <a:srgbClr val="000000"/>
              </a:buClr>
              <a:buSzPts val="1600"/>
              <a:buNone/>
              <a:defRPr sz="2133">
                <a:solidFill>
                  <a:srgbClr val="000000"/>
                </a:solidFill>
              </a:defRPr>
            </a:lvl9pPr>
          </a:lstStyle>
          <a:p>
            <a:r>
              <a:rPr lang="en-GB"/>
              <a:t>Click to edit Master title style</a:t>
            </a:r>
            <a:endParaRPr/>
          </a:p>
        </p:txBody>
      </p:sp>
    </p:spTree>
    <p:extLst>
      <p:ext uri="{BB962C8B-B14F-4D97-AF65-F5344CB8AC3E}">
        <p14:creationId xmlns:p14="http://schemas.microsoft.com/office/powerpoint/2010/main" val="35563878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ig title">
  <p:cSld name="Big title">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267000" y="2323667"/>
            <a:ext cx="36576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lgn="ctr">
              <a:spcBef>
                <a:spcPts val="0"/>
              </a:spcBef>
              <a:spcAft>
                <a:spcPts val="0"/>
              </a:spcAft>
              <a:buNone/>
              <a:defRPr sz="4800">
                <a:latin typeface="Catamaran Light"/>
                <a:ea typeface="Catamaran Light"/>
                <a:cs typeface="Catamaran Light"/>
                <a:sym typeface="Catamaran Light"/>
              </a:defRPr>
            </a:lvl2pPr>
            <a:lvl3pPr lvl="2" algn="ctr">
              <a:spcBef>
                <a:spcPts val="0"/>
              </a:spcBef>
              <a:spcAft>
                <a:spcPts val="0"/>
              </a:spcAft>
              <a:buNone/>
              <a:defRPr sz="4800">
                <a:latin typeface="Catamaran Light"/>
                <a:ea typeface="Catamaran Light"/>
                <a:cs typeface="Catamaran Light"/>
                <a:sym typeface="Catamaran Light"/>
              </a:defRPr>
            </a:lvl3pPr>
            <a:lvl4pPr lvl="3" algn="ctr">
              <a:spcBef>
                <a:spcPts val="0"/>
              </a:spcBef>
              <a:spcAft>
                <a:spcPts val="0"/>
              </a:spcAft>
              <a:buNone/>
              <a:defRPr sz="4800">
                <a:latin typeface="Catamaran Light"/>
                <a:ea typeface="Catamaran Light"/>
                <a:cs typeface="Catamaran Light"/>
                <a:sym typeface="Catamaran Light"/>
              </a:defRPr>
            </a:lvl4pPr>
            <a:lvl5pPr lvl="4" algn="ctr">
              <a:spcBef>
                <a:spcPts val="0"/>
              </a:spcBef>
              <a:spcAft>
                <a:spcPts val="0"/>
              </a:spcAft>
              <a:buNone/>
              <a:defRPr sz="4800">
                <a:latin typeface="Catamaran Light"/>
                <a:ea typeface="Catamaran Light"/>
                <a:cs typeface="Catamaran Light"/>
                <a:sym typeface="Catamaran Light"/>
              </a:defRPr>
            </a:lvl5pPr>
            <a:lvl6pPr lvl="5" algn="ctr">
              <a:spcBef>
                <a:spcPts val="0"/>
              </a:spcBef>
              <a:spcAft>
                <a:spcPts val="0"/>
              </a:spcAft>
              <a:buNone/>
              <a:defRPr sz="4800">
                <a:latin typeface="Catamaran Light"/>
                <a:ea typeface="Catamaran Light"/>
                <a:cs typeface="Catamaran Light"/>
                <a:sym typeface="Catamaran Light"/>
              </a:defRPr>
            </a:lvl6pPr>
            <a:lvl7pPr lvl="6" algn="ctr">
              <a:spcBef>
                <a:spcPts val="0"/>
              </a:spcBef>
              <a:spcAft>
                <a:spcPts val="0"/>
              </a:spcAft>
              <a:buNone/>
              <a:defRPr sz="4800">
                <a:latin typeface="Catamaran Light"/>
                <a:ea typeface="Catamaran Light"/>
                <a:cs typeface="Catamaran Light"/>
                <a:sym typeface="Catamaran Light"/>
              </a:defRPr>
            </a:lvl7pPr>
            <a:lvl8pPr lvl="7" algn="ctr">
              <a:spcBef>
                <a:spcPts val="0"/>
              </a:spcBef>
              <a:spcAft>
                <a:spcPts val="0"/>
              </a:spcAft>
              <a:buNone/>
              <a:defRPr sz="4800">
                <a:latin typeface="Catamaran Light"/>
                <a:ea typeface="Catamaran Light"/>
                <a:cs typeface="Catamaran Light"/>
                <a:sym typeface="Catamaran Light"/>
              </a:defRPr>
            </a:lvl8pPr>
            <a:lvl9pPr lvl="8" algn="ctr">
              <a:spcBef>
                <a:spcPts val="0"/>
              </a:spcBef>
              <a:spcAft>
                <a:spcPts val="0"/>
              </a:spcAft>
              <a:buNone/>
              <a:defRPr sz="4800">
                <a:latin typeface="Catamaran Light"/>
                <a:ea typeface="Catamaran Light"/>
                <a:cs typeface="Catamaran Light"/>
                <a:sym typeface="Catamaran Light"/>
              </a:defRPr>
            </a:lvl9pPr>
          </a:lstStyle>
          <a:p>
            <a:r>
              <a:rPr lang="en-GB"/>
              <a:t>Click to edit Master title style</a:t>
            </a:r>
            <a:endParaRPr/>
          </a:p>
        </p:txBody>
      </p:sp>
    </p:spTree>
    <p:extLst>
      <p:ext uri="{BB962C8B-B14F-4D97-AF65-F5344CB8AC3E}">
        <p14:creationId xmlns:p14="http://schemas.microsoft.com/office/powerpoint/2010/main" val="26368693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63"/>
        <p:cNvGrpSpPr/>
        <p:nvPr/>
      </p:nvGrpSpPr>
      <p:grpSpPr>
        <a:xfrm>
          <a:off x="0" y="0"/>
          <a:ext cx="0" cy="0"/>
          <a:chOff x="0" y="0"/>
          <a:chExt cx="0" cy="0"/>
        </a:xfrm>
      </p:grpSpPr>
      <p:sp>
        <p:nvSpPr>
          <p:cNvPr id="64" name="Google Shape;64;p12"/>
          <p:cNvSpPr txBox="1">
            <a:spLocks noGrp="1"/>
          </p:cNvSpPr>
          <p:nvPr>
            <p:ph type="ctrTitle"/>
          </p:nvPr>
        </p:nvSpPr>
        <p:spPr>
          <a:xfrm>
            <a:off x="1026300" y="1746733"/>
            <a:ext cx="45736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Click to edit Master title style</a:t>
            </a:r>
            <a:endParaRPr/>
          </a:p>
        </p:txBody>
      </p:sp>
      <p:sp>
        <p:nvSpPr>
          <p:cNvPr id="65" name="Google Shape;65;p12"/>
          <p:cNvSpPr txBox="1">
            <a:spLocks noGrp="1"/>
          </p:cNvSpPr>
          <p:nvPr>
            <p:ph type="title" idx="2" hasCustomPrompt="1"/>
          </p:nvPr>
        </p:nvSpPr>
        <p:spPr>
          <a:xfrm rot="5400000">
            <a:off x="9522904" y="4760301"/>
            <a:ext cx="231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8000"/>
            </a:lvl1pPr>
            <a:lvl2pPr lvl="1" algn="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3095679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ix columns">
  <p:cSld name="Six columns">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875229" y="1859221"/>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GB"/>
              <a:t>Click to edit Master title style</a:t>
            </a:r>
            <a:endParaRPr/>
          </a:p>
        </p:txBody>
      </p:sp>
      <p:sp>
        <p:nvSpPr>
          <p:cNvPr id="68" name="Google Shape;68;p13"/>
          <p:cNvSpPr txBox="1">
            <a:spLocks noGrp="1"/>
          </p:cNvSpPr>
          <p:nvPr>
            <p:ph type="subTitle" idx="1"/>
          </p:nvPr>
        </p:nvSpPr>
        <p:spPr>
          <a:xfrm>
            <a:off x="875233" y="2515633"/>
            <a:ext cx="20852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GB"/>
              <a:t>Click to edit Master subtitle style</a:t>
            </a:r>
            <a:endParaRPr/>
          </a:p>
        </p:txBody>
      </p:sp>
      <p:sp>
        <p:nvSpPr>
          <p:cNvPr id="69" name="Google Shape;69;p13"/>
          <p:cNvSpPr txBox="1">
            <a:spLocks noGrp="1"/>
          </p:cNvSpPr>
          <p:nvPr>
            <p:ph type="ctrTitle" idx="2"/>
          </p:nvPr>
        </p:nvSpPr>
        <p:spPr>
          <a:xfrm>
            <a:off x="3534280" y="1859221"/>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GB"/>
              <a:t>Click to edit Master title style</a:t>
            </a:r>
            <a:endParaRPr/>
          </a:p>
        </p:txBody>
      </p:sp>
      <p:sp>
        <p:nvSpPr>
          <p:cNvPr id="70" name="Google Shape;70;p13"/>
          <p:cNvSpPr txBox="1">
            <a:spLocks noGrp="1"/>
          </p:cNvSpPr>
          <p:nvPr>
            <p:ph type="subTitle" idx="3"/>
          </p:nvPr>
        </p:nvSpPr>
        <p:spPr>
          <a:xfrm>
            <a:off x="3480933" y="2515633"/>
            <a:ext cx="26152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GB"/>
              <a:t>Click to edit Master subtitle style</a:t>
            </a:r>
            <a:endParaRPr/>
          </a:p>
        </p:txBody>
      </p:sp>
      <p:sp>
        <p:nvSpPr>
          <p:cNvPr id="71" name="Google Shape;71;p13"/>
          <p:cNvSpPr txBox="1">
            <a:spLocks noGrp="1"/>
          </p:cNvSpPr>
          <p:nvPr>
            <p:ph type="ctrTitle" idx="4"/>
          </p:nvPr>
        </p:nvSpPr>
        <p:spPr>
          <a:xfrm>
            <a:off x="6184141" y="1859221"/>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4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GB"/>
              <a:t>Click to edit Master title style</a:t>
            </a:r>
            <a:endParaRPr/>
          </a:p>
        </p:txBody>
      </p:sp>
      <p:sp>
        <p:nvSpPr>
          <p:cNvPr id="72" name="Google Shape;72;p13"/>
          <p:cNvSpPr txBox="1">
            <a:spLocks noGrp="1"/>
          </p:cNvSpPr>
          <p:nvPr>
            <p:ph type="subTitle" idx="5"/>
          </p:nvPr>
        </p:nvSpPr>
        <p:spPr>
          <a:xfrm>
            <a:off x="6504101" y="2515633"/>
            <a:ext cx="2197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GB"/>
              <a:t>Click to edit Master subtitle style</a:t>
            </a:r>
            <a:endParaRPr/>
          </a:p>
        </p:txBody>
      </p:sp>
      <p:sp>
        <p:nvSpPr>
          <p:cNvPr id="73" name="Google Shape;73;p13"/>
          <p:cNvSpPr txBox="1">
            <a:spLocks noGrp="1"/>
          </p:cNvSpPr>
          <p:nvPr>
            <p:ph type="ctrTitle" idx="6"/>
          </p:nvPr>
        </p:nvSpPr>
        <p:spPr>
          <a:xfrm rot="5400000">
            <a:off x="9154100" y="1954833"/>
            <a:ext cx="34040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Click to edit Master title style</a:t>
            </a:r>
            <a:endParaRPr/>
          </a:p>
        </p:txBody>
      </p:sp>
      <p:sp>
        <p:nvSpPr>
          <p:cNvPr id="74" name="Google Shape;74;p13"/>
          <p:cNvSpPr txBox="1">
            <a:spLocks noGrp="1"/>
          </p:cNvSpPr>
          <p:nvPr>
            <p:ph type="ctrTitle" idx="7"/>
          </p:nvPr>
        </p:nvSpPr>
        <p:spPr>
          <a:xfrm>
            <a:off x="875229" y="4490421"/>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GB"/>
              <a:t>Click to edit Master title style</a:t>
            </a:r>
            <a:endParaRPr/>
          </a:p>
        </p:txBody>
      </p:sp>
      <p:sp>
        <p:nvSpPr>
          <p:cNvPr id="75" name="Google Shape;75;p13"/>
          <p:cNvSpPr txBox="1">
            <a:spLocks noGrp="1"/>
          </p:cNvSpPr>
          <p:nvPr>
            <p:ph type="subTitle" idx="8"/>
          </p:nvPr>
        </p:nvSpPr>
        <p:spPr>
          <a:xfrm>
            <a:off x="875233" y="5146833"/>
            <a:ext cx="20852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GB"/>
              <a:t>Click to edit Master subtitle style</a:t>
            </a:r>
            <a:endParaRPr/>
          </a:p>
        </p:txBody>
      </p:sp>
      <p:sp>
        <p:nvSpPr>
          <p:cNvPr id="76" name="Google Shape;76;p13"/>
          <p:cNvSpPr txBox="1">
            <a:spLocks noGrp="1"/>
          </p:cNvSpPr>
          <p:nvPr>
            <p:ph type="ctrTitle" idx="9"/>
          </p:nvPr>
        </p:nvSpPr>
        <p:spPr>
          <a:xfrm>
            <a:off x="3534280" y="4490421"/>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GB"/>
              <a:t>Click to edit Master title style</a:t>
            </a:r>
            <a:endParaRPr/>
          </a:p>
        </p:txBody>
      </p:sp>
      <p:sp>
        <p:nvSpPr>
          <p:cNvPr id="77" name="Google Shape;77;p13"/>
          <p:cNvSpPr txBox="1">
            <a:spLocks noGrp="1"/>
          </p:cNvSpPr>
          <p:nvPr>
            <p:ph type="subTitle" idx="13"/>
          </p:nvPr>
        </p:nvSpPr>
        <p:spPr>
          <a:xfrm>
            <a:off x="3480933" y="5146833"/>
            <a:ext cx="26152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333"/>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GB"/>
              <a:t>Click to edit Master subtitle style</a:t>
            </a:r>
            <a:endParaRPr/>
          </a:p>
        </p:txBody>
      </p:sp>
      <p:sp>
        <p:nvSpPr>
          <p:cNvPr id="78" name="Google Shape;78;p13"/>
          <p:cNvSpPr txBox="1">
            <a:spLocks noGrp="1"/>
          </p:cNvSpPr>
          <p:nvPr>
            <p:ph type="ctrTitle" idx="14"/>
          </p:nvPr>
        </p:nvSpPr>
        <p:spPr>
          <a:xfrm>
            <a:off x="6184141" y="4490421"/>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4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GB"/>
              <a:t>Click to edit Master title style</a:t>
            </a:r>
            <a:endParaRPr/>
          </a:p>
        </p:txBody>
      </p:sp>
      <p:sp>
        <p:nvSpPr>
          <p:cNvPr id="79" name="Google Shape;79;p13"/>
          <p:cNvSpPr txBox="1">
            <a:spLocks noGrp="1"/>
          </p:cNvSpPr>
          <p:nvPr>
            <p:ph type="subTitle" idx="15"/>
          </p:nvPr>
        </p:nvSpPr>
        <p:spPr>
          <a:xfrm>
            <a:off x="6504101" y="5146833"/>
            <a:ext cx="21976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GB"/>
              <a:t>Click to edit Master subtitle style</a:t>
            </a:r>
            <a:endParaRPr/>
          </a:p>
        </p:txBody>
      </p:sp>
    </p:spTree>
    <p:extLst>
      <p:ext uri="{BB962C8B-B14F-4D97-AF65-F5344CB8AC3E}">
        <p14:creationId xmlns:p14="http://schemas.microsoft.com/office/powerpoint/2010/main" val="27132820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design">
  <p:cSld name="Title + design">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rot="5400000">
            <a:off x="8804793" y="2573633"/>
            <a:ext cx="4641600" cy="650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Click to edit Master title style</a:t>
            </a:r>
            <a:endParaRPr/>
          </a:p>
        </p:txBody>
      </p:sp>
    </p:spTree>
    <p:extLst>
      <p:ext uri="{BB962C8B-B14F-4D97-AF65-F5344CB8AC3E}">
        <p14:creationId xmlns:p14="http://schemas.microsoft.com/office/powerpoint/2010/main" val="42234993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wo columns 1">
  <p:cSld name="Two columns 1">
    <p:spTree>
      <p:nvGrpSpPr>
        <p:cNvPr id="1" name="Shape 82"/>
        <p:cNvGrpSpPr/>
        <p:nvPr/>
      </p:nvGrpSpPr>
      <p:grpSpPr>
        <a:xfrm>
          <a:off x="0" y="0"/>
          <a:ext cx="0" cy="0"/>
          <a:chOff x="0" y="0"/>
          <a:chExt cx="0" cy="0"/>
        </a:xfrm>
      </p:grpSpPr>
      <p:sp>
        <p:nvSpPr>
          <p:cNvPr id="83" name="Google Shape;83;p15"/>
          <p:cNvSpPr txBox="1">
            <a:spLocks noGrp="1"/>
          </p:cNvSpPr>
          <p:nvPr>
            <p:ph type="subTitle" idx="1"/>
          </p:nvPr>
        </p:nvSpPr>
        <p:spPr>
          <a:xfrm>
            <a:off x="6178600" y="2463861"/>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GB"/>
              <a:t>Click to edit Master subtitle style</a:t>
            </a:r>
            <a:endParaRPr/>
          </a:p>
        </p:txBody>
      </p:sp>
      <p:sp>
        <p:nvSpPr>
          <p:cNvPr id="84" name="Google Shape;84;p15"/>
          <p:cNvSpPr txBox="1">
            <a:spLocks noGrp="1"/>
          </p:cNvSpPr>
          <p:nvPr>
            <p:ph type="subTitle" idx="2"/>
          </p:nvPr>
        </p:nvSpPr>
        <p:spPr>
          <a:xfrm>
            <a:off x="6178600" y="5103827"/>
            <a:ext cx="242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GB"/>
              <a:t>Click to edit Master subtitle style</a:t>
            </a:r>
            <a:endParaRPr/>
          </a:p>
        </p:txBody>
      </p:sp>
      <p:sp>
        <p:nvSpPr>
          <p:cNvPr id="85" name="Google Shape;85;p15"/>
          <p:cNvSpPr txBox="1">
            <a:spLocks noGrp="1"/>
          </p:cNvSpPr>
          <p:nvPr>
            <p:ph type="ctrTitle"/>
          </p:nvPr>
        </p:nvSpPr>
        <p:spPr>
          <a:xfrm>
            <a:off x="6178600" y="2052395"/>
            <a:ext cx="34924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GB"/>
              <a:t>Click to edit Master title style</a:t>
            </a:r>
            <a:endParaRPr/>
          </a:p>
        </p:txBody>
      </p:sp>
      <p:sp>
        <p:nvSpPr>
          <p:cNvPr id="86" name="Google Shape;86;p15"/>
          <p:cNvSpPr txBox="1">
            <a:spLocks noGrp="1"/>
          </p:cNvSpPr>
          <p:nvPr>
            <p:ph type="ctrTitle" idx="3"/>
          </p:nvPr>
        </p:nvSpPr>
        <p:spPr>
          <a:xfrm>
            <a:off x="6178600" y="4692360"/>
            <a:ext cx="34924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GB"/>
              <a:t>Click to edit Master title style</a:t>
            </a:r>
            <a:endParaRPr/>
          </a:p>
        </p:txBody>
      </p:sp>
      <p:sp>
        <p:nvSpPr>
          <p:cNvPr id="87" name="Google Shape;87;p15"/>
          <p:cNvSpPr txBox="1">
            <a:spLocks noGrp="1"/>
          </p:cNvSpPr>
          <p:nvPr>
            <p:ph type="ctrTitle" idx="4"/>
          </p:nvPr>
        </p:nvSpPr>
        <p:spPr>
          <a:xfrm rot="5400000">
            <a:off x="9222900" y="1886032"/>
            <a:ext cx="3266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Click to edit Master title style</a:t>
            </a:r>
            <a:endParaRPr/>
          </a:p>
        </p:txBody>
      </p:sp>
    </p:spTree>
    <p:extLst>
      <p:ext uri="{BB962C8B-B14F-4D97-AF65-F5344CB8AC3E}">
        <p14:creationId xmlns:p14="http://schemas.microsoft.com/office/powerpoint/2010/main" val="2311584181"/>
      </p:ext>
    </p:extLst>
  </p:cSld>
  <p:clrMapOvr>
    <a:masterClrMapping/>
  </p:clrMapOvr>
  <p:extLst>
    <p:ext uri="{DCECCB84-F9BA-43D5-87BE-67443E8EF086}">
      <p15:sldGuideLst xmlns:p15="http://schemas.microsoft.com/office/powerpoint/2012/main">
        <p15:guide id="1" orient="horz" pos="510">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 text 5">
  <p:cSld name="Title + text 5">
    <p:spTree>
      <p:nvGrpSpPr>
        <p:cNvPr id="1" name="Shape 88"/>
        <p:cNvGrpSpPr/>
        <p:nvPr/>
      </p:nvGrpSpPr>
      <p:grpSpPr>
        <a:xfrm>
          <a:off x="0" y="0"/>
          <a:ext cx="0" cy="0"/>
          <a:chOff x="0" y="0"/>
          <a:chExt cx="0" cy="0"/>
        </a:xfrm>
      </p:grpSpPr>
      <p:sp>
        <p:nvSpPr>
          <p:cNvPr id="89" name="Google Shape;89;p16"/>
          <p:cNvSpPr txBox="1">
            <a:spLocks noGrp="1"/>
          </p:cNvSpPr>
          <p:nvPr>
            <p:ph type="subTitle" idx="1"/>
          </p:nvPr>
        </p:nvSpPr>
        <p:spPr>
          <a:xfrm>
            <a:off x="3010833" y="4141767"/>
            <a:ext cx="4038800" cy="1346000"/>
          </a:xfrm>
          <a:prstGeom prst="rect">
            <a:avLst/>
          </a:prstGeom>
        </p:spPr>
        <p:txBody>
          <a:bodyPr spcFirstLastPara="1" wrap="square" lIns="91425" tIns="91425" rIns="91425" bIns="91425" anchor="t" anchorCtr="0">
            <a:noAutofit/>
          </a:bodyPr>
          <a:lstStyle>
            <a:lvl1pPr lvl="0">
              <a:spcBef>
                <a:spcPts val="0"/>
              </a:spcBef>
              <a:spcAft>
                <a:spcPts val="0"/>
              </a:spcAft>
              <a:buNone/>
              <a:defRPr sz="1467"/>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r>
              <a:rPr lang="en-GB"/>
              <a:t>Click to edit Master subtitle style</a:t>
            </a:r>
            <a:endParaRPr/>
          </a:p>
        </p:txBody>
      </p:sp>
      <p:sp>
        <p:nvSpPr>
          <p:cNvPr id="90" name="Google Shape;90;p16"/>
          <p:cNvSpPr txBox="1">
            <a:spLocks noGrp="1"/>
          </p:cNvSpPr>
          <p:nvPr>
            <p:ph type="ctrTitle"/>
          </p:nvPr>
        </p:nvSpPr>
        <p:spPr>
          <a:xfrm rot="5400000">
            <a:off x="9655319" y="1388033"/>
            <a:ext cx="2270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Click to edit Master title style</a:t>
            </a:r>
            <a:endParaRPr/>
          </a:p>
        </p:txBody>
      </p:sp>
    </p:spTree>
    <p:extLst>
      <p:ext uri="{BB962C8B-B14F-4D97-AF65-F5344CB8AC3E}">
        <p14:creationId xmlns:p14="http://schemas.microsoft.com/office/powerpoint/2010/main" val="30086390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ree columns 4">
  <p:cSld name="Three columns 4">
    <p:spTree>
      <p:nvGrpSpPr>
        <p:cNvPr id="1" name="Shape 91"/>
        <p:cNvGrpSpPr/>
        <p:nvPr/>
      </p:nvGrpSpPr>
      <p:grpSpPr>
        <a:xfrm>
          <a:off x="0" y="0"/>
          <a:ext cx="0" cy="0"/>
          <a:chOff x="0" y="0"/>
          <a:chExt cx="0" cy="0"/>
        </a:xfrm>
      </p:grpSpPr>
      <p:sp>
        <p:nvSpPr>
          <p:cNvPr id="92" name="Google Shape;92;p17"/>
          <p:cNvSpPr txBox="1">
            <a:spLocks noGrp="1"/>
          </p:cNvSpPr>
          <p:nvPr>
            <p:ph type="subTitle" idx="1"/>
          </p:nvPr>
        </p:nvSpPr>
        <p:spPr>
          <a:xfrm flipH="1">
            <a:off x="1120800" y="3242867"/>
            <a:ext cx="2200400" cy="100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333">
                <a:solidFill>
                  <a:srgbClr val="000000"/>
                </a:solidFill>
              </a:defRPr>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GB"/>
              <a:t>Click to edit Master subtitle style</a:t>
            </a:r>
            <a:endParaRPr/>
          </a:p>
        </p:txBody>
      </p:sp>
      <p:sp>
        <p:nvSpPr>
          <p:cNvPr id="93" name="Google Shape;93;p17"/>
          <p:cNvSpPr txBox="1">
            <a:spLocks noGrp="1"/>
          </p:cNvSpPr>
          <p:nvPr>
            <p:ph type="subTitle" idx="2"/>
          </p:nvPr>
        </p:nvSpPr>
        <p:spPr>
          <a:xfrm>
            <a:off x="6269565" y="1398791"/>
            <a:ext cx="26136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333">
                <a:solidFill>
                  <a:srgbClr val="000000"/>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GB"/>
              <a:t>Click to edit Master subtitle style</a:t>
            </a:r>
            <a:endParaRPr/>
          </a:p>
        </p:txBody>
      </p:sp>
      <p:sp>
        <p:nvSpPr>
          <p:cNvPr id="94" name="Google Shape;94;p17"/>
          <p:cNvSpPr txBox="1">
            <a:spLocks noGrp="1"/>
          </p:cNvSpPr>
          <p:nvPr>
            <p:ph type="ctrTitle"/>
          </p:nvPr>
        </p:nvSpPr>
        <p:spPr>
          <a:xfrm>
            <a:off x="-711200" y="2729800"/>
            <a:ext cx="40324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r>
              <a:rPr lang="en-GB"/>
              <a:t>Click to edit Master title style</a:t>
            </a:r>
            <a:endParaRPr/>
          </a:p>
        </p:txBody>
      </p:sp>
      <p:sp>
        <p:nvSpPr>
          <p:cNvPr id="95" name="Google Shape;95;p17"/>
          <p:cNvSpPr txBox="1">
            <a:spLocks noGrp="1"/>
          </p:cNvSpPr>
          <p:nvPr>
            <p:ph type="ctrTitle" idx="3"/>
          </p:nvPr>
        </p:nvSpPr>
        <p:spPr>
          <a:xfrm>
            <a:off x="6269565" y="885724"/>
            <a:ext cx="34924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r>
              <a:rPr lang="en-GB"/>
              <a:t>Click to edit Master title style</a:t>
            </a:r>
            <a:endParaRPr/>
          </a:p>
        </p:txBody>
      </p:sp>
      <p:sp>
        <p:nvSpPr>
          <p:cNvPr id="96" name="Google Shape;96;p17"/>
          <p:cNvSpPr txBox="1">
            <a:spLocks noGrp="1"/>
          </p:cNvSpPr>
          <p:nvPr>
            <p:ph type="subTitle" idx="4"/>
          </p:nvPr>
        </p:nvSpPr>
        <p:spPr>
          <a:xfrm>
            <a:off x="6269565" y="5051900"/>
            <a:ext cx="29532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333">
                <a:solidFill>
                  <a:srgbClr val="000000"/>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GB"/>
              <a:t>Click to edit Master subtitle style</a:t>
            </a:r>
            <a:endParaRPr/>
          </a:p>
        </p:txBody>
      </p:sp>
      <p:sp>
        <p:nvSpPr>
          <p:cNvPr id="97" name="Google Shape;97;p17"/>
          <p:cNvSpPr txBox="1">
            <a:spLocks noGrp="1"/>
          </p:cNvSpPr>
          <p:nvPr>
            <p:ph type="ctrTitle" idx="5"/>
          </p:nvPr>
        </p:nvSpPr>
        <p:spPr>
          <a:xfrm>
            <a:off x="6269565" y="4519633"/>
            <a:ext cx="33008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r>
              <a:rPr lang="en-GB"/>
              <a:t>Click to edit Master title style</a:t>
            </a:r>
            <a:endParaRPr/>
          </a:p>
        </p:txBody>
      </p:sp>
      <p:sp>
        <p:nvSpPr>
          <p:cNvPr id="98" name="Google Shape;98;p17"/>
          <p:cNvSpPr txBox="1">
            <a:spLocks noGrp="1"/>
          </p:cNvSpPr>
          <p:nvPr>
            <p:ph type="ctrTitle" idx="6"/>
          </p:nvPr>
        </p:nvSpPr>
        <p:spPr>
          <a:xfrm rot="5400000">
            <a:off x="9147949" y="1876664"/>
            <a:ext cx="3266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Click to edit Master title style</a:t>
            </a:r>
            <a:endParaRPr/>
          </a:p>
        </p:txBody>
      </p:sp>
    </p:spTree>
    <p:extLst>
      <p:ext uri="{BB962C8B-B14F-4D97-AF65-F5344CB8AC3E}">
        <p14:creationId xmlns:p14="http://schemas.microsoft.com/office/powerpoint/2010/main" val="1291718979"/>
      </p:ext>
    </p:extLst>
  </p:cSld>
  <p:clrMapOvr>
    <a:masterClrMapping/>
  </p:clrMapOvr>
  <p:extLst>
    <p:ext uri="{DCECCB84-F9BA-43D5-87BE-67443E8EF086}">
      <p15:sldGuideLst xmlns:p15="http://schemas.microsoft.com/office/powerpoint/2012/main">
        <p15:guide id="1" orient="horz" pos="510">
          <p15:clr>
            <a:srgbClr val="FA7B17"/>
          </p15:clr>
        </p15:guide>
        <p15:guide id="2" pos="45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2431300" y="451104"/>
            <a:ext cx="73292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r>
              <a:rPr lang="en-GB"/>
              <a:t>Click to edit Master title style</a:t>
            </a:r>
            <a:endParaRPr/>
          </a:p>
        </p:txBody>
      </p:sp>
      <p:grpSp>
        <p:nvGrpSpPr>
          <p:cNvPr id="244" name="Google Shape;244;p6"/>
          <p:cNvGrpSpPr/>
          <p:nvPr/>
        </p:nvGrpSpPr>
        <p:grpSpPr>
          <a:xfrm>
            <a:off x="577134" y="0"/>
            <a:ext cx="11037733" cy="68876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155568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wo columns 2">
  <p:cSld name="Two columns 2">
    <p:spTree>
      <p:nvGrpSpPr>
        <p:cNvPr id="1" name="Shape 99"/>
        <p:cNvGrpSpPr/>
        <p:nvPr/>
      </p:nvGrpSpPr>
      <p:grpSpPr>
        <a:xfrm>
          <a:off x="0" y="0"/>
          <a:ext cx="0" cy="0"/>
          <a:chOff x="0" y="0"/>
          <a:chExt cx="0" cy="0"/>
        </a:xfrm>
      </p:grpSpPr>
      <p:sp>
        <p:nvSpPr>
          <p:cNvPr id="100" name="Google Shape;100;p18"/>
          <p:cNvSpPr txBox="1">
            <a:spLocks noGrp="1"/>
          </p:cNvSpPr>
          <p:nvPr>
            <p:ph type="ctrTitle"/>
          </p:nvPr>
        </p:nvSpPr>
        <p:spPr>
          <a:xfrm rot="5400000">
            <a:off x="9147949" y="1876664"/>
            <a:ext cx="3266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Click to edit Master title style</a:t>
            </a:r>
            <a:endParaRPr/>
          </a:p>
        </p:txBody>
      </p:sp>
      <p:sp>
        <p:nvSpPr>
          <p:cNvPr id="101" name="Google Shape;101;p18"/>
          <p:cNvSpPr txBox="1">
            <a:spLocks noGrp="1"/>
          </p:cNvSpPr>
          <p:nvPr>
            <p:ph type="subTitle" idx="1"/>
          </p:nvPr>
        </p:nvSpPr>
        <p:spPr>
          <a:xfrm>
            <a:off x="2105419" y="2862933"/>
            <a:ext cx="21688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333"/>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GB"/>
              <a:t>Click to edit Master subtitle style</a:t>
            </a:r>
            <a:endParaRPr/>
          </a:p>
        </p:txBody>
      </p:sp>
      <p:sp>
        <p:nvSpPr>
          <p:cNvPr id="102" name="Google Shape;102;p18"/>
          <p:cNvSpPr txBox="1">
            <a:spLocks noGrp="1"/>
          </p:cNvSpPr>
          <p:nvPr>
            <p:ph type="ctrTitle" idx="2"/>
          </p:nvPr>
        </p:nvSpPr>
        <p:spPr>
          <a:xfrm>
            <a:off x="2105419" y="2349867"/>
            <a:ext cx="3492400" cy="5132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GB"/>
              <a:t>Click to edit Master title style</a:t>
            </a:r>
            <a:endParaRPr/>
          </a:p>
        </p:txBody>
      </p:sp>
      <p:sp>
        <p:nvSpPr>
          <p:cNvPr id="103" name="Google Shape;103;p18"/>
          <p:cNvSpPr txBox="1">
            <a:spLocks noGrp="1"/>
          </p:cNvSpPr>
          <p:nvPr>
            <p:ph type="subTitle" idx="3"/>
          </p:nvPr>
        </p:nvSpPr>
        <p:spPr>
          <a:xfrm>
            <a:off x="5424359" y="2862933"/>
            <a:ext cx="21688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333">
                <a:solidFill>
                  <a:srgbClr val="000000"/>
                </a:solidFill>
              </a:defRPr>
            </a:lvl1pPr>
            <a:lvl2pPr lvl="1" algn="r" rtl="0">
              <a:lnSpc>
                <a:spcPct val="100000"/>
              </a:lnSpc>
              <a:spcBef>
                <a:spcPts val="0"/>
              </a:spcBef>
              <a:spcAft>
                <a:spcPts val="0"/>
              </a:spcAft>
              <a:buClr>
                <a:srgbClr val="000000"/>
              </a:buClr>
              <a:buSzPts val="1000"/>
              <a:buNone/>
              <a:defRPr sz="1333">
                <a:solidFill>
                  <a:srgbClr val="000000"/>
                </a:solidFill>
              </a:defRPr>
            </a:lvl2pPr>
            <a:lvl3pPr lvl="2" algn="r" rtl="0">
              <a:lnSpc>
                <a:spcPct val="100000"/>
              </a:lnSpc>
              <a:spcBef>
                <a:spcPts val="0"/>
              </a:spcBef>
              <a:spcAft>
                <a:spcPts val="0"/>
              </a:spcAft>
              <a:buClr>
                <a:srgbClr val="000000"/>
              </a:buClr>
              <a:buSzPts val="1000"/>
              <a:buNone/>
              <a:defRPr sz="1333">
                <a:solidFill>
                  <a:srgbClr val="000000"/>
                </a:solidFill>
              </a:defRPr>
            </a:lvl3pPr>
            <a:lvl4pPr lvl="3" algn="r" rtl="0">
              <a:lnSpc>
                <a:spcPct val="100000"/>
              </a:lnSpc>
              <a:spcBef>
                <a:spcPts val="0"/>
              </a:spcBef>
              <a:spcAft>
                <a:spcPts val="0"/>
              </a:spcAft>
              <a:buClr>
                <a:srgbClr val="000000"/>
              </a:buClr>
              <a:buSzPts val="1000"/>
              <a:buNone/>
              <a:defRPr sz="1333">
                <a:solidFill>
                  <a:srgbClr val="000000"/>
                </a:solidFill>
              </a:defRPr>
            </a:lvl4pPr>
            <a:lvl5pPr lvl="4" algn="r" rtl="0">
              <a:lnSpc>
                <a:spcPct val="100000"/>
              </a:lnSpc>
              <a:spcBef>
                <a:spcPts val="0"/>
              </a:spcBef>
              <a:spcAft>
                <a:spcPts val="0"/>
              </a:spcAft>
              <a:buClr>
                <a:srgbClr val="000000"/>
              </a:buClr>
              <a:buSzPts val="1000"/>
              <a:buNone/>
              <a:defRPr sz="1333">
                <a:solidFill>
                  <a:srgbClr val="000000"/>
                </a:solidFill>
              </a:defRPr>
            </a:lvl5pPr>
            <a:lvl6pPr lvl="5" algn="r" rtl="0">
              <a:lnSpc>
                <a:spcPct val="100000"/>
              </a:lnSpc>
              <a:spcBef>
                <a:spcPts val="0"/>
              </a:spcBef>
              <a:spcAft>
                <a:spcPts val="0"/>
              </a:spcAft>
              <a:buClr>
                <a:srgbClr val="000000"/>
              </a:buClr>
              <a:buSzPts val="1000"/>
              <a:buNone/>
              <a:defRPr sz="1333">
                <a:solidFill>
                  <a:srgbClr val="000000"/>
                </a:solidFill>
              </a:defRPr>
            </a:lvl6pPr>
            <a:lvl7pPr lvl="6" algn="r" rtl="0">
              <a:lnSpc>
                <a:spcPct val="100000"/>
              </a:lnSpc>
              <a:spcBef>
                <a:spcPts val="0"/>
              </a:spcBef>
              <a:spcAft>
                <a:spcPts val="0"/>
              </a:spcAft>
              <a:buClr>
                <a:srgbClr val="000000"/>
              </a:buClr>
              <a:buSzPts val="1000"/>
              <a:buNone/>
              <a:defRPr sz="1333">
                <a:solidFill>
                  <a:srgbClr val="000000"/>
                </a:solidFill>
              </a:defRPr>
            </a:lvl7pPr>
            <a:lvl8pPr lvl="7" algn="r" rtl="0">
              <a:lnSpc>
                <a:spcPct val="100000"/>
              </a:lnSpc>
              <a:spcBef>
                <a:spcPts val="0"/>
              </a:spcBef>
              <a:spcAft>
                <a:spcPts val="0"/>
              </a:spcAft>
              <a:buClr>
                <a:srgbClr val="000000"/>
              </a:buClr>
              <a:buSzPts val="1000"/>
              <a:buNone/>
              <a:defRPr sz="1333">
                <a:solidFill>
                  <a:srgbClr val="000000"/>
                </a:solidFill>
              </a:defRPr>
            </a:lvl8pPr>
            <a:lvl9pPr lvl="8" algn="r" rtl="0">
              <a:lnSpc>
                <a:spcPct val="100000"/>
              </a:lnSpc>
              <a:spcBef>
                <a:spcPts val="0"/>
              </a:spcBef>
              <a:spcAft>
                <a:spcPts val="0"/>
              </a:spcAft>
              <a:buClr>
                <a:srgbClr val="000000"/>
              </a:buClr>
              <a:buSzPts val="1000"/>
              <a:buNone/>
              <a:defRPr sz="1333">
                <a:solidFill>
                  <a:srgbClr val="000000"/>
                </a:solidFill>
              </a:defRPr>
            </a:lvl9pPr>
          </a:lstStyle>
          <a:p>
            <a:r>
              <a:rPr lang="en-GB"/>
              <a:t>Click to edit Master subtitle style</a:t>
            </a:r>
            <a:endParaRPr/>
          </a:p>
        </p:txBody>
      </p:sp>
      <p:sp>
        <p:nvSpPr>
          <p:cNvPr id="104" name="Google Shape;104;p18"/>
          <p:cNvSpPr txBox="1">
            <a:spLocks noGrp="1"/>
          </p:cNvSpPr>
          <p:nvPr>
            <p:ph type="ctrTitle" idx="4"/>
          </p:nvPr>
        </p:nvSpPr>
        <p:spPr>
          <a:xfrm>
            <a:off x="4100756" y="2349867"/>
            <a:ext cx="3492400" cy="5132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4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GB"/>
              <a:t>Click to edit Master title style</a:t>
            </a:r>
            <a:endParaRPr/>
          </a:p>
        </p:txBody>
      </p:sp>
    </p:spTree>
    <p:extLst>
      <p:ext uri="{BB962C8B-B14F-4D97-AF65-F5344CB8AC3E}">
        <p14:creationId xmlns:p14="http://schemas.microsoft.com/office/powerpoint/2010/main" val="32497483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 text 6">
  <p:cSld name="Title + text 6">
    <p:spTree>
      <p:nvGrpSpPr>
        <p:cNvPr id="1" name="Shape 105"/>
        <p:cNvGrpSpPr/>
        <p:nvPr/>
      </p:nvGrpSpPr>
      <p:grpSpPr>
        <a:xfrm>
          <a:off x="0" y="0"/>
          <a:ext cx="0" cy="0"/>
          <a:chOff x="0" y="0"/>
          <a:chExt cx="0" cy="0"/>
        </a:xfrm>
      </p:grpSpPr>
      <p:sp>
        <p:nvSpPr>
          <p:cNvPr id="106" name="Google Shape;106;p19"/>
          <p:cNvSpPr txBox="1">
            <a:spLocks noGrp="1"/>
          </p:cNvSpPr>
          <p:nvPr>
            <p:ph type="ctrTitle"/>
          </p:nvPr>
        </p:nvSpPr>
        <p:spPr>
          <a:xfrm>
            <a:off x="1108267" y="501997"/>
            <a:ext cx="5156400" cy="2738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chemeClr val="lt1"/>
              </a:buClr>
              <a:buSzPts val="1600"/>
              <a:buNone/>
              <a:defRPr sz="2133">
                <a:solidFill>
                  <a:schemeClr val="lt1"/>
                </a:solidFill>
              </a:defRPr>
            </a:lvl2pPr>
            <a:lvl3pPr lvl="2" rtl="0">
              <a:spcBef>
                <a:spcPts val="0"/>
              </a:spcBef>
              <a:spcAft>
                <a:spcPts val="0"/>
              </a:spcAft>
              <a:buClr>
                <a:schemeClr val="lt1"/>
              </a:buClr>
              <a:buSzPts val="1600"/>
              <a:buNone/>
              <a:defRPr sz="2133">
                <a:solidFill>
                  <a:schemeClr val="lt1"/>
                </a:solidFill>
              </a:defRPr>
            </a:lvl3pPr>
            <a:lvl4pPr lvl="3" rtl="0">
              <a:spcBef>
                <a:spcPts val="0"/>
              </a:spcBef>
              <a:spcAft>
                <a:spcPts val="0"/>
              </a:spcAft>
              <a:buClr>
                <a:schemeClr val="lt1"/>
              </a:buClr>
              <a:buSzPts val="1600"/>
              <a:buNone/>
              <a:defRPr sz="2133">
                <a:solidFill>
                  <a:schemeClr val="lt1"/>
                </a:solidFill>
              </a:defRPr>
            </a:lvl4pPr>
            <a:lvl5pPr lvl="4" rtl="0">
              <a:spcBef>
                <a:spcPts val="0"/>
              </a:spcBef>
              <a:spcAft>
                <a:spcPts val="0"/>
              </a:spcAft>
              <a:buClr>
                <a:schemeClr val="lt1"/>
              </a:buClr>
              <a:buSzPts val="1600"/>
              <a:buNone/>
              <a:defRPr sz="2133">
                <a:solidFill>
                  <a:schemeClr val="lt1"/>
                </a:solidFill>
              </a:defRPr>
            </a:lvl5pPr>
            <a:lvl6pPr lvl="5" rtl="0">
              <a:spcBef>
                <a:spcPts val="0"/>
              </a:spcBef>
              <a:spcAft>
                <a:spcPts val="0"/>
              </a:spcAft>
              <a:buClr>
                <a:schemeClr val="lt1"/>
              </a:buClr>
              <a:buSzPts val="1600"/>
              <a:buNone/>
              <a:defRPr sz="2133">
                <a:solidFill>
                  <a:schemeClr val="lt1"/>
                </a:solidFill>
              </a:defRPr>
            </a:lvl6pPr>
            <a:lvl7pPr lvl="6" rtl="0">
              <a:spcBef>
                <a:spcPts val="0"/>
              </a:spcBef>
              <a:spcAft>
                <a:spcPts val="0"/>
              </a:spcAft>
              <a:buClr>
                <a:schemeClr val="lt1"/>
              </a:buClr>
              <a:buSzPts val="1600"/>
              <a:buNone/>
              <a:defRPr sz="2133">
                <a:solidFill>
                  <a:schemeClr val="lt1"/>
                </a:solidFill>
              </a:defRPr>
            </a:lvl7pPr>
            <a:lvl8pPr lvl="7" rtl="0">
              <a:spcBef>
                <a:spcPts val="0"/>
              </a:spcBef>
              <a:spcAft>
                <a:spcPts val="0"/>
              </a:spcAft>
              <a:buClr>
                <a:schemeClr val="lt1"/>
              </a:buClr>
              <a:buSzPts val="1600"/>
              <a:buNone/>
              <a:defRPr sz="2133">
                <a:solidFill>
                  <a:schemeClr val="lt1"/>
                </a:solidFill>
              </a:defRPr>
            </a:lvl8pPr>
            <a:lvl9pPr lvl="8" rtl="0">
              <a:spcBef>
                <a:spcPts val="0"/>
              </a:spcBef>
              <a:spcAft>
                <a:spcPts val="0"/>
              </a:spcAft>
              <a:buClr>
                <a:schemeClr val="lt1"/>
              </a:buClr>
              <a:buSzPts val="1600"/>
              <a:buNone/>
              <a:defRPr sz="2133">
                <a:solidFill>
                  <a:schemeClr val="lt1"/>
                </a:solidFill>
              </a:defRPr>
            </a:lvl9pPr>
          </a:lstStyle>
          <a:p>
            <a:r>
              <a:rPr lang="en-GB"/>
              <a:t>Click to edit Master title style</a:t>
            </a:r>
            <a:endParaRPr/>
          </a:p>
        </p:txBody>
      </p:sp>
      <p:sp>
        <p:nvSpPr>
          <p:cNvPr id="107" name="Google Shape;107;p19"/>
          <p:cNvSpPr txBox="1">
            <a:spLocks noGrp="1"/>
          </p:cNvSpPr>
          <p:nvPr>
            <p:ph type="subTitle" idx="1"/>
          </p:nvPr>
        </p:nvSpPr>
        <p:spPr>
          <a:xfrm>
            <a:off x="1108267" y="3085633"/>
            <a:ext cx="4108800" cy="23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a:r>
              <a:rPr lang="en-GB"/>
              <a:t>Click to edit Master subtitle style</a:t>
            </a:r>
            <a:endParaRPr/>
          </a:p>
        </p:txBody>
      </p:sp>
    </p:spTree>
    <p:extLst>
      <p:ext uri="{BB962C8B-B14F-4D97-AF65-F5344CB8AC3E}">
        <p14:creationId xmlns:p14="http://schemas.microsoft.com/office/powerpoint/2010/main" val="5779705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redits">
  <p:cSld name="Credits">
    <p:spTree>
      <p:nvGrpSpPr>
        <p:cNvPr id="1" name="Shape 108"/>
        <p:cNvGrpSpPr/>
        <p:nvPr/>
      </p:nvGrpSpPr>
      <p:grpSpPr>
        <a:xfrm>
          <a:off x="0" y="0"/>
          <a:ext cx="0" cy="0"/>
          <a:chOff x="0" y="0"/>
          <a:chExt cx="0" cy="0"/>
        </a:xfrm>
      </p:grpSpPr>
      <p:sp>
        <p:nvSpPr>
          <p:cNvPr id="109" name="Google Shape;109;p20"/>
          <p:cNvSpPr txBox="1">
            <a:spLocks noGrp="1"/>
          </p:cNvSpPr>
          <p:nvPr>
            <p:ph type="body" idx="1"/>
          </p:nvPr>
        </p:nvSpPr>
        <p:spPr>
          <a:xfrm>
            <a:off x="856067" y="2846400"/>
            <a:ext cx="7077600" cy="1968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rgbClr val="000000"/>
              </a:buClr>
              <a:buSzPts val="1200"/>
              <a:buChar char="●"/>
              <a:defRPr>
                <a:solidFill>
                  <a:srgbClr val="000000"/>
                </a:solidFill>
              </a:defRPr>
            </a:lvl1pPr>
            <a:lvl2pPr marL="1219170" lvl="1" indent="-406390" rtl="0">
              <a:spcBef>
                <a:spcPts val="2133"/>
              </a:spcBef>
              <a:spcAft>
                <a:spcPts val="0"/>
              </a:spcAft>
              <a:buClr>
                <a:srgbClr val="000000"/>
              </a:buClr>
              <a:buSzPts val="1200"/>
              <a:buChar char="○"/>
              <a:defRPr>
                <a:solidFill>
                  <a:srgbClr val="000000"/>
                </a:solidFill>
              </a:defRPr>
            </a:lvl2pPr>
            <a:lvl3pPr marL="1828754" lvl="2" indent="-406390" rtl="0">
              <a:spcBef>
                <a:spcPts val="2133"/>
              </a:spcBef>
              <a:spcAft>
                <a:spcPts val="0"/>
              </a:spcAft>
              <a:buClr>
                <a:srgbClr val="000000"/>
              </a:buClr>
              <a:buSzPts val="1200"/>
              <a:buChar char="■"/>
              <a:defRPr>
                <a:solidFill>
                  <a:srgbClr val="000000"/>
                </a:solidFill>
              </a:defRPr>
            </a:lvl3pPr>
            <a:lvl4pPr marL="2438339" lvl="3" indent="-406390" rtl="0">
              <a:spcBef>
                <a:spcPts val="2133"/>
              </a:spcBef>
              <a:spcAft>
                <a:spcPts val="0"/>
              </a:spcAft>
              <a:buClr>
                <a:srgbClr val="000000"/>
              </a:buClr>
              <a:buSzPts val="1200"/>
              <a:buChar char="●"/>
              <a:defRPr>
                <a:solidFill>
                  <a:srgbClr val="000000"/>
                </a:solidFill>
              </a:defRPr>
            </a:lvl4pPr>
            <a:lvl5pPr marL="3047924" lvl="4" indent="-406390" rtl="0">
              <a:spcBef>
                <a:spcPts val="2133"/>
              </a:spcBef>
              <a:spcAft>
                <a:spcPts val="0"/>
              </a:spcAft>
              <a:buClr>
                <a:srgbClr val="000000"/>
              </a:buClr>
              <a:buSzPts val="1200"/>
              <a:buChar char="○"/>
              <a:defRPr>
                <a:solidFill>
                  <a:srgbClr val="000000"/>
                </a:solidFill>
              </a:defRPr>
            </a:lvl5pPr>
            <a:lvl6pPr marL="3657509" lvl="5" indent="-406390" rtl="0">
              <a:spcBef>
                <a:spcPts val="2133"/>
              </a:spcBef>
              <a:spcAft>
                <a:spcPts val="0"/>
              </a:spcAft>
              <a:buClr>
                <a:srgbClr val="000000"/>
              </a:buClr>
              <a:buSzPts val="1200"/>
              <a:buChar char="■"/>
              <a:defRPr>
                <a:solidFill>
                  <a:srgbClr val="000000"/>
                </a:solidFill>
              </a:defRPr>
            </a:lvl6pPr>
            <a:lvl7pPr marL="4267093" lvl="6" indent="-406390" rtl="0">
              <a:spcBef>
                <a:spcPts val="2133"/>
              </a:spcBef>
              <a:spcAft>
                <a:spcPts val="0"/>
              </a:spcAft>
              <a:buClr>
                <a:srgbClr val="000000"/>
              </a:buClr>
              <a:buSzPts val="1200"/>
              <a:buChar char="●"/>
              <a:defRPr>
                <a:solidFill>
                  <a:srgbClr val="000000"/>
                </a:solidFill>
              </a:defRPr>
            </a:lvl7pPr>
            <a:lvl8pPr marL="4876678" lvl="7" indent="-406390" rtl="0">
              <a:spcBef>
                <a:spcPts val="2133"/>
              </a:spcBef>
              <a:spcAft>
                <a:spcPts val="0"/>
              </a:spcAft>
              <a:buClr>
                <a:srgbClr val="000000"/>
              </a:buClr>
              <a:buSzPts val="1200"/>
              <a:buChar char="○"/>
              <a:defRPr>
                <a:solidFill>
                  <a:srgbClr val="000000"/>
                </a:solidFill>
              </a:defRPr>
            </a:lvl8pPr>
            <a:lvl9pPr marL="5486263" lvl="8" indent="-406390" rtl="0">
              <a:spcBef>
                <a:spcPts val="2133"/>
              </a:spcBef>
              <a:spcAft>
                <a:spcPts val="2133"/>
              </a:spcAft>
              <a:buClr>
                <a:srgbClr val="000000"/>
              </a:buClr>
              <a:buSzPts val="1200"/>
              <a:buChar char="■"/>
              <a:defRPr>
                <a:solidFill>
                  <a:srgbClr val="000000"/>
                </a:solidFill>
              </a:defRPr>
            </a:lvl9pPr>
          </a:lstStyle>
          <a:p>
            <a:pPr lvl="0"/>
            <a:r>
              <a:rPr lang="en-GB"/>
              <a:t>Click to edit Master text styles</a:t>
            </a:r>
          </a:p>
        </p:txBody>
      </p:sp>
      <p:sp>
        <p:nvSpPr>
          <p:cNvPr id="110" name="Google Shape;110;p20"/>
          <p:cNvSpPr txBox="1">
            <a:spLocks noGrp="1"/>
          </p:cNvSpPr>
          <p:nvPr>
            <p:ph type="ctrTitle"/>
          </p:nvPr>
        </p:nvSpPr>
        <p:spPr>
          <a:xfrm rot="5400000">
            <a:off x="9230812" y="1876664"/>
            <a:ext cx="3266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Click to edit Master title style</a:t>
            </a:r>
            <a:endParaRPr/>
          </a:p>
        </p:txBody>
      </p:sp>
    </p:spTree>
    <p:extLst>
      <p:ext uri="{BB962C8B-B14F-4D97-AF65-F5344CB8AC3E}">
        <p14:creationId xmlns:p14="http://schemas.microsoft.com/office/powerpoint/2010/main" val="37467317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Resources">
  <p:cSld name="Resources">
    <p:spTree>
      <p:nvGrpSpPr>
        <p:cNvPr id="1" name="Shape 111"/>
        <p:cNvGrpSpPr/>
        <p:nvPr/>
      </p:nvGrpSpPr>
      <p:grpSpPr>
        <a:xfrm>
          <a:off x="0" y="0"/>
          <a:ext cx="0" cy="0"/>
          <a:chOff x="0" y="0"/>
          <a:chExt cx="0" cy="0"/>
        </a:xfrm>
      </p:grpSpPr>
      <p:sp>
        <p:nvSpPr>
          <p:cNvPr id="112" name="Google Shape;112;p21"/>
          <p:cNvSpPr txBox="1">
            <a:spLocks noGrp="1"/>
          </p:cNvSpPr>
          <p:nvPr>
            <p:ph type="body" idx="1"/>
          </p:nvPr>
        </p:nvSpPr>
        <p:spPr>
          <a:xfrm>
            <a:off x="856067" y="1703400"/>
            <a:ext cx="7077600" cy="1968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rgbClr val="000000"/>
              </a:buClr>
              <a:buSzPts val="1200"/>
              <a:buChar char="●"/>
              <a:defRPr>
                <a:solidFill>
                  <a:srgbClr val="000000"/>
                </a:solidFill>
              </a:defRPr>
            </a:lvl1pPr>
            <a:lvl2pPr marL="1219170" lvl="1" indent="-406390" rtl="0">
              <a:spcBef>
                <a:spcPts val="2133"/>
              </a:spcBef>
              <a:spcAft>
                <a:spcPts val="0"/>
              </a:spcAft>
              <a:buClr>
                <a:srgbClr val="000000"/>
              </a:buClr>
              <a:buSzPts val="1200"/>
              <a:buChar char="○"/>
              <a:defRPr>
                <a:solidFill>
                  <a:srgbClr val="000000"/>
                </a:solidFill>
              </a:defRPr>
            </a:lvl2pPr>
            <a:lvl3pPr marL="1828754" lvl="2" indent="-406390" rtl="0">
              <a:spcBef>
                <a:spcPts val="2133"/>
              </a:spcBef>
              <a:spcAft>
                <a:spcPts val="0"/>
              </a:spcAft>
              <a:buClr>
                <a:srgbClr val="000000"/>
              </a:buClr>
              <a:buSzPts val="1200"/>
              <a:buChar char="■"/>
              <a:defRPr>
                <a:solidFill>
                  <a:srgbClr val="000000"/>
                </a:solidFill>
              </a:defRPr>
            </a:lvl3pPr>
            <a:lvl4pPr marL="2438339" lvl="3" indent="-406390" rtl="0">
              <a:spcBef>
                <a:spcPts val="2133"/>
              </a:spcBef>
              <a:spcAft>
                <a:spcPts val="0"/>
              </a:spcAft>
              <a:buClr>
                <a:srgbClr val="000000"/>
              </a:buClr>
              <a:buSzPts val="1200"/>
              <a:buChar char="●"/>
              <a:defRPr>
                <a:solidFill>
                  <a:srgbClr val="000000"/>
                </a:solidFill>
              </a:defRPr>
            </a:lvl4pPr>
            <a:lvl5pPr marL="3047924" lvl="4" indent="-406390" rtl="0">
              <a:spcBef>
                <a:spcPts val="2133"/>
              </a:spcBef>
              <a:spcAft>
                <a:spcPts val="0"/>
              </a:spcAft>
              <a:buClr>
                <a:srgbClr val="000000"/>
              </a:buClr>
              <a:buSzPts val="1200"/>
              <a:buChar char="○"/>
              <a:defRPr>
                <a:solidFill>
                  <a:srgbClr val="000000"/>
                </a:solidFill>
              </a:defRPr>
            </a:lvl5pPr>
            <a:lvl6pPr marL="3657509" lvl="5" indent="-406390" rtl="0">
              <a:spcBef>
                <a:spcPts val="2133"/>
              </a:spcBef>
              <a:spcAft>
                <a:spcPts val="0"/>
              </a:spcAft>
              <a:buClr>
                <a:srgbClr val="000000"/>
              </a:buClr>
              <a:buSzPts val="1200"/>
              <a:buChar char="■"/>
              <a:defRPr>
                <a:solidFill>
                  <a:srgbClr val="000000"/>
                </a:solidFill>
              </a:defRPr>
            </a:lvl6pPr>
            <a:lvl7pPr marL="4267093" lvl="6" indent="-406390" rtl="0">
              <a:spcBef>
                <a:spcPts val="2133"/>
              </a:spcBef>
              <a:spcAft>
                <a:spcPts val="0"/>
              </a:spcAft>
              <a:buClr>
                <a:srgbClr val="000000"/>
              </a:buClr>
              <a:buSzPts val="1200"/>
              <a:buChar char="●"/>
              <a:defRPr>
                <a:solidFill>
                  <a:srgbClr val="000000"/>
                </a:solidFill>
              </a:defRPr>
            </a:lvl7pPr>
            <a:lvl8pPr marL="4876678" lvl="7" indent="-406390" rtl="0">
              <a:spcBef>
                <a:spcPts val="2133"/>
              </a:spcBef>
              <a:spcAft>
                <a:spcPts val="0"/>
              </a:spcAft>
              <a:buClr>
                <a:srgbClr val="000000"/>
              </a:buClr>
              <a:buSzPts val="1200"/>
              <a:buChar char="○"/>
              <a:defRPr>
                <a:solidFill>
                  <a:srgbClr val="000000"/>
                </a:solidFill>
              </a:defRPr>
            </a:lvl8pPr>
            <a:lvl9pPr marL="5486263" lvl="8" indent="-406390" rtl="0">
              <a:spcBef>
                <a:spcPts val="2133"/>
              </a:spcBef>
              <a:spcAft>
                <a:spcPts val="2133"/>
              </a:spcAft>
              <a:buClr>
                <a:srgbClr val="000000"/>
              </a:buClr>
              <a:buSzPts val="1200"/>
              <a:buChar char="■"/>
              <a:defRPr>
                <a:solidFill>
                  <a:srgbClr val="000000"/>
                </a:solidFill>
              </a:defRPr>
            </a:lvl9pPr>
          </a:lstStyle>
          <a:p>
            <a:pPr lvl="0"/>
            <a:r>
              <a:rPr lang="en-GB"/>
              <a:t>Click to edit Master text styles</a:t>
            </a:r>
          </a:p>
        </p:txBody>
      </p:sp>
      <p:sp>
        <p:nvSpPr>
          <p:cNvPr id="113" name="Google Shape;113;p21"/>
          <p:cNvSpPr txBox="1">
            <a:spLocks noGrp="1"/>
          </p:cNvSpPr>
          <p:nvPr>
            <p:ph type="ctrTitle"/>
          </p:nvPr>
        </p:nvSpPr>
        <p:spPr>
          <a:xfrm rot="5400000">
            <a:off x="9230812" y="1876664"/>
            <a:ext cx="3266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a:t>Click to edit Master title style</a:t>
            </a:r>
            <a:endParaRPr/>
          </a:p>
        </p:txBody>
      </p:sp>
      <p:sp>
        <p:nvSpPr>
          <p:cNvPr id="114" name="Google Shape;114;p21"/>
          <p:cNvSpPr txBox="1">
            <a:spLocks noGrp="1"/>
          </p:cNvSpPr>
          <p:nvPr>
            <p:ph type="subTitle" idx="2"/>
          </p:nvPr>
        </p:nvSpPr>
        <p:spPr>
          <a:xfrm>
            <a:off x="856067" y="720000"/>
            <a:ext cx="6207200" cy="128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a:r>
              <a:rPr lang="en-GB"/>
              <a:t>Click to edit Master subtitle style</a:t>
            </a:r>
            <a:endParaRPr/>
          </a:p>
        </p:txBody>
      </p:sp>
    </p:spTree>
    <p:extLst>
      <p:ext uri="{BB962C8B-B14F-4D97-AF65-F5344CB8AC3E}">
        <p14:creationId xmlns:p14="http://schemas.microsoft.com/office/powerpoint/2010/main" val="22353803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6998208" y="2670048"/>
            <a:ext cx="4352400" cy="238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6933"/>
            </a:lvl1pPr>
            <a:lvl2pPr lvl="1" algn="r" rtl="0">
              <a:spcBef>
                <a:spcPts val="0"/>
              </a:spcBef>
              <a:spcAft>
                <a:spcPts val="0"/>
              </a:spcAft>
              <a:buSzPts val="5200"/>
              <a:buNone/>
              <a:defRPr sz="6933"/>
            </a:lvl2pPr>
            <a:lvl3pPr lvl="2" algn="r" rtl="0">
              <a:spcBef>
                <a:spcPts val="0"/>
              </a:spcBef>
              <a:spcAft>
                <a:spcPts val="0"/>
              </a:spcAft>
              <a:buSzPts val="5200"/>
              <a:buNone/>
              <a:defRPr sz="6933"/>
            </a:lvl3pPr>
            <a:lvl4pPr lvl="3" algn="r" rtl="0">
              <a:spcBef>
                <a:spcPts val="0"/>
              </a:spcBef>
              <a:spcAft>
                <a:spcPts val="0"/>
              </a:spcAft>
              <a:buSzPts val="5200"/>
              <a:buNone/>
              <a:defRPr sz="6933"/>
            </a:lvl4pPr>
            <a:lvl5pPr lvl="4" algn="r" rtl="0">
              <a:spcBef>
                <a:spcPts val="0"/>
              </a:spcBef>
              <a:spcAft>
                <a:spcPts val="0"/>
              </a:spcAft>
              <a:buSzPts val="5200"/>
              <a:buNone/>
              <a:defRPr sz="6933"/>
            </a:lvl5pPr>
            <a:lvl6pPr lvl="5" algn="r" rtl="0">
              <a:spcBef>
                <a:spcPts val="0"/>
              </a:spcBef>
              <a:spcAft>
                <a:spcPts val="0"/>
              </a:spcAft>
              <a:buSzPts val="5200"/>
              <a:buNone/>
              <a:defRPr sz="6933"/>
            </a:lvl6pPr>
            <a:lvl7pPr lvl="6" algn="r" rtl="0">
              <a:spcBef>
                <a:spcPts val="0"/>
              </a:spcBef>
              <a:spcAft>
                <a:spcPts val="0"/>
              </a:spcAft>
              <a:buSzPts val="5200"/>
              <a:buNone/>
              <a:defRPr sz="6933"/>
            </a:lvl7pPr>
            <a:lvl8pPr lvl="7" algn="r" rtl="0">
              <a:spcBef>
                <a:spcPts val="0"/>
              </a:spcBef>
              <a:spcAft>
                <a:spcPts val="0"/>
              </a:spcAft>
              <a:buSzPts val="5200"/>
              <a:buNone/>
              <a:defRPr sz="6933"/>
            </a:lvl8pPr>
            <a:lvl9pPr lvl="8" algn="r" rtl="0">
              <a:spcBef>
                <a:spcPts val="0"/>
              </a:spcBef>
              <a:spcAft>
                <a:spcPts val="0"/>
              </a:spcAft>
              <a:buSzPts val="5200"/>
              <a:buNone/>
              <a:defRPr sz="6933"/>
            </a:lvl9pPr>
          </a:lstStyle>
          <a:p>
            <a:r>
              <a:rPr lang="en-GB"/>
              <a:t>Click to edit Master title style</a:t>
            </a:r>
            <a:endParaRPr/>
          </a:p>
        </p:txBody>
      </p:sp>
      <p:sp>
        <p:nvSpPr>
          <p:cNvPr id="9" name="Google Shape;9;p2"/>
          <p:cNvSpPr txBox="1">
            <a:spLocks noGrp="1"/>
          </p:cNvSpPr>
          <p:nvPr>
            <p:ph type="subTitle" idx="1"/>
          </p:nvPr>
        </p:nvSpPr>
        <p:spPr>
          <a:xfrm>
            <a:off x="6998208" y="4962144"/>
            <a:ext cx="4352400" cy="11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subtitle style</a:t>
            </a:r>
            <a:endParaRPr/>
          </a:p>
        </p:txBody>
      </p:sp>
    </p:spTree>
    <p:extLst>
      <p:ext uri="{BB962C8B-B14F-4D97-AF65-F5344CB8AC3E}">
        <p14:creationId xmlns:p14="http://schemas.microsoft.com/office/powerpoint/2010/main" val="18201093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B2A0089-9A1F-42CB-8BF0-4328931A0611}"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117C5-7F2A-47E4-85EA-B1EBF1C0707B}" type="slidenum">
              <a:rPr lang="en-US" smtClean="0"/>
              <a:t>‹#›</a:t>
            </a:fld>
            <a:endParaRPr lang="en-US"/>
          </a:p>
        </p:txBody>
      </p:sp>
    </p:spTree>
    <p:extLst>
      <p:ext uri="{BB962C8B-B14F-4D97-AF65-F5344CB8AC3E}">
        <p14:creationId xmlns:p14="http://schemas.microsoft.com/office/powerpoint/2010/main" val="20236144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B2A0089-9A1F-42CB-8BF0-4328931A0611}"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B117C5-7F2A-47E4-85EA-B1EBF1C0707B}" type="slidenum">
              <a:rPr lang="en-US" smtClean="0"/>
              <a:t>‹#›</a:t>
            </a:fld>
            <a:endParaRPr lang="en-US"/>
          </a:p>
        </p:txBody>
      </p:sp>
    </p:spTree>
    <p:extLst>
      <p:ext uri="{BB962C8B-B14F-4D97-AF65-F5344CB8AC3E}">
        <p14:creationId xmlns:p14="http://schemas.microsoft.com/office/powerpoint/2010/main" val="41603181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2431300" y="451104"/>
            <a:ext cx="73292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r>
              <a:rPr lang="en-GB"/>
              <a:t>Click to edit Master title style</a:t>
            </a:r>
            <a:endParaRPr/>
          </a:p>
        </p:txBody>
      </p:sp>
    </p:spTree>
    <p:extLst>
      <p:ext uri="{BB962C8B-B14F-4D97-AF65-F5344CB8AC3E}">
        <p14:creationId xmlns:p14="http://schemas.microsoft.com/office/powerpoint/2010/main" val="7833050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6"/>
        <p:cNvGrpSpPr/>
        <p:nvPr/>
      </p:nvGrpSpPr>
      <p:grpSpPr>
        <a:xfrm>
          <a:off x="0" y="0"/>
          <a:ext cx="0" cy="0"/>
          <a:chOff x="0" y="0"/>
          <a:chExt cx="0" cy="0"/>
        </a:xfrm>
      </p:grpSpPr>
      <p:sp>
        <p:nvSpPr>
          <p:cNvPr id="370" name="Google Shape;370;p8"/>
          <p:cNvSpPr txBox="1">
            <a:spLocks noGrp="1"/>
          </p:cNvSpPr>
          <p:nvPr>
            <p:ph type="title"/>
          </p:nvPr>
        </p:nvSpPr>
        <p:spPr>
          <a:xfrm>
            <a:off x="3499104" y="2161004"/>
            <a:ext cx="5206000" cy="253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733"/>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GB"/>
              <a:t>Click to edit Master title style</a:t>
            </a:r>
            <a:endParaRPr/>
          </a:p>
        </p:txBody>
      </p:sp>
    </p:spTree>
    <p:extLst>
      <p:ext uri="{BB962C8B-B14F-4D97-AF65-F5344CB8AC3E}">
        <p14:creationId xmlns:p14="http://schemas.microsoft.com/office/powerpoint/2010/main" val="29882252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889504" y="4072128"/>
            <a:ext cx="6412800" cy="1512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115" name="Google Shape;115;p4"/>
          <p:cNvSpPr txBox="1">
            <a:spLocks noGrp="1"/>
          </p:cNvSpPr>
          <p:nvPr>
            <p:ph type="title"/>
          </p:nvPr>
        </p:nvSpPr>
        <p:spPr>
          <a:xfrm>
            <a:off x="2889504" y="3304032"/>
            <a:ext cx="64128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GB"/>
              <a:t>Click to edit Master title style</a:t>
            </a:r>
            <a:endParaRPr/>
          </a:p>
        </p:txBody>
      </p:sp>
    </p:spTree>
    <p:extLst>
      <p:ext uri="{BB962C8B-B14F-4D97-AF65-F5344CB8AC3E}">
        <p14:creationId xmlns:p14="http://schemas.microsoft.com/office/powerpoint/2010/main" val="174911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1072896" y="2645664"/>
            <a:ext cx="4389200" cy="182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25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5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5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5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5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5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5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5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5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sp>
        <p:nvSpPr>
          <p:cNvPr id="305" name="Google Shape;305;p7"/>
          <p:cNvSpPr txBox="1">
            <a:spLocks noGrp="1"/>
          </p:cNvSpPr>
          <p:nvPr>
            <p:ph type="title"/>
          </p:nvPr>
        </p:nvSpPr>
        <p:spPr>
          <a:xfrm>
            <a:off x="1072896" y="4425696"/>
            <a:ext cx="4389200" cy="5364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9pPr>
          </a:lstStyle>
          <a:p>
            <a:r>
              <a:rPr lang="en-GB"/>
              <a:t>Click to edit Master title style</a:t>
            </a:r>
            <a:endParaRPr/>
          </a:p>
        </p:txBody>
      </p:sp>
      <p:cxnSp>
        <p:nvCxnSpPr>
          <p:cNvPr id="306" name="Google Shape;306;p7"/>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665867" y="1279567"/>
            <a:ext cx="775733" cy="776467"/>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6" name="Google Shape;316;p7"/>
          <p:cNvGrpSpPr/>
          <p:nvPr/>
        </p:nvGrpSpPr>
        <p:grpSpPr>
          <a:xfrm flipH="1">
            <a:off x="2000534" y="517467"/>
            <a:ext cx="389367" cy="390100"/>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1" name="Google Shape;321;p7"/>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7"/>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7"/>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7"/>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7"/>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7"/>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7" name="Google Shape;327;p7"/>
          <p:cNvGrpSpPr/>
          <p:nvPr/>
        </p:nvGrpSpPr>
        <p:grpSpPr>
          <a:xfrm flipH="1">
            <a:off x="4702817" y="481467"/>
            <a:ext cx="233351" cy="36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1" name="Google Shape;331;p7"/>
          <p:cNvGrpSpPr/>
          <p:nvPr/>
        </p:nvGrpSpPr>
        <p:grpSpPr>
          <a:xfrm flipH="1">
            <a:off x="640550" y="323600"/>
            <a:ext cx="233351" cy="36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5" name="Google Shape;335;p7"/>
          <p:cNvGrpSpPr/>
          <p:nvPr/>
        </p:nvGrpSpPr>
        <p:grpSpPr>
          <a:xfrm flipH="1">
            <a:off x="1202283" y="2204833"/>
            <a:ext cx="233351" cy="36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39" name="Google Shape;339;p7"/>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665867" y="5254567"/>
            <a:ext cx="775733" cy="776467"/>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8" name="Google Shape;348;p7"/>
          <p:cNvGrpSpPr/>
          <p:nvPr/>
        </p:nvGrpSpPr>
        <p:grpSpPr>
          <a:xfrm rot="10800000">
            <a:off x="2426101" y="6115667"/>
            <a:ext cx="389367" cy="390100"/>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3" name="Google Shape;353;p7"/>
          <p:cNvGrpSpPr/>
          <p:nvPr/>
        </p:nvGrpSpPr>
        <p:grpSpPr>
          <a:xfrm rot="10800000">
            <a:off x="283367" y="6194067"/>
            <a:ext cx="233333" cy="233333"/>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8" name="Google Shape;358;p7"/>
          <p:cNvGrpSpPr/>
          <p:nvPr/>
        </p:nvGrpSpPr>
        <p:grpSpPr>
          <a:xfrm rot="10800000">
            <a:off x="640550" y="6469767"/>
            <a:ext cx="233351" cy="36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7"/>
          <p:cNvGrpSpPr/>
          <p:nvPr/>
        </p:nvGrpSpPr>
        <p:grpSpPr>
          <a:xfrm rot="10800000">
            <a:off x="1405483" y="5198133"/>
            <a:ext cx="233351" cy="36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617940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18"/>
        <p:cNvGrpSpPr/>
        <p:nvPr/>
      </p:nvGrpSpPr>
      <p:grpSpPr>
        <a:xfrm>
          <a:off x="0" y="0"/>
          <a:ext cx="0" cy="0"/>
          <a:chOff x="0" y="0"/>
          <a:chExt cx="0" cy="0"/>
        </a:xfrm>
      </p:grpSpPr>
    </p:spTree>
    <p:extLst>
      <p:ext uri="{BB962C8B-B14F-4D97-AF65-F5344CB8AC3E}">
        <p14:creationId xmlns:p14="http://schemas.microsoft.com/office/powerpoint/2010/main" val="11157143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22"/>
        <p:cNvGrpSpPr/>
        <p:nvPr/>
      </p:nvGrpSpPr>
      <p:grpSpPr>
        <a:xfrm>
          <a:off x="0" y="0"/>
          <a:ext cx="0" cy="0"/>
          <a:chOff x="0" y="0"/>
          <a:chExt cx="0" cy="0"/>
        </a:xfrm>
      </p:grpSpPr>
    </p:spTree>
    <p:extLst>
      <p:ext uri="{BB962C8B-B14F-4D97-AF65-F5344CB8AC3E}">
        <p14:creationId xmlns:p14="http://schemas.microsoft.com/office/powerpoint/2010/main" val="385943115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2590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2A0089-9A1F-42CB-8BF0-4328931A0611}"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117C5-7F2A-47E4-85EA-B1EBF1C0707B}" type="slidenum">
              <a:rPr lang="en-US" smtClean="0"/>
              <a:t>‹#›</a:t>
            </a:fld>
            <a:endParaRPr lang="en-US"/>
          </a:p>
        </p:txBody>
      </p:sp>
    </p:spTree>
    <p:extLst>
      <p:ext uri="{BB962C8B-B14F-4D97-AF65-F5344CB8AC3E}">
        <p14:creationId xmlns:p14="http://schemas.microsoft.com/office/powerpoint/2010/main" val="8163359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4333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2A0089-9A1F-42CB-8BF0-4328931A0611}"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B117C5-7F2A-47E4-85EA-B1EBF1C0707B}" type="slidenum">
              <a:rPr lang="en-US" smtClean="0"/>
              <a:t>‹#›</a:t>
            </a:fld>
            <a:endParaRPr lang="en-US"/>
          </a:p>
        </p:txBody>
      </p:sp>
    </p:spTree>
    <p:extLst>
      <p:ext uri="{BB962C8B-B14F-4D97-AF65-F5344CB8AC3E}">
        <p14:creationId xmlns:p14="http://schemas.microsoft.com/office/powerpoint/2010/main" val="27420408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110050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55821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12/2/2023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730597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12/2/2023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90164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1194816" y="2718816"/>
            <a:ext cx="4754800" cy="18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GB"/>
              <a:t>Click to edit Master title style</a:t>
            </a:r>
            <a:endParaRPr/>
          </a:p>
        </p:txBody>
      </p:sp>
      <p:sp>
        <p:nvSpPr>
          <p:cNvPr id="440" name="Google Shape;440;p9"/>
          <p:cNvSpPr txBox="1">
            <a:spLocks noGrp="1"/>
          </p:cNvSpPr>
          <p:nvPr>
            <p:ph type="body" idx="1"/>
          </p:nvPr>
        </p:nvSpPr>
        <p:spPr>
          <a:xfrm>
            <a:off x="6532200" y="1095800"/>
            <a:ext cx="4128000" cy="4638400"/>
          </a:xfrm>
          <a:prstGeom prst="rect">
            <a:avLst/>
          </a:prstGeom>
          <a:noFill/>
          <a:ln>
            <a:noFill/>
          </a:ln>
        </p:spPr>
        <p:txBody>
          <a:bodyPr spcFirstLastPara="1" wrap="square" lIns="91425" tIns="91425" rIns="91425" bIns="91425" anchor="t" anchorCtr="0">
            <a:noAutofit/>
          </a:bodyPr>
          <a:lstStyle>
            <a:lvl1pPr marL="609585" lvl="0"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1219170" lvl="1"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828754" lvl="2"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2438339" lvl="3"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3047924" lvl="4"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3657509" lvl="5"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4267093" lvl="6"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4876678" lvl="7"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5486263" lvl="8"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pPr lvl="0"/>
            <a:r>
              <a:rPr lang="en-GB"/>
              <a:t>Click to edit Master text styles</a:t>
            </a:r>
          </a:p>
        </p:txBody>
      </p:sp>
      <p:cxnSp>
        <p:nvCxnSpPr>
          <p:cNvPr id="441" name="Google Shape;441;p9"/>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665867" y="1279567"/>
            <a:ext cx="775733" cy="776467"/>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1" name="Google Shape;451;p9"/>
          <p:cNvGrpSpPr/>
          <p:nvPr/>
        </p:nvGrpSpPr>
        <p:grpSpPr>
          <a:xfrm flipH="1">
            <a:off x="2000534" y="517467"/>
            <a:ext cx="389367" cy="390100"/>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6" name="Google Shape;456;p9"/>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7" name="Google Shape;457;p9"/>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8" name="Google Shape;458;p9"/>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9" name="Google Shape;459;p9"/>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9"/>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9"/>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2" name="Google Shape;462;p9"/>
          <p:cNvGrpSpPr/>
          <p:nvPr/>
        </p:nvGrpSpPr>
        <p:grpSpPr>
          <a:xfrm flipH="1">
            <a:off x="4702817" y="481467"/>
            <a:ext cx="233351" cy="36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6" name="Google Shape;466;p9"/>
          <p:cNvGrpSpPr/>
          <p:nvPr/>
        </p:nvGrpSpPr>
        <p:grpSpPr>
          <a:xfrm flipH="1">
            <a:off x="640550" y="323600"/>
            <a:ext cx="233351" cy="36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9"/>
          <p:cNvGrpSpPr/>
          <p:nvPr/>
        </p:nvGrpSpPr>
        <p:grpSpPr>
          <a:xfrm flipH="1">
            <a:off x="1202283" y="2204833"/>
            <a:ext cx="233351" cy="36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74" name="Google Shape;474;p9"/>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665867" y="5254567"/>
            <a:ext cx="775733" cy="776467"/>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3" name="Google Shape;483;p9"/>
          <p:cNvGrpSpPr/>
          <p:nvPr/>
        </p:nvGrpSpPr>
        <p:grpSpPr>
          <a:xfrm rot="10800000">
            <a:off x="2426101" y="6115667"/>
            <a:ext cx="389367" cy="390100"/>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8" name="Google Shape;488;p9"/>
          <p:cNvGrpSpPr/>
          <p:nvPr/>
        </p:nvGrpSpPr>
        <p:grpSpPr>
          <a:xfrm rot="10800000">
            <a:off x="283367" y="6194067"/>
            <a:ext cx="233333" cy="233333"/>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9"/>
          <p:cNvGrpSpPr/>
          <p:nvPr/>
        </p:nvGrpSpPr>
        <p:grpSpPr>
          <a:xfrm rot="10800000">
            <a:off x="640550" y="6469767"/>
            <a:ext cx="233351" cy="36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7" name="Google Shape;497;p9"/>
          <p:cNvGrpSpPr/>
          <p:nvPr/>
        </p:nvGrpSpPr>
        <p:grpSpPr>
          <a:xfrm rot="10800000">
            <a:off x="1405483" y="5198133"/>
            <a:ext cx="233351" cy="36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20965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93900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847522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883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496067" y="2596896"/>
            <a:ext cx="3718400" cy="1816800"/>
          </a:xfrm>
          <a:prstGeom prst="rect">
            <a:avLst/>
          </a:prstGeom>
          <a:noFill/>
          <a:ln>
            <a:noFill/>
          </a:ln>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dk2"/>
              </a:buClr>
              <a:buSzPts val="1600"/>
              <a:buFont typeface="Barlow Semi Condensed"/>
              <a:buNone/>
              <a:defRPr sz="2133">
                <a:solidFill>
                  <a:schemeClr val="dk2"/>
                </a:solidFill>
                <a:latin typeface="Barlow Semi Condensed"/>
                <a:ea typeface="Barlow Semi Condensed"/>
                <a:cs typeface="Barlow Semi Condensed"/>
                <a:sym typeface="Barlow Semi Condensed"/>
              </a:defRPr>
            </a:lvl1pPr>
          </a:lstStyle>
          <a:p>
            <a:pPr lvl="0"/>
            <a:r>
              <a:rPr lang="en-GB"/>
              <a:t>Click to edit Master text styles</a:t>
            </a:r>
          </a:p>
        </p:txBody>
      </p:sp>
      <p:sp>
        <p:nvSpPr>
          <p:cNvPr id="503" name="Google Shape;503;p10"/>
          <p:cNvSpPr txBox="1">
            <a:spLocks noGrp="1"/>
          </p:cNvSpPr>
          <p:nvPr>
            <p:ph type="title"/>
          </p:nvPr>
        </p:nvSpPr>
        <p:spPr>
          <a:xfrm>
            <a:off x="2800800" y="463296"/>
            <a:ext cx="6596000" cy="7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GB"/>
              <a:t>Click to edit Master title style</a:t>
            </a:r>
            <a:endParaRPr/>
          </a:p>
        </p:txBody>
      </p:sp>
      <p:cxnSp>
        <p:nvCxnSpPr>
          <p:cNvPr id="504" name="Google Shape;504;p10"/>
          <p:cNvCxnSpPr/>
          <p:nvPr/>
        </p:nvCxnSpPr>
        <p:spPr>
          <a:xfrm>
            <a:off x="787267" y="5787467"/>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10633" y="5776800"/>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575634" y="5578367"/>
            <a:ext cx="389367" cy="390100"/>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0"/>
          <p:cNvGrpSpPr/>
          <p:nvPr/>
        </p:nvGrpSpPr>
        <p:grpSpPr>
          <a:xfrm>
            <a:off x="2195619" y="6155433"/>
            <a:ext cx="390815" cy="391184"/>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518" name="Google Shape;518;p10"/>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10752367" y="702567"/>
            <a:ext cx="775733" cy="776467"/>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7" name="Google Shape;527;p10"/>
          <p:cNvGrpSpPr/>
          <p:nvPr/>
        </p:nvGrpSpPr>
        <p:grpSpPr>
          <a:xfrm>
            <a:off x="9378501" y="227834"/>
            <a:ext cx="389367" cy="390100"/>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0"/>
          <p:cNvGrpSpPr/>
          <p:nvPr/>
        </p:nvGrpSpPr>
        <p:grpSpPr>
          <a:xfrm>
            <a:off x="11677267" y="306200"/>
            <a:ext cx="233333" cy="233333"/>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7" name="Google Shape;537;p10"/>
          <p:cNvGrpSpPr/>
          <p:nvPr/>
        </p:nvGrpSpPr>
        <p:grpSpPr>
          <a:xfrm>
            <a:off x="11320067" y="227833"/>
            <a:ext cx="233351" cy="36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10"/>
          <p:cNvGrpSpPr/>
          <p:nvPr/>
        </p:nvGrpSpPr>
        <p:grpSpPr>
          <a:xfrm>
            <a:off x="10555134" y="1499467"/>
            <a:ext cx="233351" cy="36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15085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5"/>
        <p:cNvGrpSpPr/>
        <p:nvPr/>
      </p:nvGrpSpPr>
      <p:grpSpPr>
        <a:xfrm>
          <a:off x="0" y="0"/>
          <a:ext cx="0" cy="0"/>
          <a:chOff x="0" y="0"/>
          <a:chExt cx="0" cy="0"/>
        </a:xfrm>
      </p:grpSpPr>
      <p:grpSp>
        <p:nvGrpSpPr>
          <p:cNvPr id="546" name="Google Shape;546;p11"/>
          <p:cNvGrpSpPr/>
          <p:nvPr/>
        </p:nvGrpSpPr>
        <p:grpSpPr>
          <a:xfrm rot="10800000">
            <a:off x="2606431" y="1499792"/>
            <a:ext cx="6979139" cy="4092192"/>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0" name="Google Shape;550;p11"/>
          <p:cNvSpPr txBox="1">
            <a:spLocks noGrp="1"/>
          </p:cNvSpPr>
          <p:nvPr>
            <p:ph type="subTitle" idx="1"/>
          </p:nvPr>
        </p:nvSpPr>
        <p:spPr>
          <a:xfrm>
            <a:off x="4303776" y="3755136"/>
            <a:ext cx="3572400" cy="87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r>
              <a:rPr lang="en-GB"/>
              <a:t>Click to edit Master subtitle style</a:t>
            </a:r>
            <a:endParaRPr/>
          </a:p>
        </p:txBody>
      </p:sp>
      <p:cxnSp>
        <p:nvCxnSpPr>
          <p:cNvPr id="551" name="Google Shape;551;p11"/>
          <p:cNvCxnSpPr/>
          <p:nvPr/>
        </p:nvCxnSpPr>
        <p:spPr>
          <a:xfrm rot="5400000">
            <a:off x="9692944" y="44327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9575211" y="2776533"/>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9643244" y="9818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10891244" y="-88800"/>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9876444" y="1713233"/>
            <a:ext cx="775733" cy="776467"/>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2" name="Google Shape;562;p11"/>
          <p:cNvGrpSpPr/>
          <p:nvPr/>
        </p:nvGrpSpPr>
        <p:grpSpPr>
          <a:xfrm rot="5400000" flipH="1">
            <a:off x="10492961" y="3672267"/>
            <a:ext cx="389367" cy="390100"/>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7" name="Google Shape;567;p11"/>
          <p:cNvGrpSpPr/>
          <p:nvPr/>
        </p:nvGrpSpPr>
        <p:grpSpPr>
          <a:xfrm rot="5400000" flipH="1">
            <a:off x="10683278" y="237567"/>
            <a:ext cx="233333" cy="233333"/>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2" name="Google Shape;572;p11"/>
          <p:cNvGrpSpPr/>
          <p:nvPr/>
        </p:nvGrpSpPr>
        <p:grpSpPr>
          <a:xfrm rot="5400000">
            <a:off x="10068911" y="5173235"/>
            <a:ext cx="390815" cy="391184"/>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9" name="Google Shape;579;p11"/>
          <p:cNvGrpSpPr/>
          <p:nvPr/>
        </p:nvGrpSpPr>
        <p:grpSpPr>
          <a:xfrm rot="5400000" flipH="1">
            <a:off x="11012070" y="430859"/>
            <a:ext cx="233351" cy="36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583" name="Google Shape;583;p11"/>
          <p:cNvCxnSpPr/>
          <p:nvPr/>
        </p:nvCxnSpPr>
        <p:spPr>
          <a:xfrm rot="5400000" flipH="1">
            <a:off x="987800" y="34644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1129467" y="47386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474367" y="5535000"/>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828634" y="5416033"/>
            <a:ext cx="775733" cy="776467"/>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1"/>
          <p:cNvGrpSpPr/>
          <p:nvPr/>
        </p:nvGrpSpPr>
        <p:grpSpPr>
          <a:xfrm rot="5400000">
            <a:off x="1977101" y="4467734"/>
            <a:ext cx="389367" cy="390100"/>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8" name="Google Shape;598;p11"/>
          <p:cNvGrpSpPr/>
          <p:nvPr/>
        </p:nvGrpSpPr>
        <p:grpSpPr>
          <a:xfrm rot="5400000">
            <a:off x="2126834" y="6387100"/>
            <a:ext cx="233333" cy="233333"/>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3" name="Google Shape;603;p11"/>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 name="Google Shape;604;p11"/>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 name="Google Shape;605;p11"/>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11"/>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 name="Google Shape;607;p11"/>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 name="Google Shape;608;p11"/>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9" name="Google Shape;609;p11"/>
          <p:cNvGrpSpPr/>
          <p:nvPr/>
        </p:nvGrpSpPr>
        <p:grpSpPr>
          <a:xfrm rot="5400000">
            <a:off x="2268159" y="2020508"/>
            <a:ext cx="233351" cy="36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11"/>
          <p:cNvGrpSpPr/>
          <p:nvPr/>
        </p:nvGrpSpPr>
        <p:grpSpPr>
          <a:xfrm rot="5400000">
            <a:off x="2426026" y="6082775"/>
            <a:ext cx="233351" cy="36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1"/>
          <p:cNvGrpSpPr/>
          <p:nvPr/>
        </p:nvGrpSpPr>
        <p:grpSpPr>
          <a:xfrm rot="5400000">
            <a:off x="544793" y="5521041"/>
            <a:ext cx="233351" cy="36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1" name="Google Shape;621;p11"/>
          <p:cNvSpPr txBox="1">
            <a:spLocks noGrp="1"/>
          </p:cNvSpPr>
          <p:nvPr>
            <p:ph type="title" hasCustomPrompt="1"/>
          </p:nvPr>
        </p:nvSpPr>
        <p:spPr>
          <a:xfrm>
            <a:off x="3499104" y="2743200"/>
            <a:ext cx="5206000" cy="104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Tree>
    <p:extLst>
      <p:ext uri="{BB962C8B-B14F-4D97-AF65-F5344CB8AC3E}">
        <p14:creationId xmlns:p14="http://schemas.microsoft.com/office/powerpoint/2010/main" val="29729294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6.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5000" y="702567"/>
            <a:ext cx="10262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extLst>
      <p:ext uri="{BB962C8B-B14F-4D97-AF65-F5344CB8AC3E}">
        <p14:creationId xmlns:p14="http://schemas.microsoft.com/office/powerpoint/2010/main" val="1604416925"/>
      </p:ext>
    </p:extLst>
  </p:cSld>
  <p:clrMap bg1="lt1" tx1="dk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682"/>
        <p:cNvGrpSpPr/>
        <p:nvPr/>
      </p:nvGrpSpPr>
      <p:grpSpPr>
        <a:xfrm>
          <a:off x="0" y="0"/>
          <a:ext cx="0" cy="0"/>
          <a:chOff x="0" y="0"/>
          <a:chExt cx="0" cy="0"/>
        </a:xfrm>
      </p:grpSpPr>
      <p:sp>
        <p:nvSpPr>
          <p:cNvPr id="1683" name="Google Shape;1683;p3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84" name="Google Shape;1684;p3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041326789"/>
      </p:ext>
    </p:extLst>
  </p:cSld>
  <p:clrMap bg1="lt1" tx1="dk1" bg2="dk2" tx2="lt2" accent1="accent1" accent2="accent2" accent3="accent3" accent4="accent4" accent5="accent5" accent6="accent6" hlink="hlink" folHlink="folHlink"/>
  <p:sldLayoutIdLst>
    <p:sldLayoutId id="2147483800"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marL="914400" lvl="1"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marL="1371600" lvl="2"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marL="1828800" lvl="3"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marL="2286000" lvl="4"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marL="2743200" lvl="5"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marL="3200400" lvl="6"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marL="3657600" lvl="7"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marL="4114800" lvl="8" indent="-304800" rtl="0">
              <a:lnSpc>
                <a:spcPct val="115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2778329190"/>
      </p:ext>
    </p:extLst>
  </p:cSld>
  <p:clrMap bg1="lt1" tx1="dk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 id="2147483823" r:id="rId22"/>
    <p:sldLayoutId id="2147483824" r:id="rId23"/>
    <p:sldLayoutId id="2147483829" r:id="rId24"/>
    <p:sldLayoutId id="2147483830" r:id="rId25"/>
    <p:sldLayoutId id="2147483831" r:id="rId2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17" name="Google Shape;117;p2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944638508"/>
      </p:ext>
    </p:extLst>
  </p:cSld>
  <p:clrMap bg1="lt1" tx1="dk1" bg2="dk2" tx2="lt2" accent1="accent1" accent2="accent2" accent3="accent3" accent4="accent4" accent5="accent5" accent6="accent6" hlink="hlink" folHlink="folHlink"/>
  <p:sldLayoutIdLst>
    <p:sldLayoutId id="2147483826"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21" name="Google Shape;121;p2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90000267"/>
      </p:ext>
    </p:extLst>
  </p:cSld>
  <p:clrMap bg1="lt1" tx1="dk1" bg2="dk2" tx2="lt2" accent1="accent1" accent2="accent2" accent3="accent3" accent4="accent4" accent5="accent5" accent6="accent6" hlink="hlink" folHlink="folHlink"/>
  <p:sldLayoutIdLst>
    <p:sldLayoutId id="2147483828"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12/2/2023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989193"/>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4B84-8DCD-07E6-D08D-2B19D8E2C5EE}"/>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6F5E8321-B978-AB36-D6B7-4D528CBC8EED}"/>
              </a:ext>
            </a:extLst>
          </p:cNvPr>
          <p:cNvSpPr>
            <a:spLocks noGrp="1"/>
          </p:cNvSpPr>
          <p:nvPr>
            <p:ph type="body" sz="half" idx="2"/>
          </p:nvPr>
        </p:nvSpPr>
        <p:spPr/>
        <p:txBody>
          <a:bodyPr/>
          <a:lstStyle/>
          <a:p>
            <a:endParaRPr lang="en-US"/>
          </a:p>
        </p:txBody>
      </p:sp>
      <p:pic>
        <p:nvPicPr>
          <p:cNvPr id="5" name="Picture 3" descr="CO2 Emissions in 2022 – Analysis - IEA">
            <a:extLst>
              <a:ext uri="{FF2B5EF4-FFF2-40B4-BE49-F238E27FC236}">
                <a16:creationId xmlns:a16="http://schemas.microsoft.com/office/drawing/2014/main" id="{34CE81F6-D92F-5F10-110C-ED0F3FE4E7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68535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0C7489C-F0CB-142F-0C4C-95862F2FCCDB}"/>
              </a:ext>
            </a:extLst>
          </p:cNvPr>
          <p:cNvSpPr txBox="1"/>
          <p:nvPr/>
        </p:nvSpPr>
        <p:spPr>
          <a:xfrm>
            <a:off x="1082313" y="1325744"/>
            <a:ext cx="10027371" cy="1323439"/>
          </a:xfrm>
          <a:prstGeom prst="rect">
            <a:avLst/>
          </a:prstGeom>
          <a:noFill/>
        </p:spPr>
        <p:txBody>
          <a:bodyPr wrap="square">
            <a:spAutoFit/>
          </a:bodyPr>
          <a:lstStyle/>
          <a:p>
            <a:pPr algn="ctr"/>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CO2 Emission and Health challenges in Africa:</a:t>
            </a:r>
            <a:br>
              <a:rPr lang="en-US" sz="40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 A Comprehensive Analysis</a:t>
            </a:r>
          </a:p>
        </p:txBody>
      </p:sp>
      <p:sp>
        <p:nvSpPr>
          <p:cNvPr id="7" name="TextBox 6">
            <a:extLst>
              <a:ext uri="{FF2B5EF4-FFF2-40B4-BE49-F238E27FC236}">
                <a16:creationId xmlns:a16="http://schemas.microsoft.com/office/drawing/2014/main" id="{BD20A41D-DD9F-A37D-B9A5-DA31BD40056B}"/>
              </a:ext>
            </a:extLst>
          </p:cNvPr>
          <p:cNvSpPr txBox="1"/>
          <p:nvPr/>
        </p:nvSpPr>
        <p:spPr>
          <a:xfrm>
            <a:off x="9136932" y="5470201"/>
            <a:ext cx="2184660" cy="707886"/>
          </a:xfrm>
          <a:prstGeom prst="rect">
            <a:avLst/>
          </a:prstGeom>
          <a:noFill/>
        </p:spPr>
        <p:txBody>
          <a:bodyPr wrap="square">
            <a:spAutoFit/>
          </a:bodyPr>
          <a:lstStyle/>
          <a:p>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Shail Jayla</a:t>
            </a:r>
          </a:p>
          <a:p>
            <a:r>
              <a:rPr lang="en-US" sz="2000" dirty="0" err="1">
                <a:solidFill>
                  <a:schemeClr val="accent1">
                    <a:lumMod val="20000"/>
                    <a:lumOff val="80000"/>
                  </a:schemeClr>
                </a:solidFill>
                <a:latin typeface="Times New Roman" panose="02020603050405020304" pitchFamily="18" charset="0"/>
                <a:cs typeface="Times New Roman" panose="02020603050405020304" pitchFamily="18" charset="0"/>
              </a:rPr>
              <a:t>Srujana</a:t>
            </a:r>
            <a:r>
              <a:rPr lang="en-US" sz="2000" dirty="0">
                <a:solidFill>
                  <a:schemeClr val="accent1">
                    <a:lumMod val="20000"/>
                    <a:lumOff val="80000"/>
                  </a:schemeClr>
                </a:solidFill>
                <a:latin typeface="Times New Roman" panose="02020603050405020304" pitchFamily="18" charset="0"/>
                <a:cs typeface="Times New Roman" panose="02020603050405020304" pitchFamily="18" charset="0"/>
              </a:rPr>
              <a:t> Eleena  </a:t>
            </a:r>
          </a:p>
        </p:txBody>
      </p:sp>
    </p:spTree>
    <p:extLst>
      <p:ext uri="{BB962C8B-B14F-4D97-AF65-F5344CB8AC3E}">
        <p14:creationId xmlns:p14="http://schemas.microsoft.com/office/powerpoint/2010/main" val="3502884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7439-3516-895E-B5FF-175C78E908E8}"/>
              </a:ext>
            </a:extLst>
          </p:cNvPr>
          <p:cNvSpPr>
            <a:spLocks noGrp="1"/>
          </p:cNvSpPr>
          <p:nvPr>
            <p:ph type="title"/>
          </p:nvPr>
        </p:nvSpPr>
        <p:spPr/>
        <p:txBody>
          <a:bodyPr>
            <a:normAutofit/>
          </a:bodyPr>
          <a:lstStyle/>
          <a:p>
            <a:pPr algn="ctr"/>
            <a:r>
              <a:rPr lang="en-US" altLang="en-US" sz="4000" dirty="0">
                <a:latin typeface="Times New Roman" panose="02020603050405020304" pitchFamily="18" charset="0"/>
                <a:cs typeface="Times New Roman" panose="02020603050405020304" pitchFamily="18" charset="0"/>
              </a:rPr>
              <a:t>Analytical</a:t>
            </a:r>
            <a:r>
              <a:rPr lang="en-US" sz="4000" dirty="0">
                <a:latin typeface="Times New Roman" panose="02020603050405020304" pitchFamily="18" charset="0"/>
                <a:cs typeface="Times New Roman" panose="02020603050405020304" pitchFamily="18" charset="0"/>
              </a:rPr>
              <a:t> Results </a:t>
            </a:r>
          </a:p>
        </p:txBody>
      </p:sp>
      <p:sp>
        <p:nvSpPr>
          <p:cNvPr id="3" name="Content Placeholder 2">
            <a:extLst>
              <a:ext uri="{FF2B5EF4-FFF2-40B4-BE49-F238E27FC236}">
                <a16:creationId xmlns:a16="http://schemas.microsoft.com/office/drawing/2014/main" id="{22C32771-488F-5AE9-AA15-E3FF381EC23B}"/>
              </a:ext>
            </a:extLst>
          </p:cNvPr>
          <p:cNvSpPr>
            <a:spLocks noGrp="1"/>
          </p:cNvSpPr>
          <p:nvPr>
            <p:ph idx="1"/>
          </p:nvPr>
        </p:nvSpPr>
        <p:spPr>
          <a:xfrm>
            <a:off x="1265328" y="1943772"/>
            <a:ext cx="9890352" cy="3592029"/>
          </a:xfrm>
        </p:spPr>
        <p:txBody>
          <a:bodyPr>
            <a:noAutofit/>
          </a:bodyPr>
          <a:lstStyle/>
          <a:p>
            <a:pPr>
              <a:lnSpc>
                <a:spcPct val="22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outcomes of our study reveal a multifaceted relationship between CO2 emissions in Africa and key influencers such as population, geographical area, and transportation. </a:t>
            </a:r>
          </a:p>
          <a:p>
            <a:pPr>
              <a:lnSpc>
                <a:spcPct val="22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figures and graphs provided offer valuable insights into these relationships, underscoring the significance of our data cleaning and preparation processes in the study. </a:t>
            </a:r>
          </a:p>
          <a:p>
            <a:pPr>
              <a:lnSpc>
                <a:spcPct val="22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graph depicting CO2 emission trends over the two decades (2000-2020) reveals a discernible upward trajectory in carbon dioxide levels</a:t>
            </a:r>
          </a:p>
        </p:txBody>
      </p:sp>
    </p:spTree>
    <p:extLst>
      <p:ext uri="{BB962C8B-B14F-4D97-AF65-F5344CB8AC3E}">
        <p14:creationId xmlns:p14="http://schemas.microsoft.com/office/powerpoint/2010/main" val="4293408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7D941E-DB6B-4D86-BB5D-5C0460B48714}"/>
              </a:ext>
            </a:extLst>
          </p:cNvPr>
          <p:cNvSpPr>
            <a:spLocks noGrp="1"/>
          </p:cNvSpPr>
          <p:nvPr>
            <p:ph type="title"/>
          </p:nvPr>
        </p:nvSpPr>
        <p:spPr/>
        <p:txBody>
          <a:bodyPr>
            <a:normAutofit/>
          </a:bodyPr>
          <a:lstStyle/>
          <a:p>
            <a:pPr algn="ctr"/>
            <a:r>
              <a:rPr lang="en-US" sz="4000" kern="0" dirty="0">
                <a:effectLst/>
                <a:latin typeface="Times New Roman" panose="02020603050405020304" pitchFamily="18" charset="0"/>
                <a:ea typeface="Times New Roman" panose="02020603050405020304" pitchFamily="18" charset="0"/>
                <a:cs typeface="Times New Roman" panose="02020603050405020304" pitchFamily="18" charset="0"/>
              </a:rPr>
              <a:t>CO2 Emission Trends Over the Years</a:t>
            </a:r>
            <a:endParaRPr lang="en-US" sz="4000" dirty="0">
              <a:latin typeface="Times New Roman" panose="02020603050405020304" pitchFamily="18" charset="0"/>
              <a:cs typeface="Times New Roman" panose="02020603050405020304" pitchFamily="18" charset="0"/>
            </a:endParaRPr>
          </a:p>
        </p:txBody>
      </p:sp>
      <p:pic>
        <p:nvPicPr>
          <p:cNvPr id="7" name="Content Placeholder 6" descr="A graph showing the cost of carbon dioxide&#10;&#10;Description automatically generated">
            <a:extLst>
              <a:ext uri="{FF2B5EF4-FFF2-40B4-BE49-F238E27FC236}">
                <a16:creationId xmlns:a16="http://schemas.microsoft.com/office/drawing/2014/main" id="{CAD53471-8700-4D25-B12A-E9B9367C0EA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1907" y="2167270"/>
            <a:ext cx="7228186" cy="3881437"/>
          </a:xfrm>
          <a:prstGeom prst="rect">
            <a:avLst/>
          </a:prstGeom>
          <a:noFill/>
          <a:ln>
            <a:noFill/>
          </a:ln>
        </p:spPr>
      </p:pic>
    </p:spTree>
    <p:extLst>
      <p:ext uri="{BB962C8B-B14F-4D97-AF65-F5344CB8AC3E}">
        <p14:creationId xmlns:p14="http://schemas.microsoft.com/office/powerpoint/2010/main" val="262828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6A0A-ED8A-305C-CFAC-0EF873867D17}"/>
              </a:ext>
            </a:extLst>
          </p:cNvPr>
          <p:cNvSpPr>
            <a:spLocks noGrp="1"/>
          </p:cNvSpPr>
          <p:nvPr>
            <p:ph type="title"/>
          </p:nvPr>
        </p:nvSpPr>
        <p:spPr/>
        <p:txBody>
          <a:bodyPr>
            <a:normAutofit/>
          </a:bodyPr>
          <a:lstStyle/>
          <a:p>
            <a:pPr algn="ct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Co2 Emission Factors Over the Year </a:t>
            </a:r>
            <a:endParaRPr lang="en-US" sz="5400" dirty="0">
              <a:latin typeface="Times New Roman" panose="02020603050405020304" pitchFamily="18" charset="0"/>
              <a:cs typeface="Times New Roman" panose="02020603050405020304" pitchFamily="18" charset="0"/>
            </a:endParaRPr>
          </a:p>
        </p:txBody>
      </p:sp>
      <p:pic>
        <p:nvPicPr>
          <p:cNvPr id="4" name="Content Placeholder 3" descr="A graph of different colored lines&#10;&#10;Description automatically generated">
            <a:extLst>
              <a:ext uri="{FF2B5EF4-FFF2-40B4-BE49-F238E27FC236}">
                <a16:creationId xmlns:a16="http://schemas.microsoft.com/office/drawing/2014/main" id="{1CB4F9D2-0ED2-5786-C58D-4DA5C90995A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16364" y="1866261"/>
            <a:ext cx="9959271" cy="4468247"/>
          </a:xfrm>
          <a:prstGeom prst="rect">
            <a:avLst/>
          </a:prstGeom>
          <a:noFill/>
          <a:ln>
            <a:noFill/>
          </a:ln>
        </p:spPr>
      </p:pic>
    </p:spTree>
    <p:extLst>
      <p:ext uri="{BB962C8B-B14F-4D97-AF65-F5344CB8AC3E}">
        <p14:creationId xmlns:p14="http://schemas.microsoft.com/office/powerpoint/2010/main" val="148126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0796-2741-E7A6-9D3F-994583B9F420}"/>
              </a:ext>
            </a:extLst>
          </p:cNvPr>
          <p:cNvSpPr>
            <a:spLocks noGrp="1"/>
          </p:cNvSpPr>
          <p:nvPr>
            <p:ph type="title"/>
          </p:nvPr>
        </p:nvSpPr>
        <p:spPr/>
        <p:txBody>
          <a:bodyPr>
            <a:normAutofit/>
          </a:bodyPr>
          <a:lstStyle/>
          <a:p>
            <a:pPr algn="ct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Energy Vs Total Co2 Emission Correlation</a:t>
            </a:r>
            <a:endParaRPr lang="en-US" sz="4000" dirty="0"/>
          </a:p>
        </p:txBody>
      </p:sp>
      <p:sp>
        <p:nvSpPr>
          <p:cNvPr id="3" name="Content Placeholder 2">
            <a:extLst>
              <a:ext uri="{FF2B5EF4-FFF2-40B4-BE49-F238E27FC236}">
                <a16:creationId xmlns:a16="http://schemas.microsoft.com/office/drawing/2014/main" id="{2BE38230-019B-BD4C-5AC6-0BCB7E64B4D1}"/>
              </a:ext>
            </a:extLst>
          </p:cNvPr>
          <p:cNvSpPr>
            <a:spLocks noGrp="1"/>
          </p:cNvSpPr>
          <p:nvPr>
            <p:ph idx="1"/>
          </p:nvPr>
        </p:nvSpPr>
        <p:spPr>
          <a:xfrm>
            <a:off x="1097280" y="1737360"/>
            <a:ext cx="10058400" cy="4023360"/>
          </a:xfrm>
        </p:spPr>
        <p:txBody>
          <a:bodyPr>
            <a:normAutofit/>
          </a:bodyPr>
          <a:lstStyle/>
          <a:p>
            <a:pPr>
              <a:lnSpc>
                <a:spcPct val="200000"/>
              </a:lnSpc>
              <a:buFont typeface="Wingdings" panose="05000000000000000000" pitchFamily="2" charset="2"/>
              <a:buChar char="q"/>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graph illustrates the correlation between energy consumption and total CO2 emissions, revealing a compelling pattern of a perfect correlation, as indicated by the correlation heatmap. </a:t>
            </a:r>
            <a:endParaRPr lang="en-US" sz="18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q"/>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upward trend suggests a direct relationship between energy usage and carbon emissions. </a:t>
            </a:r>
            <a:endParaRPr lang="en-US" sz="18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q"/>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significance of this correlation prompts a deeper investigation into the impact of energy consumption on total CO2 emissions across the studied timeframe.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buFont typeface="Wingdings" panose="05000000000000000000" pitchFamily="2" charset="2"/>
              <a:buChar char="q"/>
            </a:pPr>
            <a:endParaRPr lang="en-US" dirty="0"/>
          </a:p>
        </p:txBody>
      </p:sp>
    </p:spTree>
    <p:extLst>
      <p:ext uri="{BB962C8B-B14F-4D97-AF65-F5344CB8AC3E}">
        <p14:creationId xmlns:p14="http://schemas.microsoft.com/office/powerpoint/2010/main" val="2795123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5CAEB8-755C-F6DD-F658-614E8DA70E7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3018" b="52280"/>
          <a:stretch/>
        </p:blipFill>
        <p:spPr bwMode="auto">
          <a:xfrm>
            <a:off x="203350" y="88500"/>
            <a:ext cx="9631607" cy="5360193"/>
          </a:xfrm>
          <a:prstGeom prst="rect">
            <a:avLst/>
          </a:prstGeom>
          <a:noFill/>
          <a:ln>
            <a:noFill/>
          </a:ln>
        </p:spPr>
      </p:pic>
      <p:pic>
        <p:nvPicPr>
          <p:cNvPr id="7" name="Content Placeholder 4">
            <a:extLst>
              <a:ext uri="{FF2B5EF4-FFF2-40B4-BE49-F238E27FC236}">
                <a16:creationId xmlns:a16="http://schemas.microsoft.com/office/drawing/2014/main" id="{EF57EAC2-41AE-55CC-7494-1B33FC64AD1F}"/>
              </a:ext>
            </a:extLst>
          </p:cNvPr>
          <p:cNvPicPr>
            <a:picLocks noChangeAspect="1"/>
          </p:cNvPicPr>
          <p:nvPr/>
        </p:nvPicPr>
        <p:blipFill rotWithShape="1">
          <a:blip r:embed="rId2">
            <a:extLst>
              <a:ext uri="{28A0092B-C50C-407E-A947-70E740481C1C}">
                <a14:useLocalDpi xmlns:a14="http://schemas.microsoft.com/office/drawing/2010/main" val="0"/>
              </a:ext>
            </a:extLst>
          </a:blip>
          <a:srcRect l="79702" t="3084" r="701"/>
          <a:stretch/>
        </p:blipFill>
        <p:spPr bwMode="auto">
          <a:xfrm>
            <a:off x="9745070" y="0"/>
            <a:ext cx="2243580" cy="6306532"/>
          </a:xfrm>
          <a:prstGeom prst="rect">
            <a:avLst/>
          </a:prstGeom>
          <a:noFill/>
          <a:ln>
            <a:noFill/>
          </a:ln>
        </p:spPr>
      </p:pic>
    </p:spTree>
    <p:extLst>
      <p:ext uri="{BB962C8B-B14F-4D97-AF65-F5344CB8AC3E}">
        <p14:creationId xmlns:p14="http://schemas.microsoft.com/office/powerpoint/2010/main" val="3344875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B23F9A-DC10-ED4C-20BA-FC329B851182}"/>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Visualizing Over the Entire of Africa</a:t>
            </a:r>
          </a:p>
        </p:txBody>
      </p:sp>
      <p:sp>
        <p:nvSpPr>
          <p:cNvPr id="6" name="Content Placeholder 5">
            <a:extLst>
              <a:ext uri="{FF2B5EF4-FFF2-40B4-BE49-F238E27FC236}">
                <a16:creationId xmlns:a16="http://schemas.microsoft.com/office/drawing/2014/main" id="{517747A7-08DA-925F-B2EB-C258C5889478}"/>
              </a:ext>
            </a:extLst>
          </p:cNvPr>
          <p:cNvSpPr>
            <a:spLocks noGrp="1"/>
          </p:cNvSpPr>
          <p:nvPr>
            <p:ph idx="1"/>
          </p:nvPr>
        </p:nvSpPr>
        <p:spPr>
          <a:xfrm>
            <a:off x="1097280" y="1737360"/>
            <a:ext cx="10058400" cy="4023360"/>
          </a:xfrm>
        </p:spPr>
        <p:txBody>
          <a:bodyPr>
            <a:normAutofit/>
          </a:bodyPr>
          <a:lstStyle/>
          <a:p>
            <a:pPr>
              <a:lnSpc>
                <a:spcPct val="2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map visualization provides a comprehensive overview of CO2 emissions across African countries, arranged in ascending order from least to most emissions. </a:t>
            </a:r>
          </a:p>
          <a:p>
            <a:pPr>
              <a:lnSpc>
                <a:spcPct val="2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color gradient offers a visual representation of the carbon footprint, allowing for a quick assessment of the environmental impact of each nation within the region. </a:t>
            </a:r>
          </a:p>
          <a:p>
            <a:pPr>
              <a:lnSpc>
                <a:spcPct val="2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map visualization serves as a powerful tool for understanding the spatial distribution of CO2 emissions across Africa.</a:t>
            </a:r>
          </a:p>
        </p:txBody>
      </p:sp>
    </p:spTree>
    <p:extLst>
      <p:ext uri="{BB962C8B-B14F-4D97-AF65-F5344CB8AC3E}">
        <p14:creationId xmlns:p14="http://schemas.microsoft.com/office/powerpoint/2010/main" val="2436334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A map of africa with different colored areas&#10;&#10;Description automatically generated">
            <a:extLst>
              <a:ext uri="{FF2B5EF4-FFF2-40B4-BE49-F238E27FC236}">
                <a16:creationId xmlns:a16="http://schemas.microsoft.com/office/drawing/2014/main" id="{086BDFCF-144D-A4F7-756D-94FFF531A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560455" y="23084"/>
            <a:ext cx="9120114" cy="6848646"/>
          </a:xfrm>
          <a:prstGeom prst="rect">
            <a:avLst/>
          </a:prstGeom>
          <a:noFill/>
          <a:ln>
            <a:noFill/>
          </a:ln>
        </p:spPr>
      </p:pic>
    </p:spTree>
    <p:extLst>
      <p:ext uri="{BB962C8B-B14F-4D97-AF65-F5344CB8AC3E}">
        <p14:creationId xmlns:p14="http://schemas.microsoft.com/office/powerpoint/2010/main" val="1407751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F741-E985-7BBF-48E5-380ADBE358AC}"/>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404D1CE-357E-29DB-9815-5B3E87AFC56E}"/>
              </a:ext>
            </a:extLst>
          </p:cNvPr>
          <p:cNvSpPr>
            <a:spLocks noGrp="1"/>
          </p:cNvSpPr>
          <p:nvPr>
            <p:ph idx="1"/>
          </p:nvPr>
        </p:nvSpPr>
        <p:spPr>
          <a:xfrm>
            <a:off x="1066800" y="1737360"/>
            <a:ext cx="10058400" cy="4460798"/>
          </a:xfrm>
        </p:spPr>
        <p:txBody>
          <a:bodyPr>
            <a:normAutofit/>
          </a:bodyPr>
          <a:lstStyle/>
          <a:p>
            <a:pPr>
              <a:lnSpc>
                <a:spcPct val="2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In summary, our extensive analysis of CO2 emissions across 51 African countries over two decades reveals crucial insights into the relationship between environmental factors and carbon dioxide levels. </a:t>
            </a:r>
          </a:p>
          <a:p>
            <a:pPr>
              <a:lnSpc>
                <a:spcPct val="2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study underscores the impact of population density, geographical area, and transportation networks on CO2 emissions, emphasizing the urgent need to address environmental challenges in the region.</a:t>
            </a:r>
          </a:p>
          <a:p>
            <a:pPr>
              <a:lnSpc>
                <a:spcPct val="2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correlation observed between energy consumption and total CO2 emissions emphasizes the interconnectedness of these factors.</a:t>
            </a:r>
          </a:p>
        </p:txBody>
      </p:sp>
    </p:spTree>
    <p:extLst>
      <p:ext uri="{BB962C8B-B14F-4D97-AF65-F5344CB8AC3E}">
        <p14:creationId xmlns:p14="http://schemas.microsoft.com/office/powerpoint/2010/main" val="2531834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89043-EEDA-996C-175D-D069E7E45383}"/>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Suggestion for improvement</a:t>
            </a:r>
          </a:p>
        </p:txBody>
      </p:sp>
      <p:sp>
        <p:nvSpPr>
          <p:cNvPr id="3" name="Content Placeholder 2">
            <a:extLst>
              <a:ext uri="{FF2B5EF4-FFF2-40B4-BE49-F238E27FC236}">
                <a16:creationId xmlns:a16="http://schemas.microsoft.com/office/drawing/2014/main" id="{5FF58EEA-9EA5-5690-8381-30FD8EE94FCD}"/>
              </a:ext>
            </a:extLst>
          </p:cNvPr>
          <p:cNvSpPr>
            <a:spLocks noGrp="1"/>
          </p:cNvSpPr>
          <p:nvPr>
            <p:ph idx="1"/>
          </p:nvPr>
        </p:nvSpPr>
        <p:spPr>
          <a:xfrm>
            <a:off x="1097280" y="1737360"/>
            <a:ext cx="10705079" cy="4396471"/>
          </a:xfrm>
        </p:spPr>
        <p:txBody>
          <a:bodyPr>
            <a:noAutofit/>
          </a:bodyPr>
          <a:lstStyle/>
          <a:p>
            <a:pPr>
              <a:lnSpc>
                <a:spcPct val="200000"/>
              </a:lnSpc>
              <a:buFont typeface="Wingdings" panose="05000000000000000000" pitchFamily="2" charset="2"/>
              <a:buChar char="q"/>
            </a:pPr>
            <a:r>
              <a:rPr lang="en-US" sz="1800" dirty="0"/>
              <a:t>Recognizing this intricate relationship between increased energy consumption, CO2 emissions, and health issues is imperative for developing comprehensive policies.</a:t>
            </a:r>
          </a:p>
          <a:p>
            <a:pPr>
              <a:lnSpc>
                <a:spcPct val="200000"/>
              </a:lnSpc>
              <a:buFont typeface="Wingdings" panose="05000000000000000000" pitchFamily="2" charset="2"/>
              <a:buChar char="q"/>
            </a:pPr>
            <a:r>
              <a:rPr lang="en-US" sz="1800" dirty="0"/>
              <a:t> Addressing environmental challenges necessitates not only a focus on reducing carbon emissions but also a transition to cleaner and more sustainable energy sources. </a:t>
            </a:r>
          </a:p>
          <a:p>
            <a:pPr>
              <a:lnSpc>
                <a:spcPct val="200000"/>
              </a:lnSpc>
              <a:buFont typeface="Wingdings" panose="05000000000000000000" pitchFamily="2" charset="2"/>
              <a:buChar char="q"/>
            </a:pPr>
            <a:r>
              <a:rPr lang="en-US" sz="1800" dirty="0"/>
              <a:t>The study thus serves as a compelling call to action, urging further investigation and policy development to mitigate the impact of CO2 emissions on public health while fostering sustainable energy practices in the region.</a:t>
            </a:r>
          </a:p>
        </p:txBody>
      </p:sp>
    </p:spTree>
    <p:extLst>
      <p:ext uri="{BB962C8B-B14F-4D97-AF65-F5344CB8AC3E}">
        <p14:creationId xmlns:p14="http://schemas.microsoft.com/office/powerpoint/2010/main" val="1834400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9DE4-5783-93A5-5C1F-33BA066F8FB7}"/>
              </a:ext>
            </a:extLst>
          </p:cNvPr>
          <p:cNvSpPr txBox="1">
            <a:spLocks/>
          </p:cNvSpPr>
          <p:nvPr/>
        </p:nvSpPr>
        <p:spPr>
          <a:xfrm>
            <a:off x="965629" y="782255"/>
            <a:ext cx="10260742" cy="52934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buClrTx/>
              <a:buFontTx/>
            </a:pPr>
            <a:br>
              <a:rPr lang="en-US" sz="6600" dirty="0">
                <a:latin typeface="Times New Roman" panose="02020603050405020304" pitchFamily="18" charset="0"/>
                <a:cs typeface="Times New Roman" panose="02020603050405020304" pitchFamily="18" charset="0"/>
              </a:rPr>
            </a:br>
            <a:br>
              <a:rPr lang="en-US" sz="6600" dirty="0">
                <a:latin typeface="Times New Roman" panose="02020603050405020304" pitchFamily="18" charset="0"/>
                <a:cs typeface="Times New Roman" panose="02020603050405020304" pitchFamily="18" charset="0"/>
              </a:rPr>
            </a:br>
            <a:r>
              <a:rPr lang="en-US" sz="66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653602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A6D0-1327-7200-3C4B-8261A914BC94}"/>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Index</a:t>
            </a:r>
            <a:endParaRPr lang="en-US" sz="4000" dirty="0"/>
          </a:p>
        </p:txBody>
      </p:sp>
      <p:graphicFrame>
        <p:nvGraphicFramePr>
          <p:cNvPr id="4" name="Diagram 3">
            <a:extLst>
              <a:ext uri="{FF2B5EF4-FFF2-40B4-BE49-F238E27FC236}">
                <a16:creationId xmlns:a16="http://schemas.microsoft.com/office/drawing/2014/main" id="{26E37896-FFE6-8436-4661-566931A257B2}"/>
              </a:ext>
            </a:extLst>
          </p:cNvPr>
          <p:cNvGraphicFramePr/>
          <p:nvPr>
            <p:extLst>
              <p:ext uri="{D42A27DB-BD31-4B8C-83A1-F6EECF244321}">
                <p14:modId xmlns:p14="http://schemas.microsoft.com/office/powerpoint/2010/main" val="869290558"/>
              </p:ext>
            </p:extLst>
          </p:nvPr>
        </p:nvGraphicFramePr>
        <p:xfrm>
          <a:off x="2893087" y="1913641"/>
          <a:ext cx="7900605" cy="4374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164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A377-7A26-8C6B-C171-886F03F072B2}"/>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Introduction</a:t>
            </a:r>
            <a:r>
              <a:rPr lang="en-US" sz="54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7522981-2B73-7A9F-0EFE-994065AA53C4}"/>
              </a:ext>
            </a:extLst>
          </p:cNvPr>
          <p:cNvSpPr>
            <a:spLocks noGrp="1"/>
          </p:cNvSpPr>
          <p:nvPr>
            <p:ph idx="1"/>
          </p:nvPr>
        </p:nvSpPr>
        <p:spPr/>
        <p:txBody>
          <a:bodyPr>
            <a:normAutofit/>
          </a:bodyPr>
          <a:lstStyle/>
          <a:p>
            <a:pPr>
              <a:lnSpc>
                <a:spcPct val="100000"/>
              </a:lnSpc>
              <a:buFont typeface="Wingdings" panose="05000000000000000000" pitchFamily="2" charset="2"/>
              <a:buChar char="q"/>
            </a:pPr>
            <a:r>
              <a:rPr lang="en-US" sz="1800" dirty="0">
                <a:solidFill>
                  <a:schemeClr val="tx1"/>
                </a:solidFill>
                <a:effectLst/>
                <a:latin typeface="Times New Roman" panose="02020603050405020304" pitchFamily="18" charset="0"/>
                <a:cs typeface="Times New Roman" panose="02020603050405020304" pitchFamily="18" charset="0"/>
              </a:rPr>
              <a:t>In the phase of a global climate changes and challenges, there is an urgent need to understand and address factor contributing to rising carbon dioxide emissions. Africa is a is a developing continent and hence makes it no exemption to rising CO2 level.</a:t>
            </a:r>
          </a:p>
          <a:p>
            <a:pPr>
              <a:lnSpc>
                <a:spcPct val="100000"/>
              </a:lnSpc>
              <a:buFont typeface="Wingdings" panose="05000000000000000000" pitchFamily="2" charset="2"/>
              <a:buChar char="q"/>
            </a:pPr>
            <a:r>
              <a:rPr lang="en-US" sz="1800" dirty="0">
                <a:solidFill>
                  <a:schemeClr val="tx1"/>
                </a:solidFill>
                <a:effectLst/>
                <a:latin typeface="Times New Roman" panose="02020603050405020304" pitchFamily="18" charset="0"/>
                <a:cs typeface="Times New Roman" panose="02020603050405020304" pitchFamily="18" charset="0"/>
              </a:rPr>
              <a:t>In this comprehensive project, our primary objective is to illuminate the current state of carbon emissions across the African continent. </a:t>
            </a:r>
          </a:p>
          <a:p>
            <a:pPr>
              <a:lnSpc>
                <a:spcPct val="100000"/>
              </a:lnSpc>
              <a:buFont typeface="Wingdings" panose="05000000000000000000" pitchFamily="2" charset="2"/>
              <a:buChar char="q"/>
            </a:pPr>
            <a:r>
              <a:rPr lang="en-US" sz="1800" dirty="0">
                <a:solidFill>
                  <a:schemeClr val="tx1"/>
                </a:solidFill>
                <a:effectLst/>
                <a:latin typeface="Times New Roman" panose="02020603050405020304" pitchFamily="18" charset="0"/>
                <a:cs typeface="Times New Roman" panose="02020603050405020304" pitchFamily="18" charset="0"/>
              </a:rPr>
              <a:t>By delving into the nuances of diverse industries, energy sources, and socio-economic factors, our aim is to pinpoint the key drivers of CO2 emissions. </a:t>
            </a:r>
          </a:p>
          <a:p>
            <a:pPr>
              <a:lnSpc>
                <a:spcPct val="100000"/>
              </a:lnSpc>
              <a:buFont typeface="Wingdings" panose="05000000000000000000" pitchFamily="2" charset="2"/>
              <a:buChar char="q"/>
            </a:pPr>
            <a:r>
              <a:rPr lang="en-US" sz="1800" dirty="0">
                <a:solidFill>
                  <a:schemeClr val="tx1"/>
                </a:solidFill>
                <a:effectLst/>
                <a:latin typeface="Times New Roman" panose="02020603050405020304" pitchFamily="18" charset="0"/>
                <a:cs typeface="Times New Roman" panose="02020603050405020304" pitchFamily="18" charset="0"/>
              </a:rPr>
              <a:t>This initiative goes beyond identification; it is a concerted effort to propose sustainable solutions that can effectively mitigate the impact of carbon emissions on the continent.</a:t>
            </a:r>
            <a:endParaRPr lang="en-US" sz="1400" dirty="0"/>
          </a:p>
        </p:txBody>
      </p:sp>
    </p:spTree>
    <p:extLst>
      <p:ext uri="{BB962C8B-B14F-4D97-AF65-F5344CB8AC3E}">
        <p14:creationId xmlns:p14="http://schemas.microsoft.com/office/powerpoint/2010/main" val="157038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F45D-5E82-46E1-3438-DA1B74C8C4BA}"/>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Hypothesis</a:t>
            </a:r>
          </a:p>
        </p:txBody>
      </p:sp>
      <p:sp>
        <p:nvSpPr>
          <p:cNvPr id="3" name="Content Placeholder 2">
            <a:extLst>
              <a:ext uri="{FF2B5EF4-FFF2-40B4-BE49-F238E27FC236}">
                <a16:creationId xmlns:a16="http://schemas.microsoft.com/office/drawing/2014/main" id="{D97D0BFA-3890-A7E4-ABAC-7988A5ADC933}"/>
              </a:ext>
            </a:extLst>
          </p:cNvPr>
          <p:cNvSpPr>
            <a:spLocks noGrp="1"/>
          </p:cNvSpPr>
          <p:nvPr>
            <p:ph idx="1"/>
          </p:nvPr>
        </p:nvSpPr>
        <p:spPr>
          <a:xfrm>
            <a:off x="1097280" y="2043697"/>
            <a:ext cx="10058400" cy="4023360"/>
          </a:xfrm>
        </p:spPr>
        <p:txBody>
          <a:bodyPr>
            <a:normAutofit/>
          </a:bodyPr>
          <a:lstStyle/>
          <a:p>
            <a:pPr marL="0" indent="0" algn="ctr">
              <a:lnSpc>
                <a:spcPct val="200000"/>
              </a:lnSpc>
              <a:buNone/>
            </a:pPr>
            <a:r>
              <a:rPr lang="en-US" sz="1800" dirty="0">
                <a:latin typeface="Times New Roman" panose="02020603050405020304" pitchFamily="18" charset="0"/>
                <a:cs typeface="Times New Roman" panose="02020603050405020304" pitchFamily="18" charset="0"/>
              </a:rPr>
              <a:t>The hypothesis for this study is that CO2 emissions in Africa are on an upward trajectory, primarily driven by increased energy consumption, industrial activities, and deforestation. We anticipate that urbanization and population growth are significant contributing factors as well. To test this hypothesis, we will analyze historical CO2 emissions data and explore their correlation with various socio-economic and environmental factors in the African context.</a:t>
            </a:r>
          </a:p>
        </p:txBody>
      </p:sp>
    </p:spTree>
    <p:extLst>
      <p:ext uri="{BB962C8B-B14F-4D97-AF65-F5344CB8AC3E}">
        <p14:creationId xmlns:p14="http://schemas.microsoft.com/office/powerpoint/2010/main" val="235837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A3FF-A778-7614-7CF7-DCF1BCE94BDF}"/>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Tools</a:t>
            </a:r>
          </a:p>
        </p:txBody>
      </p:sp>
      <p:pic>
        <p:nvPicPr>
          <p:cNvPr id="4" name="Picture 3" descr="Python Logo | Python programming, Data science, Python logo">
            <a:extLst>
              <a:ext uri="{FF2B5EF4-FFF2-40B4-BE49-F238E27FC236}">
                <a16:creationId xmlns:a16="http://schemas.microsoft.com/office/drawing/2014/main" id="{A5D82323-FCEC-45BA-59A9-986C94AD94B1}"/>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397" y="1858849"/>
            <a:ext cx="4187069" cy="314030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2E6C5E-DF92-20A9-D4F0-4B1D8968E86D}"/>
              </a:ext>
            </a:extLst>
          </p:cNvPr>
          <p:cNvSpPr txBox="1"/>
          <p:nvPr/>
        </p:nvSpPr>
        <p:spPr>
          <a:xfrm>
            <a:off x="2912200" y="1990115"/>
            <a:ext cx="5383388" cy="3885936"/>
          </a:xfrm>
          <a:prstGeom prst="rect">
            <a:avLst/>
          </a:prstGeom>
          <a:noFill/>
        </p:spPr>
        <p:txBody>
          <a:bodyPr wrap="square">
            <a:spAutoFit/>
          </a:bodyPr>
          <a:lstStyle/>
          <a:p>
            <a:pPr marL="285750" indent="-285750">
              <a:lnSpc>
                <a:spcPct val="2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Pandas</a:t>
            </a:r>
          </a:p>
          <a:p>
            <a:pPr marL="285750" indent="-285750">
              <a:lnSpc>
                <a:spcPct val="200000"/>
              </a:lnSpc>
              <a:buFont typeface="Wingdings" panose="05000000000000000000" pitchFamily="2" charset="2"/>
              <a:buChar char="q"/>
            </a:pPr>
            <a:r>
              <a:rPr lang="en-US" sz="1800" dirty="0" err="1">
                <a:latin typeface="Times New Roman" panose="02020603050405020304" pitchFamily="18" charset="0"/>
                <a:cs typeface="Times New Roman" panose="02020603050405020304" pitchFamily="18" charset="0"/>
              </a:rPr>
              <a:t>Numpy</a:t>
            </a:r>
            <a:endParaRPr lang="en-US" sz="1800"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q"/>
            </a:pPr>
            <a:r>
              <a:rPr lang="en-US" sz="1800" dirty="0" err="1">
                <a:latin typeface="Times New Roman" panose="02020603050405020304" pitchFamily="18" charset="0"/>
                <a:cs typeface="Times New Roman" panose="02020603050405020304" pitchFamily="18" charset="0"/>
              </a:rPr>
              <a:t>Mathplotlib</a:t>
            </a:r>
            <a:endParaRPr lang="en-US" sz="1800"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Seaborn </a:t>
            </a:r>
          </a:p>
          <a:p>
            <a:pPr marL="285750" indent="-285750">
              <a:lnSpc>
                <a:spcPct val="200000"/>
              </a:lnSpc>
              <a:buFont typeface="Wingdings" panose="05000000000000000000" pitchFamily="2" charset="2"/>
              <a:buChar char="q"/>
            </a:pPr>
            <a:r>
              <a:rPr lang="en-US" sz="1800" dirty="0" err="1">
                <a:latin typeface="Times New Roman" panose="02020603050405020304" pitchFamily="18" charset="0"/>
                <a:cs typeface="Times New Roman" panose="02020603050405020304" pitchFamily="18" charset="0"/>
              </a:rPr>
              <a:t>Geopandas</a:t>
            </a:r>
            <a:endParaRPr lang="en-US" sz="1800" dirty="0">
              <a:latin typeface="Times New Roman" panose="02020603050405020304" pitchFamily="18" charset="0"/>
              <a:cs typeface="Times New Roman" panose="02020603050405020304" pitchFamily="18" charset="0"/>
            </a:endParaRPr>
          </a:p>
          <a:p>
            <a:pPr>
              <a:lnSpc>
                <a:spcPct val="200000"/>
              </a:lnSpc>
            </a:pPr>
            <a:endParaRPr lang="en-US" sz="1800" dirty="0">
              <a:latin typeface="Times New Roman" panose="02020603050405020304" pitchFamily="18" charset="0"/>
              <a:cs typeface="Times New Roman" panose="02020603050405020304" pitchFamily="18" charset="0"/>
            </a:endParaRPr>
          </a:p>
          <a:p>
            <a:pPr>
              <a:lnSpc>
                <a:spcPct val="20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85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taset vector icon. computer filled flat symbol for mobile concept and web  design. Black internet glyph icon. Isolated sign, logo illustration. Vector  graphics. Stock Vector | Adobe Stock">
            <a:extLst>
              <a:ext uri="{FF2B5EF4-FFF2-40B4-BE49-F238E27FC236}">
                <a16:creationId xmlns:a16="http://schemas.microsoft.com/office/drawing/2014/main" id="{F7C0B991-C59D-9AB8-351C-1AF57B1025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07" t="21736" b="9982"/>
          <a:stretch/>
        </p:blipFill>
        <p:spPr bwMode="auto">
          <a:xfrm>
            <a:off x="1039553" y="1877704"/>
            <a:ext cx="4350318" cy="314029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EF8F5F-0022-CE38-7424-2A23D2693056}"/>
              </a:ext>
            </a:extLst>
          </p:cNvPr>
          <p:cNvSpPr txBox="1"/>
          <p:nvPr/>
        </p:nvSpPr>
        <p:spPr>
          <a:xfrm>
            <a:off x="6802131" y="472508"/>
            <a:ext cx="6478475" cy="5444054"/>
          </a:xfrm>
          <a:prstGeom prst="rect">
            <a:avLst/>
          </a:prstGeom>
          <a:noFill/>
        </p:spPr>
        <p:txBody>
          <a:bodyPr wrap="square">
            <a:spAutoFit/>
          </a:bodyPr>
          <a:lstStyle/>
          <a:p>
            <a:pPr marL="285750" lvl="2" indent="-28575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Area </a:t>
            </a:r>
          </a:p>
          <a:p>
            <a:pPr marL="285750" lvl="2" indent="-28575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Population </a:t>
            </a:r>
          </a:p>
          <a:p>
            <a:pPr marL="285750" lvl="2" indent="-28575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Transportation </a:t>
            </a:r>
          </a:p>
          <a:p>
            <a:pPr marL="285750" lvl="2" indent="-28575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Total CO2 Emission </a:t>
            </a:r>
          </a:p>
          <a:p>
            <a:pPr marL="285750" lvl="2" indent="-28575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Other Fuel Combustion </a:t>
            </a:r>
          </a:p>
          <a:p>
            <a:pPr marL="285750" lvl="2" indent="-28575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Manufacturing/Construction </a:t>
            </a:r>
          </a:p>
          <a:p>
            <a:pPr marL="285750" lvl="2" indent="-28575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Land-Use Change and Forestry </a:t>
            </a:r>
          </a:p>
          <a:p>
            <a:pPr marL="285750" lvl="2" indent="-28575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Industrial Processes</a:t>
            </a:r>
          </a:p>
          <a:p>
            <a:pPr marL="285750" lvl="2" indent="-28575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Energy</a:t>
            </a:r>
          </a:p>
          <a:p>
            <a:pPr marL="285750" lvl="2" indent="-28575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Fugitive Emissions</a:t>
            </a:r>
          </a:p>
          <a:p>
            <a:pPr marL="285750" lvl="2" indent="-28575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Electricity/Heat</a:t>
            </a:r>
          </a:p>
          <a:p>
            <a:pPr marL="285750" lvl="2" indent="-28575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Bunker Fuels</a:t>
            </a:r>
          </a:p>
          <a:p>
            <a:pPr marL="285750" lvl="2" indent="-285750">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Buildings</a:t>
            </a:r>
          </a:p>
        </p:txBody>
      </p:sp>
      <p:sp>
        <p:nvSpPr>
          <p:cNvPr id="4" name="TextBox 3">
            <a:extLst>
              <a:ext uri="{FF2B5EF4-FFF2-40B4-BE49-F238E27FC236}">
                <a16:creationId xmlns:a16="http://schemas.microsoft.com/office/drawing/2014/main" id="{476085E3-917B-DBB0-646A-354F8A2672D9}"/>
              </a:ext>
            </a:extLst>
          </p:cNvPr>
          <p:cNvSpPr txBox="1"/>
          <p:nvPr/>
        </p:nvSpPr>
        <p:spPr>
          <a:xfrm>
            <a:off x="2959509" y="6440513"/>
            <a:ext cx="6096000" cy="307777"/>
          </a:xfrm>
          <a:prstGeom prst="rect">
            <a:avLst/>
          </a:prstGeom>
          <a:noFill/>
        </p:spPr>
        <p:txBody>
          <a:bodyPr wrap="square">
            <a:spAutoFit/>
          </a:bodyPr>
          <a:lstStyle/>
          <a:p>
            <a:r>
              <a:rPr lang="en-US" dirty="0"/>
              <a:t>https://www.kaggle.com/datasets/victoraiyewumi/co2-emission-africa</a:t>
            </a:r>
          </a:p>
        </p:txBody>
      </p:sp>
    </p:spTree>
    <p:extLst>
      <p:ext uri="{BB962C8B-B14F-4D97-AF65-F5344CB8AC3E}">
        <p14:creationId xmlns:p14="http://schemas.microsoft.com/office/powerpoint/2010/main" val="261196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8">
            <a:extLst>
              <a:ext uri="{FF2B5EF4-FFF2-40B4-BE49-F238E27FC236}">
                <a16:creationId xmlns:a16="http://schemas.microsoft.com/office/drawing/2014/main" id="{9F6F1B28-415F-A89F-EF78-F3BEFE3E47D5}"/>
              </a:ext>
            </a:extLst>
          </p:cNvPr>
          <p:cNvGraphicFramePr>
            <a:graphicFrameLocks/>
          </p:cNvGraphicFramePr>
          <p:nvPr>
            <p:extLst>
              <p:ext uri="{D42A27DB-BD31-4B8C-83A1-F6EECF244321}">
                <p14:modId xmlns:p14="http://schemas.microsoft.com/office/powerpoint/2010/main" val="2026877840"/>
              </p:ext>
            </p:extLst>
          </p:nvPr>
        </p:nvGraphicFramePr>
        <p:xfrm>
          <a:off x="471865" y="1524964"/>
          <a:ext cx="11248270" cy="3808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E7E205E-B7A4-0995-A8A8-AF4A31B4160C}"/>
              </a:ext>
            </a:extLst>
          </p:cNvPr>
          <p:cNvSpPr txBox="1"/>
          <p:nvPr/>
        </p:nvSpPr>
        <p:spPr>
          <a:xfrm>
            <a:off x="3048786" y="760512"/>
            <a:ext cx="6094428" cy="707886"/>
          </a:xfrm>
          <a:prstGeom prst="rect">
            <a:avLst/>
          </a:prstGeom>
          <a:noFill/>
        </p:spPr>
        <p:txBody>
          <a:bodyPr wrap="square">
            <a:spAutoFit/>
          </a:bodyPr>
          <a:lstStyle/>
          <a:p>
            <a:pPr algn="ctr"/>
            <a:r>
              <a:rPr lang="en-US" sz="4000" dirty="0">
                <a:latin typeface="Times New Roman" panose="02020603050405020304" pitchFamily="18" charset="0"/>
                <a:cs typeface="Times New Roman" panose="02020603050405020304" pitchFamily="18" charset="0"/>
              </a:rPr>
              <a:t>Process</a:t>
            </a:r>
            <a:endParaRPr lang="en-US" sz="3600" dirty="0"/>
          </a:p>
        </p:txBody>
      </p:sp>
    </p:spTree>
    <p:extLst>
      <p:ext uri="{BB962C8B-B14F-4D97-AF65-F5344CB8AC3E}">
        <p14:creationId xmlns:p14="http://schemas.microsoft.com/office/powerpoint/2010/main" val="2594841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8A2B-20D9-605C-E6CF-2086C3DA7884}"/>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897D5681-6136-8697-A137-A0F1E32444D0}"/>
              </a:ext>
            </a:extLst>
          </p:cNvPr>
          <p:cNvSpPr>
            <a:spLocks noGrp="1"/>
          </p:cNvSpPr>
          <p:nvPr>
            <p:ph idx="1"/>
          </p:nvPr>
        </p:nvSpPr>
        <p:spPr>
          <a:xfrm>
            <a:off x="1097280" y="1737360"/>
            <a:ext cx="10058401" cy="4511040"/>
          </a:xfrm>
        </p:spPr>
        <p:txBody>
          <a:bodyPr>
            <a:noAutofit/>
          </a:bodyPr>
          <a:lstStyle/>
          <a:p>
            <a:pPr algn="l">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Data Collection and Refinement</a:t>
            </a:r>
          </a:p>
          <a:p>
            <a:pPr algn="l">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Correlation Analysis</a:t>
            </a:r>
          </a:p>
          <a:p>
            <a:pPr algn="l">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Visualizing Correlation Patterns</a:t>
            </a:r>
          </a:p>
          <a:p>
            <a:pPr algn="l">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Factor Discovery</a:t>
            </a:r>
          </a:p>
          <a:p>
            <a:pPr algn="l">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In-depth Trend Exploration</a:t>
            </a:r>
          </a:p>
          <a:p>
            <a:pPr algn="l">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Hypothesis Validation and Refinement</a:t>
            </a:r>
          </a:p>
          <a:p>
            <a:pPr algn="l">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Continent-wide Visualization</a:t>
            </a:r>
          </a:p>
          <a:p>
            <a:pPr algn="l">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Conclusion and Project Impact</a:t>
            </a:r>
          </a:p>
        </p:txBody>
      </p:sp>
    </p:spTree>
    <p:extLst>
      <p:ext uri="{BB962C8B-B14F-4D97-AF65-F5344CB8AC3E}">
        <p14:creationId xmlns:p14="http://schemas.microsoft.com/office/powerpoint/2010/main" val="3064276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A chart of heat and temperature&#10;&#10;Description automatically generated with medium confidence">
            <a:extLst>
              <a:ext uri="{FF2B5EF4-FFF2-40B4-BE49-F238E27FC236}">
                <a16:creationId xmlns:a16="http://schemas.microsoft.com/office/drawing/2014/main" id="{5B55A82E-85B2-730B-B4D8-5DD739D98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027996" y="-17222"/>
            <a:ext cx="7483649" cy="6333181"/>
          </a:xfrm>
          <a:prstGeom prst="rect">
            <a:avLst/>
          </a:prstGeom>
          <a:noFill/>
          <a:ln>
            <a:noFill/>
          </a:ln>
        </p:spPr>
      </p:pic>
    </p:spTree>
    <p:extLst>
      <p:ext uri="{BB962C8B-B14F-4D97-AF65-F5344CB8AC3E}">
        <p14:creationId xmlns:p14="http://schemas.microsoft.com/office/powerpoint/2010/main" val="3172009550"/>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3DBC58"/>
      </a:accent1>
      <a:accent2>
        <a:srgbClr val="98D2AA"/>
      </a:accent2>
      <a:accent3>
        <a:srgbClr val="CFF7CE"/>
      </a:accent3>
      <a:accent4>
        <a:srgbClr val="BEBEBE"/>
      </a:accent4>
      <a:accent5>
        <a:srgbClr val="0F4A36"/>
      </a:accent5>
      <a:accent6>
        <a:srgbClr val="9E9E9E"/>
      </a:accent6>
      <a:hlink>
        <a:srgbClr val="3DBC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ngineering Project Proposal by Slidesgo">
  <a:themeElements>
    <a:clrScheme name="Simple Light">
      <a:dk1>
        <a:srgbClr val="434343"/>
      </a:dk1>
      <a:lt1>
        <a:srgbClr val="FFFFFF"/>
      </a:lt1>
      <a:dk2>
        <a:srgbClr val="595959"/>
      </a:dk2>
      <a:lt2>
        <a:srgbClr val="EEEEEE"/>
      </a:lt2>
      <a:accent1>
        <a:srgbClr val="387771"/>
      </a:accent1>
      <a:accent2>
        <a:srgbClr val="212121"/>
      </a:accent2>
      <a:accent3>
        <a:srgbClr val="9ECFCB"/>
      </a:accent3>
      <a:accent4>
        <a:srgbClr val="289C91"/>
      </a:accent4>
      <a:accent5>
        <a:srgbClr val="619792"/>
      </a:accent5>
      <a:accent6>
        <a:srgbClr val="384C4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trospec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Technology Consulting Green variant</Template>
  <TotalTime>2246</TotalTime>
  <Words>732</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14</vt:i4>
      </vt:variant>
      <vt:variant>
        <vt:lpstr>Theme</vt:lpstr>
      </vt:variant>
      <vt:variant>
        <vt:i4>6</vt:i4>
      </vt:variant>
      <vt:variant>
        <vt:lpstr>Slide Titles</vt:lpstr>
      </vt:variant>
      <vt:variant>
        <vt:i4>19</vt:i4>
      </vt:variant>
    </vt:vector>
  </HeadingPairs>
  <TitlesOfParts>
    <vt:vector size="39" baseType="lpstr">
      <vt:lpstr>Arial</vt:lpstr>
      <vt:lpstr>Barlow Semi Condensed</vt:lpstr>
      <vt:lpstr>Barlow Semi Condensed Medium</vt:lpstr>
      <vt:lpstr>Calibri</vt:lpstr>
      <vt:lpstr>Calibri Light</vt:lpstr>
      <vt:lpstr>Catamaran Light</vt:lpstr>
      <vt:lpstr>Fira Sans Extra Condensed Medium</vt:lpstr>
      <vt:lpstr>Fjalla One</vt:lpstr>
      <vt:lpstr>Livvic</vt:lpstr>
      <vt:lpstr>Proxima Nova</vt:lpstr>
      <vt:lpstr>Proxima Nova Semibold</vt:lpstr>
      <vt:lpstr>Roboto Condensed Light</vt:lpstr>
      <vt:lpstr>Times New Roman</vt:lpstr>
      <vt:lpstr>Wingdings</vt:lpstr>
      <vt:lpstr>Technology Consulting by Slidesgo</vt:lpstr>
      <vt:lpstr>Slidesgo Final Pages</vt:lpstr>
      <vt:lpstr>Engineering Project Proposal by Slidesgo</vt:lpstr>
      <vt:lpstr>1_SlidesGo Final Pages</vt:lpstr>
      <vt:lpstr>2_Slidesgo Final Pages</vt:lpstr>
      <vt:lpstr>Retrospect</vt:lpstr>
      <vt:lpstr>PowerPoint Presentation</vt:lpstr>
      <vt:lpstr>Index</vt:lpstr>
      <vt:lpstr>Introduction  </vt:lpstr>
      <vt:lpstr>Hypothesis</vt:lpstr>
      <vt:lpstr>Tools</vt:lpstr>
      <vt:lpstr>PowerPoint Presentation</vt:lpstr>
      <vt:lpstr>PowerPoint Presentation</vt:lpstr>
      <vt:lpstr>Methods</vt:lpstr>
      <vt:lpstr>PowerPoint Presentation</vt:lpstr>
      <vt:lpstr>Analytical Results </vt:lpstr>
      <vt:lpstr>CO2 Emission Trends Over the Years</vt:lpstr>
      <vt:lpstr>Co2 Emission Factors Over the Year </vt:lpstr>
      <vt:lpstr> Energy Vs Total Co2 Emission Correlation</vt:lpstr>
      <vt:lpstr>PowerPoint Presentation</vt:lpstr>
      <vt:lpstr>Visualizing Over the Entire of Africa</vt:lpstr>
      <vt:lpstr>PowerPoint Presentation</vt:lpstr>
      <vt:lpstr>Conclusion</vt:lpstr>
      <vt:lpstr>Suggestion for improvement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Emission and Health challenges in Africa:  A Comprehensive Analysis</dc:title>
  <dc:creator>shail jyala</dc:creator>
  <cp:lastModifiedBy>shail jyala</cp:lastModifiedBy>
  <cp:revision>22</cp:revision>
  <dcterms:created xsi:type="dcterms:W3CDTF">2023-11-24T00:18:22Z</dcterms:created>
  <dcterms:modified xsi:type="dcterms:W3CDTF">2023-12-02T14:28:10Z</dcterms:modified>
</cp:coreProperties>
</file>