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795960" y="775080"/>
            <a:ext cx="755172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795960" y="775080"/>
            <a:ext cx="755172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795960" y="775080"/>
            <a:ext cx="755172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795960" y="775080"/>
            <a:ext cx="755172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95960" y="775080"/>
            <a:ext cx="755172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795960" y="775080"/>
            <a:ext cx="755172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95960" y="775080"/>
            <a:ext cx="755172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795960" y="775080"/>
            <a:ext cx="7551720" cy="35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3520" y="1130760"/>
            <a:ext cx="361764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795960" y="2034720"/>
            <a:ext cx="3110760" cy="2171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Google Shape;37;p9"/>
          <p:cNvCxnSpPr/>
          <p:nvPr/>
        </p:nvCxnSpPr>
        <p:spPr>
          <a:xfrm>
            <a:off x="4309560" y="1023480"/>
            <a:ext cx="524880" cy="360"/>
          </a:xfrm>
          <a:prstGeom prst="straightConnector1">
            <a:avLst/>
          </a:prstGeom>
          <a:ln w="38100">
            <a:solidFill>
              <a:srgbClr val="c5404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86560" y="1874160"/>
            <a:ext cx="160452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2908440" y="1874160"/>
            <a:ext cx="160452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630680" y="1874160"/>
            <a:ext cx="160452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6352920" y="1874160"/>
            <a:ext cx="160452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title"/>
          </p:nvPr>
        </p:nvSpPr>
        <p:spPr>
          <a:xfrm>
            <a:off x="955440" y="1056960"/>
            <a:ext cx="2066400" cy="14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8000" spc="-1" strike="noStrike">
                <a:solidFill>
                  <a:schemeClr val="dk2"/>
                </a:solidFill>
                <a:latin typeface="Advent Pro"/>
                <a:ea typeface="Advent Pro"/>
              </a:rPr>
              <a:t>xx%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title"/>
          </p:nvPr>
        </p:nvSpPr>
        <p:spPr>
          <a:xfrm>
            <a:off x="2677680" y="1056960"/>
            <a:ext cx="2066400" cy="14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8000" spc="-1" strike="noStrike">
                <a:solidFill>
                  <a:schemeClr val="dk2"/>
                </a:solidFill>
                <a:latin typeface="Advent Pro"/>
                <a:ea typeface="Advent Pro"/>
              </a:rPr>
              <a:t>xx%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title"/>
          </p:nvPr>
        </p:nvSpPr>
        <p:spPr>
          <a:xfrm>
            <a:off x="4399560" y="1056960"/>
            <a:ext cx="2066400" cy="14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8000" spc="-1" strike="noStrike">
                <a:solidFill>
                  <a:schemeClr val="dk2"/>
                </a:solidFill>
                <a:latin typeface="Advent Pro"/>
                <a:ea typeface="Advent Pro"/>
              </a:rPr>
              <a:t>xx%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8"/>
          <p:cNvSpPr>
            <a:spLocks noGrp="1"/>
          </p:cNvSpPr>
          <p:nvPr>
            <p:ph type="title"/>
          </p:nvPr>
        </p:nvSpPr>
        <p:spPr>
          <a:xfrm>
            <a:off x="6121800" y="1056960"/>
            <a:ext cx="2066400" cy="14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8000" spc="-1" strike="noStrike">
                <a:solidFill>
                  <a:schemeClr val="dk2"/>
                </a:solidFill>
                <a:latin typeface="Advent Pro"/>
                <a:ea typeface="Advent Pro"/>
              </a:rPr>
              <a:t>xx%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578200" y="2125800"/>
            <a:ext cx="2666160" cy="190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4" name="Google Shape;30;p7"/>
          <p:cNvCxnSpPr/>
          <p:nvPr/>
        </p:nvCxnSpPr>
        <p:spPr>
          <a:xfrm>
            <a:off x="4309560" y="1023480"/>
            <a:ext cx="524880" cy="360"/>
          </a:xfrm>
          <a:prstGeom prst="straightConnector1">
            <a:avLst/>
          </a:prstGeom>
          <a:ln w="38100">
            <a:solidFill>
              <a:srgbClr val="c5404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30680" y="1474920"/>
            <a:ext cx="2422800" cy="75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1930680" y="3019680"/>
            <a:ext cx="2422800" cy="75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title"/>
          </p:nvPr>
        </p:nvSpPr>
        <p:spPr>
          <a:xfrm>
            <a:off x="5866200" y="1474920"/>
            <a:ext cx="2422800" cy="75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title"/>
          </p:nvPr>
        </p:nvSpPr>
        <p:spPr>
          <a:xfrm>
            <a:off x="5866200" y="3019680"/>
            <a:ext cx="2422800" cy="75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Google Shape;86;p17"/>
          <p:cNvCxnSpPr/>
          <p:nvPr/>
        </p:nvCxnSpPr>
        <p:spPr>
          <a:xfrm>
            <a:off x="4309560" y="1023480"/>
            <a:ext cx="524880" cy="360"/>
          </a:xfrm>
          <a:prstGeom prst="straightConnector1">
            <a:avLst/>
          </a:prstGeom>
          <a:ln w="38100">
            <a:solidFill>
              <a:srgbClr val="c5404e"/>
            </a:solidFill>
            <a:round/>
          </a:ln>
        </p:spPr>
      </p:cxn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67480" y="330588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3637080" y="330588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6106680" y="330588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8" name="Google Shape;114;p21"/>
          <p:cNvCxnSpPr/>
          <p:nvPr/>
        </p:nvCxnSpPr>
        <p:spPr>
          <a:xfrm>
            <a:off x="4309560" y="1023480"/>
            <a:ext cx="524880" cy="360"/>
          </a:xfrm>
          <a:prstGeom prst="straightConnector1">
            <a:avLst/>
          </a:prstGeom>
          <a:ln w="38100">
            <a:solidFill>
              <a:srgbClr val="c5404e"/>
            </a:solidFill>
            <a:round/>
          </a:ln>
        </p:spPr>
      </p:cxnSp>
      <p:sp>
        <p:nvSpPr>
          <p:cNvPr id="209" name="PlaceHolder 5"/>
          <p:cNvSpPr>
            <a:spLocks noGrp="1"/>
          </p:cNvSpPr>
          <p:nvPr>
            <p:ph type="title"/>
          </p:nvPr>
        </p:nvSpPr>
        <p:spPr>
          <a:xfrm>
            <a:off x="1167480" y="161100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title"/>
          </p:nvPr>
        </p:nvSpPr>
        <p:spPr>
          <a:xfrm>
            <a:off x="3637080" y="161100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 type="title"/>
          </p:nvPr>
        </p:nvSpPr>
        <p:spPr>
          <a:xfrm>
            <a:off x="6106680" y="161100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32440" y="1906200"/>
            <a:ext cx="3134520" cy="239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95960" y="77508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Google Shape;128;p23"/>
          <p:cNvCxnSpPr/>
          <p:nvPr/>
        </p:nvCxnSpPr>
        <p:spPr>
          <a:xfrm>
            <a:off x="4309560" y="1597680"/>
            <a:ext cx="524880" cy="360"/>
          </a:xfrm>
          <a:prstGeom prst="straightConnector1">
            <a:avLst/>
          </a:prstGeom>
          <a:ln w="38100">
            <a:solidFill>
              <a:srgbClr val="c5404e"/>
            </a:solidFill>
            <a:round/>
          </a:ln>
        </p:spPr>
      </p:cxnSp>
      <p:sp>
        <p:nvSpPr>
          <p:cNvPr id="289" name="Google Shape;130;p23"/>
          <p:cNvSpPr/>
          <p:nvPr/>
        </p:nvSpPr>
        <p:spPr>
          <a:xfrm>
            <a:off x="3017520" y="3634560"/>
            <a:ext cx="3108960" cy="10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pc="-1" strike="noStrike">
                <a:solidFill>
                  <a:schemeClr val="dk2"/>
                </a:solidFill>
                <a:latin typeface="Roboto"/>
                <a:ea typeface="Roboto"/>
              </a:rPr>
              <a:t>CREDITS: This presentation template was created by </a:t>
            </a:r>
            <a:r>
              <a:rPr b="1" lang="en" sz="1000" spc="-1" strike="noStrike" u="sng">
                <a:solidFill>
                  <a:schemeClr val="dk2"/>
                </a:solidFill>
                <a:uFillTx/>
                <a:latin typeface="Roboto"/>
                <a:ea typeface="Roboto"/>
                <a:hlinkClick r:id="rId2"/>
              </a:rPr>
              <a:t>Slidesgo</a:t>
            </a:r>
            <a:r>
              <a:rPr b="0" lang="en" sz="1000" spc="-1" strike="noStrike">
                <a:solidFill>
                  <a:schemeClr val="dk2"/>
                </a:solidFill>
                <a:latin typeface="Roboto"/>
                <a:ea typeface="Roboto"/>
              </a:rPr>
              <a:t>, including icons by </a:t>
            </a:r>
            <a:r>
              <a:rPr b="1" lang="en" sz="1000" spc="-1" strike="noStrike" u="sng">
                <a:solidFill>
                  <a:schemeClr val="dk2"/>
                </a:solidFill>
                <a:uFillTx/>
                <a:latin typeface="Roboto"/>
                <a:ea typeface="Roboto"/>
                <a:hlinkClick r:id="rId3"/>
              </a:rPr>
              <a:t>Flaticon</a:t>
            </a:r>
            <a:r>
              <a:rPr b="0" lang="en" sz="1000" spc="-1" strike="noStrike">
                <a:solidFill>
                  <a:schemeClr val="dk2"/>
                </a:solidFill>
                <a:latin typeface="Roboto"/>
                <a:ea typeface="Roboto"/>
              </a:rPr>
              <a:t>, and infographics &amp; images by </a:t>
            </a:r>
            <a:r>
              <a:rPr b="1" lang="en" sz="1000" spc="-1" strike="noStrike" u="sng">
                <a:solidFill>
                  <a:schemeClr val="dk2"/>
                </a:solidFill>
                <a:uFillTx/>
                <a:latin typeface="Roboto"/>
                <a:ea typeface="Roboto"/>
                <a:hlinkClick r:id="rId4"/>
              </a:rPr>
              <a:t>Freepik</a:t>
            </a:r>
            <a:r>
              <a:rPr b="0" lang="en" sz="1000" spc="-1" strike="noStrike">
                <a:solidFill>
                  <a:schemeClr val="dk2"/>
                </a:solidFill>
                <a:latin typeface="Roboto"/>
                <a:ea typeface="Roboto"/>
              </a:rPr>
              <a:t>. 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" Target="slide5.xml"/><Relationship Id="rId3" Type="http://schemas.openxmlformats.org/officeDocument/2006/relationships/slide" Target="slide8.xml"/><Relationship Id="rId4" Type="http://schemas.openxmlformats.org/officeDocument/2006/relationships/slide" Target="slide9.xml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149;p30"/>
          <p:cNvGrpSpPr/>
          <p:nvPr/>
        </p:nvGrpSpPr>
        <p:grpSpPr>
          <a:xfrm>
            <a:off x="4020120" y="607680"/>
            <a:ext cx="5064480" cy="3795120"/>
            <a:chOff x="4020120" y="607680"/>
            <a:chExt cx="5064480" cy="3795120"/>
          </a:xfrm>
        </p:grpSpPr>
        <p:sp>
          <p:nvSpPr>
            <p:cNvPr id="328" name="Google Shape;150;p30"/>
            <p:cNvSpPr/>
            <p:nvPr/>
          </p:nvSpPr>
          <p:spPr>
            <a:xfrm>
              <a:off x="4638240" y="607680"/>
              <a:ext cx="4446360" cy="3760200"/>
            </a:xfrm>
            <a:custGeom>
              <a:avLst/>
              <a:gdLst>
                <a:gd name="textAreaLeft" fmla="*/ 0 w 4446360"/>
                <a:gd name="textAreaRight" fmla="*/ 4446720 w 4446360"/>
                <a:gd name="textAreaTop" fmla="*/ 0 h 3760200"/>
                <a:gd name="textAreaBottom" fmla="*/ 3760560 h 3760200"/>
              </a:gdLst>
              <a:ahLst/>
              <a:rect l="textAreaLeft" t="textAreaTop" r="textAreaRight" b="textAreaBottom"/>
              <a:pathLst>
                <a:path w="186822" h="157985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9" name="Google Shape;151;p30"/>
            <p:cNvSpPr/>
            <p:nvPr/>
          </p:nvSpPr>
          <p:spPr>
            <a:xfrm>
              <a:off x="4020120" y="2758320"/>
              <a:ext cx="627840" cy="763200"/>
            </a:xfrm>
            <a:custGeom>
              <a:avLst/>
              <a:gdLst>
                <a:gd name="textAreaLeft" fmla="*/ 0 w 627840"/>
                <a:gd name="textAreaRight" fmla="*/ 628200 w 627840"/>
                <a:gd name="textAreaTop" fmla="*/ 0 h 763200"/>
                <a:gd name="textAreaBottom" fmla="*/ 763560 h 763200"/>
              </a:gdLst>
              <a:ahLst/>
              <a:rect l="textAreaLeft" t="textAreaTop" r="textAreaRight" b="textAreaBottom"/>
              <a:pathLst>
                <a:path w="26397" h="32076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0" name="Google Shape;152;p30"/>
            <p:cNvSpPr/>
            <p:nvPr/>
          </p:nvSpPr>
          <p:spPr>
            <a:xfrm>
              <a:off x="4654440" y="3549960"/>
              <a:ext cx="342000" cy="297000"/>
            </a:xfrm>
            <a:custGeom>
              <a:avLst/>
              <a:gdLst>
                <a:gd name="textAreaLeft" fmla="*/ 0 w 342000"/>
                <a:gd name="textAreaRight" fmla="*/ 342360 w 342000"/>
                <a:gd name="textAreaTop" fmla="*/ 0 h 297000"/>
                <a:gd name="textAreaBottom" fmla="*/ 297360 h 297000"/>
              </a:gdLst>
              <a:ahLst/>
              <a:rect l="textAreaLeft" t="textAreaTop" r="textAreaRight" b="textAreaBottom"/>
              <a:pathLst>
                <a:path w="14376" h="12495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1" name="Google Shape;153;p30"/>
            <p:cNvSpPr/>
            <p:nvPr/>
          </p:nvSpPr>
          <p:spPr>
            <a:xfrm>
              <a:off x="6203880" y="4005360"/>
              <a:ext cx="813240" cy="397440"/>
            </a:xfrm>
            <a:custGeom>
              <a:avLst/>
              <a:gdLst>
                <a:gd name="textAreaLeft" fmla="*/ 0 w 813240"/>
                <a:gd name="textAreaRight" fmla="*/ 813600 w 813240"/>
                <a:gd name="textAreaTop" fmla="*/ 0 h 397440"/>
                <a:gd name="textAreaBottom" fmla="*/ 397800 h 397440"/>
              </a:gdLst>
              <a:ahLst/>
              <a:rect l="textAreaLeft" t="textAreaTop" r="textAreaRight" b="textAreaBottom"/>
              <a:pathLst>
                <a:path w="34175" h="16718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2" name="Google Shape;154;p30"/>
            <p:cNvSpPr/>
            <p:nvPr/>
          </p:nvSpPr>
          <p:spPr>
            <a:xfrm>
              <a:off x="8019720" y="1209600"/>
              <a:ext cx="976320" cy="594000"/>
            </a:xfrm>
            <a:custGeom>
              <a:avLst/>
              <a:gdLst>
                <a:gd name="textAreaLeft" fmla="*/ 0 w 976320"/>
                <a:gd name="textAreaRight" fmla="*/ 976680 w 976320"/>
                <a:gd name="textAreaTop" fmla="*/ 0 h 594000"/>
                <a:gd name="textAreaBottom" fmla="*/ 594360 h 594000"/>
              </a:gdLst>
              <a:ahLst/>
              <a:rect l="textAreaLeft" t="textAreaTop" r="textAreaRight" b="textAreaBottom"/>
              <a:pathLst>
                <a:path w="41027" h="24965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561960" y="2113560"/>
            <a:ext cx="3617640" cy="1117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accent6"/>
                </a:solidFill>
                <a:latin typeface="Advent Pro"/>
                <a:ea typeface="Advent Pro"/>
              </a:rPr>
              <a:t>Cravings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623520" y="3372480"/>
            <a:ext cx="339624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434343"/>
                </a:solidFill>
                <a:latin typeface="Roboto"/>
                <a:ea typeface="Roboto"/>
              </a:rPr>
              <a:t>Food Delivery System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5" name="Google Shape;157;p30"/>
          <p:cNvCxnSpPr/>
          <p:nvPr/>
        </p:nvCxnSpPr>
        <p:spPr>
          <a:xfrm>
            <a:off x="711720" y="3258720"/>
            <a:ext cx="524520" cy="360"/>
          </a:xfrm>
          <a:prstGeom prst="straightConnector1">
            <a:avLst/>
          </a:prstGeom>
          <a:ln w="38100">
            <a:solidFill>
              <a:srgbClr val="c5404e"/>
            </a:solidFill>
            <a:round/>
          </a:ln>
        </p:spPr>
      </p:cxnSp>
      <p:grpSp>
        <p:nvGrpSpPr>
          <p:cNvPr id="336" name="Google Shape;158;p30"/>
          <p:cNvGrpSpPr/>
          <p:nvPr/>
        </p:nvGrpSpPr>
        <p:grpSpPr>
          <a:xfrm>
            <a:off x="4760280" y="632520"/>
            <a:ext cx="4716720" cy="4962240"/>
            <a:chOff x="4760280" y="632520"/>
            <a:chExt cx="4716720" cy="4962240"/>
          </a:xfrm>
        </p:grpSpPr>
        <p:sp>
          <p:nvSpPr>
            <p:cNvPr id="337" name="Google Shape;159;p30"/>
            <p:cNvSpPr/>
            <p:nvPr/>
          </p:nvSpPr>
          <p:spPr>
            <a:xfrm>
              <a:off x="5561280" y="2447640"/>
              <a:ext cx="660960" cy="316080"/>
            </a:xfrm>
            <a:custGeom>
              <a:avLst/>
              <a:gdLst>
                <a:gd name="textAreaLeft" fmla="*/ 0 w 660960"/>
                <a:gd name="textAreaRight" fmla="*/ 661320 w 660960"/>
                <a:gd name="textAreaTop" fmla="*/ 0 h 316080"/>
                <a:gd name="textAreaBottom" fmla="*/ 316440 h 316080"/>
              </a:gdLst>
              <a:ahLst/>
              <a:rect l="textAreaLeft" t="textAreaTop" r="textAreaRight" b="textAreaBottom"/>
              <a:pathLst>
                <a:path w="27780" h="1330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8" name="Google Shape;160;p30"/>
            <p:cNvSpPr/>
            <p:nvPr/>
          </p:nvSpPr>
          <p:spPr>
            <a:xfrm>
              <a:off x="5711400" y="2736000"/>
              <a:ext cx="660960" cy="316080"/>
            </a:xfrm>
            <a:custGeom>
              <a:avLst/>
              <a:gdLst>
                <a:gd name="textAreaLeft" fmla="*/ 0 w 660960"/>
                <a:gd name="textAreaRight" fmla="*/ 661320 w 660960"/>
                <a:gd name="textAreaTop" fmla="*/ 0 h 316080"/>
                <a:gd name="textAreaBottom" fmla="*/ 316440 h 316080"/>
              </a:gdLst>
              <a:ahLst/>
              <a:rect l="textAreaLeft" t="textAreaTop" r="textAreaRight" b="textAreaBottom"/>
              <a:pathLst>
                <a:path w="27779" h="1330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9" name="Google Shape;161;p30"/>
            <p:cNvSpPr/>
            <p:nvPr/>
          </p:nvSpPr>
          <p:spPr>
            <a:xfrm>
              <a:off x="6012360" y="3252960"/>
              <a:ext cx="567720" cy="335520"/>
            </a:xfrm>
            <a:custGeom>
              <a:avLst/>
              <a:gdLst>
                <a:gd name="textAreaLeft" fmla="*/ 0 w 567720"/>
                <a:gd name="textAreaRight" fmla="*/ 568080 w 567720"/>
                <a:gd name="textAreaTop" fmla="*/ 0 h 335520"/>
                <a:gd name="textAreaBottom" fmla="*/ 335880 h 335520"/>
              </a:gdLst>
              <a:ahLst/>
              <a:rect l="textAreaLeft" t="textAreaTop" r="textAreaRight" b="textAreaBottom"/>
              <a:pathLst>
                <a:path w="23872" h="14113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0" name="Google Shape;162;p30"/>
            <p:cNvSpPr/>
            <p:nvPr/>
          </p:nvSpPr>
          <p:spPr>
            <a:xfrm>
              <a:off x="6518520" y="3233880"/>
              <a:ext cx="1689840" cy="1057680"/>
            </a:xfrm>
            <a:custGeom>
              <a:avLst/>
              <a:gdLst>
                <a:gd name="textAreaLeft" fmla="*/ 0 w 1689840"/>
                <a:gd name="textAreaRight" fmla="*/ 1690200 w 1689840"/>
                <a:gd name="textAreaTop" fmla="*/ 0 h 1057680"/>
                <a:gd name="textAreaBottom" fmla="*/ 1058040 h 1057680"/>
              </a:gdLst>
              <a:ahLst/>
              <a:rect l="textAreaLeft" t="textAreaTop" r="textAreaRight" b="textAreaBottom"/>
              <a:pathLst>
                <a:path w="71007" h="44444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1" name="Google Shape;163;p30"/>
            <p:cNvSpPr/>
            <p:nvPr/>
          </p:nvSpPr>
          <p:spPr>
            <a:xfrm>
              <a:off x="5306760" y="902160"/>
              <a:ext cx="2781360" cy="3147120"/>
            </a:xfrm>
            <a:custGeom>
              <a:avLst/>
              <a:gdLst>
                <a:gd name="textAreaLeft" fmla="*/ 0 w 2781360"/>
                <a:gd name="textAreaRight" fmla="*/ 2781720 w 2781360"/>
                <a:gd name="textAreaTop" fmla="*/ 0 h 3147120"/>
                <a:gd name="textAreaBottom" fmla="*/ 3147480 h 3147120"/>
              </a:gdLst>
              <a:ahLst/>
              <a:rect l="textAreaLeft" t="textAreaTop" r="textAreaRight" b="textAreaBottom"/>
              <a:pathLst>
                <a:path w="116866" h="132235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2" name="Google Shape;164;p30"/>
            <p:cNvSpPr/>
            <p:nvPr/>
          </p:nvSpPr>
          <p:spPr>
            <a:xfrm>
              <a:off x="5401440" y="996840"/>
              <a:ext cx="2592000" cy="2957760"/>
            </a:xfrm>
            <a:custGeom>
              <a:avLst/>
              <a:gdLst>
                <a:gd name="textAreaLeft" fmla="*/ 0 w 2592000"/>
                <a:gd name="textAreaRight" fmla="*/ 2592360 w 2592000"/>
                <a:gd name="textAreaTop" fmla="*/ 0 h 2957760"/>
                <a:gd name="textAreaBottom" fmla="*/ 2958120 h 2957760"/>
              </a:gdLst>
              <a:ahLst/>
              <a:rect l="textAreaLeft" t="textAreaTop" r="textAreaRight" b="textAreaBottom"/>
              <a:pathLst>
                <a:path w="108906" h="12428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3" name="Google Shape;165;p30"/>
            <p:cNvSpPr/>
            <p:nvPr/>
          </p:nvSpPr>
          <p:spPr>
            <a:xfrm>
              <a:off x="5211000" y="708120"/>
              <a:ext cx="1665000" cy="1009800"/>
            </a:xfrm>
            <a:custGeom>
              <a:avLst/>
              <a:gdLst>
                <a:gd name="textAreaLeft" fmla="*/ 0 w 1665000"/>
                <a:gd name="textAreaRight" fmla="*/ 1665360 w 1665000"/>
                <a:gd name="textAreaTop" fmla="*/ 0 h 1009800"/>
                <a:gd name="textAreaBottom" fmla="*/ 1010160 h 1009800"/>
              </a:gdLst>
              <a:ahLst/>
              <a:rect l="textAreaLeft" t="textAreaTop" r="textAreaRight" b="textAreaBottom"/>
              <a:pathLst>
                <a:path w="69965" h="42438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4" name="Google Shape;166;p30"/>
            <p:cNvSpPr/>
            <p:nvPr/>
          </p:nvSpPr>
          <p:spPr>
            <a:xfrm>
              <a:off x="5881680" y="1061280"/>
              <a:ext cx="404280" cy="234000"/>
            </a:xfrm>
            <a:custGeom>
              <a:avLst/>
              <a:gdLst>
                <a:gd name="textAreaLeft" fmla="*/ 0 w 404280"/>
                <a:gd name="textAreaRight" fmla="*/ 404640 w 404280"/>
                <a:gd name="textAreaTop" fmla="*/ 0 h 234000"/>
                <a:gd name="textAreaBottom" fmla="*/ 234360 h 234000"/>
              </a:gdLst>
              <a:ahLst/>
              <a:rect l="textAreaLeft" t="textAreaTop" r="textAreaRight" b="textAreaBottom"/>
              <a:pathLst>
                <a:path w="17006" h="9842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5" name="Google Shape;167;p30"/>
            <p:cNvSpPr/>
            <p:nvPr/>
          </p:nvSpPr>
          <p:spPr>
            <a:xfrm>
              <a:off x="5787000" y="1287000"/>
              <a:ext cx="61200" cy="5832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58320"/>
                <a:gd name="textAreaBottom" fmla="*/ 58680 h 58320"/>
              </a:gdLst>
              <a:ahLst/>
              <a:rect l="textAreaLeft" t="textAreaTop" r="textAreaRight" b="textAreaBottom"/>
              <a:pathLst>
                <a:path w="2589" h="2459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160" bIns="29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6" name="Google Shape;168;p30"/>
            <p:cNvSpPr/>
            <p:nvPr/>
          </p:nvSpPr>
          <p:spPr>
            <a:xfrm>
              <a:off x="7159320" y="3639960"/>
              <a:ext cx="443520" cy="302760"/>
            </a:xfrm>
            <a:custGeom>
              <a:avLst/>
              <a:gdLst>
                <a:gd name="textAreaLeft" fmla="*/ 0 w 443520"/>
                <a:gd name="textAreaRight" fmla="*/ 443880 w 443520"/>
                <a:gd name="textAreaTop" fmla="*/ 0 h 302760"/>
                <a:gd name="textAreaBottom" fmla="*/ 303120 h 302760"/>
              </a:gdLst>
              <a:ahLst/>
              <a:rect l="textAreaLeft" t="textAreaTop" r="textAreaRight" b="textAreaBottom"/>
              <a:pathLst>
                <a:path w="18652" h="12733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7" name="Google Shape;169;p30"/>
            <p:cNvSpPr/>
            <p:nvPr/>
          </p:nvSpPr>
          <p:spPr>
            <a:xfrm>
              <a:off x="7191360" y="3668040"/>
              <a:ext cx="379440" cy="246600"/>
            </a:xfrm>
            <a:custGeom>
              <a:avLst/>
              <a:gdLst>
                <a:gd name="textAreaLeft" fmla="*/ 0 w 379440"/>
                <a:gd name="textAreaRight" fmla="*/ 379800 w 379440"/>
                <a:gd name="textAreaTop" fmla="*/ 0 h 246600"/>
                <a:gd name="textAreaBottom" fmla="*/ 246960 h 246600"/>
              </a:gdLst>
              <a:ahLst/>
              <a:rect l="textAreaLeft" t="textAreaTop" r="textAreaRight" b="textAreaBottom"/>
              <a:pathLst>
                <a:path w="15957" h="10372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8" name="Google Shape;170;p30"/>
            <p:cNvSpPr/>
            <p:nvPr/>
          </p:nvSpPr>
          <p:spPr>
            <a:xfrm>
              <a:off x="5972760" y="1374480"/>
              <a:ext cx="669600" cy="432720"/>
            </a:xfrm>
            <a:custGeom>
              <a:avLst/>
              <a:gdLst>
                <a:gd name="textAreaLeft" fmla="*/ 0 w 669600"/>
                <a:gd name="textAreaRight" fmla="*/ 669960 w 669600"/>
                <a:gd name="textAreaTop" fmla="*/ 0 h 432720"/>
                <a:gd name="textAreaBottom" fmla="*/ 433080 h 432720"/>
              </a:gdLst>
              <a:ahLst/>
              <a:rect l="textAreaLeft" t="textAreaTop" r="textAreaRight" b="textAreaBottom"/>
              <a:pathLst>
                <a:path w="28141" h="18198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9" name="Google Shape;171;p30"/>
            <p:cNvSpPr/>
            <p:nvPr/>
          </p:nvSpPr>
          <p:spPr>
            <a:xfrm>
              <a:off x="6078960" y="1447200"/>
              <a:ext cx="887040" cy="486720"/>
            </a:xfrm>
            <a:custGeom>
              <a:avLst/>
              <a:gdLst>
                <a:gd name="textAreaLeft" fmla="*/ 0 w 887040"/>
                <a:gd name="textAreaRight" fmla="*/ 887400 w 887040"/>
                <a:gd name="textAreaTop" fmla="*/ 0 h 486720"/>
                <a:gd name="textAreaBottom" fmla="*/ 487080 h 486720"/>
              </a:gdLst>
              <a:ahLst/>
              <a:rect l="textAreaLeft" t="textAreaTop" r="textAreaRight" b="textAreaBottom"/>
              <a:pathLst>
                <a:path w="37278" h="20457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0" name="Google Shape;172;p30"/>
            <p:cNvSpPr/>
            <p:nvPr/>
          </p:nvSpPr>
          <p:spPr>
            <a:xfrm>
              <a:off x="5623920" y="1774440"/>
              <a:ext cx="351360" cy="30780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0 h 307800"/>
                <a:gd name="textAreaBottom" fmla="*/ 308160 h 307800"/>
              </a:gdLst>
              <a:ahLst/>
              <a:rect l="textAreaLeft" t="textAreaTop" r="textAreaRight" b="textAreaBottom"/>
              <a:pathLst>
                <a:path w="14783" h="12947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1" name="Google Shape;173;p30"/>
            <p:cNvSpPr/>
            <p:nvPr/>
          </p:nvSpPr>
          <p:spPr>
            <a:xfrm>
              <a:off x="5810400" y="1975680"/>
              <a:ext cx="897120" cy="896400"/>
            </a:xfrm>
            <a:custGeom>
              <a:avLst/>
              <a:gdLst>
                <a:gd name="textAreaLeft" fmla="*/ 0 w 897120"/>
                <a:gd name="textAreaRight" fmla="*/ 897480 w 897120"/>
                <a:gd name="textAreaTop" fmla="*/ 0 h 896400"/>
                <a:gd name="textAreaBottom" fmla="*/ 896760 h 896400"/>
              </a:gdLst>
              <a:ahLst/>
              <a:rect l="textAreaLeft" t="textAreaTop" r="textAreaRight" b="textAreaBottom"/>
              <a:pathLst>
                <a:path w="37701" h="37678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2" name="Google Shape;174;p30"/>
            <p:cNvSpPr/>
            <p:nvPr/>
          </p:nvSpPr>
          <p:spPr>
            <a:xfrm>
              <a:off x="6458400" y="1638720"/>
              <a:ext cx="897120" cy="896400"/>
            </a:xfrm>
            <a:custGeom>
              <a:avLst/>
              <a:gdLst>
                <a:gd name="textAreaLeft" fmla="*/ 0 w 897120"/>
                <a:gd name="textAreaRight" fmla="*/ 897480 w 897120"/>
                <a:gd name="textAreaTop" fmla="*/ 0 h 896400"/>
                <a:gd name="textAreaBottom" fmla="*/ 896760 h 896400"/>
              </a:gdLst>
              <a:ahLst/>
              <a:rect l="textAreaLeft" t="textAreaTop" r="textAreaRight" b="textAreaBottom"/>
              <a:pathLst>
                <a:path w="37701" h="37679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3" name="Google Shape;175;p30"/>
            <p:cNvSpPr/>
            <p:nvPr/>
          </p:nvSpPr>
          <p:spPr>
            <a:xfrm>
              <a:off x="6164280" y="2629080"/>
              <a:ext cx="897120" cy="896400"/>
            </a:xfrm>
            <a:custGeom>
              <a:avLst/>
              <a:gdLst>
                <a:gd name="textAreaLeft" fmla="*/ 0 w 897120"/>
                <a:gd name="textAreaRight" fmla="*/ 897480 w 897120"/>
                <a:gd name="textAreaTop" fmla="*/ 0 h 896400"/>
                <a:gd name="textAreaBottom" fmla="*/ 896760 h 896400"/>
              </a:gdLst>
              <a:ahLst/>
              <a:rect l="textAreaLeft" t="textAreaTop" r="textAreaRight" b="textAreaBottom"/>
              <a:pathLst>
                <a:path w="37699" h="37679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4" name="Google Shape;176;p30"/>
            <p:cNvSpPr/>
            <p:nvPr/>
          </p:nvSpPr>
          <p:spPr>
            <a:xfrm>
              <a:off x="6811920" y="2292480"/>
              <a:ext cx="897120" cy="896400"/>
            </a:xfrm>
            <a:custGeom>
              <a:avLst/>
              <a:gdLst>
                <a:gd name="textAreaLeft" fmla="*/ 0 w 897120"/>
                <a:gd name="textAreaRight" fmla="*/ 897480 w 897120"/>
                <a:gd name="textAreaTop" fmla="*/ 0 h 896400"/>
                <a:gd name="textAreaBottom" fmla="*/ 896760 h 896400"/>
              </a:gdLst>
              <a:ahLst/>
              <a:rect l="textAreaLeft" t="textAreaTop" r="textAreaRight" b="textAreaBottom"/>
              <a:pathLst>
                <a:path w="37700" h="37679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5" name="Google Shape;177;p30"/>
            <p:cNvSpPr/>
            <p:nvPr/>
          </p:nvSpPr>
          <p:spPr>
            <a:xfrm>
              <a:off x="7130520" y="2578320"/>
              <a:ext cx="427680" cy="355680"/>
            </a:xfrm>
            <a:custGeom>
              <a:avLst/>
              <a:gdLst>
                <a:gd name="textAreaLeft" fmla="*/ 0 w 427680"/>
                <a:gd name="textAreaRight" fmla="*/ 428040 w 427680"/>
                <a:gd name="textAreaTop" fmla="*/ 0 h 355680"/>
                <a:gd name="textAreaBottom" fmla="*/ 356040 h 355680"/>
              </a:gdLst>
              <a:ahLst/>
              <a:rect l="textAreaLeft" t="textAreaTop" r="textAreaRight" b="textAreaBottom"/>
              <a:pathLst>
                <a:path w="17983" h="14964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6" name="Google Shape;178;p30"/>
            <p:cNvSpPr/>
            <p:nvPr/>
          </p:nvSpPr>
          <p:spPr>
            <a:xfrm>
              <a:off x="7088760" y="2580840"/>
              <a:ext cx="403560" cy="357840"/>
            </a:xfrm>
            <a:custGeom>
              <a:avLst/>
              <a:gdLst>
                <a:gd name="textAreaLeft" fmla="*/ 0 w 403560"/>
                <a:gd name="textAreaRight" fmla="*/ 403920 w 403560"/>
                <a:gd name="textAreaTop" fmla="*/ 0 h 357840"/>
                <a:gd name="textAreaBottom" fmla="*/ 358200 h 357840"/>
              </a:gdLst>
              <a:ahLst/>
              <a:rect l="textAreaLeft" t="textAreaTop" r="textAreaRight" b="textAreaBottom"/>
              <a:pathLst>
                <a:path w="16974" h="15048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7" name="Google Shape;179;p30"/>
            <p:cNvSpPr/>
            <p:nvPr/>
          </p:nvSpPr>
          <p:spPr>
            <a:xfrm>
              <a:off x="7200360" y="2580840"/>
              <a:ext cx="291960" cy="274320"/>
            </a:xfrm>
            <a:custGeom>
              <a:avLst/>
              <a:gdLst>
                <a:gd name="textAreaLeft" fmla="*/ 0 w 291960"/>
                <a:gd name="textAreaRight" fmla="*/ 292320 w 291960"/>
                <a:gd name="textAreaTop" fmla="*/ 0 h 274320"/>
                <a:gd name="textAreaBottom" fmla="*/ 274680 h 274320"/>
              </a:gdLst>
              <a:ahLst/>
              <a:rect l="textAreaLeft" t="textAreaTop" r="textAreaRight" b="textAreaBottom"/>
              <a:pathLst>
                <a:path w="12288" h="11537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8" name="Google Shape;180;p30"/>
            <p:cNvSpPr/>
            <p:nvPr/>
          </p:nvSpPr>
          <p:spPr>
            <a:xfrm>
              <a:off x="7074360" y="2641320"/>
              <a:ext cx="428040" cy="336240"/>
            </a:xfrm>
            <a:custGeom>
              <a:avLst/>
              <a:gdLst>
                <a:gd name="textAreaLeft" fmla="*/ 0 w 428040"/>
                <a:gd name="textAreaRight" fmla="*/ 428400 w 428040"/>
                <a:gd name="textAreaTop" fmla="*/ 0 h 336240"/>
                <a:gd name="textAreaBottom" fmla="*/ 336600 h 336240"/>
              </a:gdLst>
              <a:ahLst/>
              <a:rect l="textAreaLeft" t="textAreaTop" r="textAreaRight" b="textAreaBottom"/>
              <a:pathLst>
                <a:path w="17999" h="14139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9" name="Google Shape;181;p30"/>
            <p:cNvSpPr/>
            <p:nvPr/>
          </p:nvSpPr>
          <p:spPr>
            <a:xfrm>
              <a:off x="7210080" y="2641320"/>
              <a:ext cx="291960" cy="244080"/>
            </a:xfrm>
            <a:custGeom>
              <a:avLst/>
              <a:gdLst>
                <a:gd name="textAreaLeft" fmla="*/ 0 w 291960"/>
                <a:gd name="textAreaRight" fmla="*/ 292320 w 291960"/>
                <a:gd name="textAreaTop" fmla="*/ 0 h 244080"/>
                <a:gd name="textAreaBottom" fmla="*/ 244440 h 244080"/>
              </a:gdLst>
              <a:ahLst/>
              <a:rect l="textAreaLeft" t="textAreaTop" r="textAreaRight" b="textAreaBottom"/>
              <a:pathLst>
                <a:path w="12286" h="10277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0" name="Google Shape;182;p30"/>
            <p:cNvSpPr/>
            <p:nvPr/>
          </p:nvSpPr>
          <p:spPr>
            <a:xfrm>
              <a:off x="7193160" y="2813040"/>
              <a:ext cx="37440" cy="374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591" h="1591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1" name="Google Shape;183;p30"/>
            <p:cNvSpPr/>
            <p:nvPr/>
          </p:nvSpPr>
          <p:spPr>
            <a:xfrm>
              <a:off x="7327440" y="2743200"/>
              <a:ext cx="37440" cy="374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591" h="1591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2" name="Google Shape;184;p30"/>
            <p:cNvSpPr/>
            <p:nvPr/>
          </p:nvSpPr>
          <p:spPr>
            <a:xfrm>
              <a:off x="7237440" y="2733840"/>
              <a:ext cx="37440" cy="374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591" h="1591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3" name="Google Shape;185;p30"/>
            <p:cNvSpPr/>
            <p:nvPr/>
          </p:nvSpPr>
          <p:spPr>
            <a:xfrm>
              <a:off x="7249680" y="2733840"/>
              <a:ext cx="25200" cy="309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0960"/>
                <a:gd name="textAreaBottom" fmla="*/ 31320 h 30960"/>
              </a:gdLst>
              <a:ahLst/>
              <a:rect l="textAreaLeft" t="textAreaTop" r="textAreaRight" b="textAreaBottom"/>
              <a:pathLst>
                <a:path w="1067" h="1319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4" name="Google Shape;186;p30"/>
            <p:cNvSpPr/>
            <p:nvPr/>
          </p:nvSpPr>
          <p:spPr>
            <a:xfrm>
              <a:off x="6768720" y="2085120"/>
              <a:ext cx="388440" cy="262440"/>
            </a:xfrm>
            <a:custGeom>
              <a:avLst/>
              <a:gdLst>
                <a:gd name="textAreaLeft" fmla="*/ 0 w 388440"/>
                <a:gd name="textAreaRight" fmla="*/ 388800 w 388440"/>
                <a:gd name="textAreaTop" fmla="*/ 0 h 262440"/>
                <a:gd name="textAreaBottom" fmla="*/ 262800 h 262440"/>
              </a:gdLst>
              <a:ahLst/>
              <a:rect l="textAreaLeft" t="textAreaTop" r="textAreaRight" b="textAreaBottom"/>
              <a:pathLst>
                <a:path w="16332" h="11047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5" name="Google Shape;187;p30"/>
            <p:cNvSpPr/>
            <p:nvPr/>
          </p:nvSpPr>
          <p:spPr>
            <a:xfrm>
              <a:off x="6941520" y="2085120"/>
              <a:ext cx="215640" cy="17316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73160"/>
                <a:gd name="textAreaBottom" fmla="*/ 173520 h 173160"/>
              </a:gdLst>
              <a:ahLst/>
              <a:rect l="textAreaLeft" t="textAreaTop" r="textAreaRight" b="textAreaBottom"/>
              <a:pathLst>
                <a:path w="9080" h="7287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760" bIns="86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6" name="Google Shape;188;p30"/>
            <p:cNvSpPr/>
            <p:nvPr/>
          </p:nvSpPr>
          <p:spPr>
            <a:xfrm>
              <a:off x="6670080" y="1884240"/>
              <a:ext cx="426600" cy="348120"/>
            </a:xfrm>
            <a:custGeom>
              <a:avLst/>
              <a:gdLst>
                <a:gd name="textAreaLeft" fmla="*/ 0 w 426600"/>
                <a:gd name="textAreaRight" fmla="*/ 426960 w 426600"/>
                <a:gd name="textAreaTop" fmla="*/ 0 h 348120"/>
                <a:gd name="textAreaBottom" fmla="*/ 348480 h 348120"/>
              </a:gdLst>
              <a:ahLst/>
              <a:rect l="textAreaLeft" t="textAreaTop" r="textAreaRight" b="textAreaBottom"/>
              <a:pathLst>
                <a:path w="17943" h="1464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7" name="Google Shape;189;p30"/>
            <p:cNvSpPr/>
            <p:nvPr/>
          </p:nvSpPr>
          <p:spPr>
            <a:xfrm>
              <a:off x="6801840" y="1884240"/>
              <a:ext cx="294840" cy="25884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0 h 258840"/>
                <a:gd name="textAreaBottom" fmla="*/ 259200 h 258840"/>
              </a:gdLst>
              <a:ahLst/>
              <a:rect l="textAreaLeft" t="textAreaTop" r="textAreaRight" b="textAreaBottom"/>
              <a:pathLst>
                <a:path w="12401" h="10894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8" name="Google Shape;190;p30"/>
            <p:cNvSpPr/>
            <p:nvPr/>
          </p:nvSpPr>
          <p:spPr>
            <a:xfrm>
              <a:off x="6691320" y="1989000"/>
              <a:ext cx="457920" cy="290160"/>
            </a:xfrm>
            <a:custGeom>
              <a:avLst/>
              <a:gdLst>
                <a:gd name="textAreaLeft" fmla="*/ 0 w 457920"/>
                <a:gd name="textAreaRight" fmla="*/ 458280 w 457920"/>
                <a:gd name="textAreaTop" fmla="*/ 0 h 290160"/>
                <a:gd name="textAreaBottom" fmla="*/ 290520 h 290160"/>
              </a:gdLst>
              <a:ahLst/>
              <a:rect l="textAreaLeft" t="textAreaTop" r="textAreaRight" b="textAreaBottom"/>
              <a:pathLst>
                <a:path w="19251" h="12202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9" name="Google Shape;191;p30"/>
            <p:cNvSpPr/>
            <p:nvPr/>
          </p:nvSpPr>
          <p:spPr>
            <a:xfrm>
              <a:off x="6770880" y="2028240"/>
              <a:ext cx="37440" cy="374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591" h="159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0" name="Google Shape;192;p30"/>
            <p:cNvSpPr/>
            <p:nvPr/>
          </p:nvSpPr>
          <p:spPr>
            <a:xfrm>
              <a:off x="6905520" y="1958400"/>
              <a:ext cx="37440" cy="374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591" h="1591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1" name="Google Shape;193;p30"/>
            <p:cNvSpPr/>
            <p:nvPr/>
          </p:nvSpPr>
          <p:spPr>
            <a:xfrm>
              <a:off x="6815160" y="1949040"/>
              <a:ext cx="37440" cy="374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1591" h="1591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2" name="Google Shape;194;p30"/>
            <p:cNvSpPr/>
            <p:nvPr/>
          </p:nvSpPr>
          <p:spPr>
            <a:xfrm>
              <a:off x="6827760" y="1949040"/>
              <a:ext cx="25200" cy="309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30960"/>
                <a:gd name="textAreaBottom" fmla="*/ 31320 h 30960"/>
              </a:gdLst>
              <a:ahLst/>
              <a:rect l="textAreaLeft" t="textAreaTop" r="textAreaRight" b="textAreaBottom"/>
              <a:pathLst>
                <a:path w="1067" h="132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480" bIns="15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3" name="Google Shape;195;p30"/>
            <p:cNvSpPr/>
            <p:nvPr/>
          </p:nvSpPr>
          <p:spPr>
            <a:xfrm>
              <a:off x="6890760" y="1989000"/>
              <a:ext cx="258480" cy="202320"/>
            </a:xfrm>
            <a:custGeom>
              <a:avLst/>
              <a:gdLst>
                <a:gd name="textAreaLeft" fmla="*/ 0 w 258480"/>
                <a:gd name="textAreaRight" fmla="*/ 258840 w 258480"/>
                <a:gd name="textAreaTop" fmla="*/ 0 h 202320"/>
                <a:gd name="textAreaBottom" fmla="*/ 202680 h 202320"/>
              </a:gdLst>
              <a:ahLst/>
              <a:rect l="textAreaLeft" t="textAreaTop" r="textAreaRight" b="textAreaBottom"/>
              <a:pathLst>
                <a:path w="10880" h="8517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4" name="Google Shape;196;p30"/>
            <p:cNvSpPr/>
            <p:nvPr/>
          </p:nvSpPr>
          <p:spPr>
            <a:xfrm>
              <a:off x="6961680" y="2012400"/>
              <a:ext cx="92520" cy="10548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105480"/>
                <a:gd name="textAreaBottom" fmla="*/ 105840 h 105480"/>
              </a:gdLst>
              <a:ahLst/>
              <a:rect l="textAreaLeft" t="textAreaTop" r="textAreaRight" b="textAreaBottom"/>
              <a:pathLst>
                <a:path w="3905" h="4444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920" bIns="52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5" name="Google Shape;197;p30"/>
            <p:cNvSpPr/>
            <p:nvPr/>
          </p:nvSpPr>
          <p:spPr>
            <a:xfrm>
              <a:off x="6797880" y="2136960"/>
              <a:ext cx="41400" cy="100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1752" h="4215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6" name="Google Shape;198;p30"/>
            <p:cNvSpPr/>
            <p:nvPr/>
          </p:nvSpPr>
          <p:spPr>
            <a:xfrm>
              <a:off x="6899760" y="2084040"/>
              <a:ext cx="41400" cy="100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00080"/>
                <a:gd name="textAreaBottom" fmla="*/ 100440 h 100080"/>
              </a:gdLst>
              <a:ahLst/>
              <a:rect l="textAreaLeft" t="textAreaTop" r="textAreaRight" b="textAreaBottom"/>
              <a:pathLst>
                <a:path w="1751" h="4215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040" bIns="50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7" name="Google Shape;199;p30"/>
            <p:cNvSpPr/>
            <p:nvPr/>
          </p:nvSpPr>
          <p:spPr>
            <a:xfrm>
              <a:off x="6909120" y="2084040"/>
              <a:ext cx="31680" cy="716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71640"/>
                <a:gd name="textAreaBottom" fmla="*/ 72000 h 71640"/>
              </a:gdLst>
              <a:ahLst/>
              <a:rect l="textAreaLeft" t="textAreaTop" r="textAreaRight" b="textAreaBottom"/>
              <a:pathLst>
                <a:path w="1350" h="3021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8" name="Google Shape;200;p30"/>
            <p:cNvSpPr/>
            <p:nvPr/>
          </p:nvSpPr>
          <p:spPr>
            <a:xfrm>
              <a:off x="6987960" y="2012400"/>
              <a:ext cx="65880" cy="10188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788" h="4302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120" bIns="5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9" name="Google Shape;201;p30"/>
            <p:cNvSpPr/>
            <p:nvPr/>
          </p:nvSpPr>
          <p:spPr>
            <a:xfrm>
              <a:off x="6011640" y="2265120"/>
              <a:ext cx="316080" cy="365040"/>
            </a:xfrm>
            <a:custGeom>
              <a:avLst/>
              <a:gdLst>
                <a:gd name="textAreaLeft" fmla="*/ 0 w 316080"/>
                <a:gd name="textAreaRight" fmla="*/ 316440 w 316080"/>
                <a:gd name="textAreaTop" fmla="*/ 0 h 365040"/>
                <a:gd name="textAreaBottom" fmla="*/ 365400 h 365040"/>
              </a:gdLst>
              <a:ahLst/>
              <a:rect l="textAreaLeft" t="textAreaTop" r="textAreaRight" b="textAreaBottom"/>
              <a:pathLst>
                <a:path w="13289" h="15345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0" name="Google Shape;202;p30"/>
            <p:cNvSpPr/>
            <p:nvPr/>
          </p:nvSpPr>
          <p:spPr>
            <a:xfrm>
              <a:off x="6011640" y="2265120"/>
              <a:ext cx="164520" cy="365040"/>
            </a:xfrm>
            <a:custGeom>
              <a:avLst/>
              <a:gdLst>
                <a:gd name="textAreaLeft" fmla="*/ 0 w 164520"/>
                <a:gd name="textAreaRight" fmla="*/ 164880 w 164520"/>
                <a:gd name="textAreaTop" fmla="*/ 0 h 365040"/>
                <a:gd name="textAreaBottom" fmla="*/ 365400 h 365040"/>
              </a:gdLst>
              <a:ahLst/>
              <a:rect l="textAreaLeft" t="textAreaTop" r="textAreaRight" b="textAreaBottom"/>
              <a:pathLst>
                <a:path w="6931" h="15345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1" name="Google Shape;203;p30"/>
            <p:cNvSpPr/>
            <p:nvPr/>
          </p:nvSpPr>
          <p:spPr>
            <a:xfrm>
              <a:off x="6165360" y="2436120"/>
              <a:ext cx="92160" cy="8748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87480"/>
                <a:gd name="textAreaBottom" fmla="*/ 87840 h 87480"/>
              </a:gdLst>
              <a:ahLst/>
              <a:rect l="textAreaLeft" t="textAreaTop" r="textAreaRight" b="textAreaBottom"/>
              <a:pathLst>
                <a:path w="3891" h="3695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3920" bIns="43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2" name="Google Shape;204;p30"/>
            <p:cNvSpPr/>
            <p:nvPr/>
          </p:nvSpPr>
          <p:spPr>
            <a:xfrm>
              <a:off x="6190560" y="2435760"/>
              <a:ext cx="70200" cy="828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2962" h="3489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400" bIns="41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3" name="Google Shape;205;p30"/>
            <p:cNvSpPr/>
            <p:nvPr/>
          </p:nvSpPr>
          <p:spPr>
            <a:xfrm>
              <a:off x="6202800" y="2304360"/>
              <a:ext cx="326880" cy="293400"/>
            </a:xfrm>
            <a:custGeom>
              <a:avLst/>
              <a:gdLst>
                <a:gd name="textAreaLeft" fmla="*/ 0 w 326880"/>
                <a:gd name="textAreaRight" fmla="*/ 327240 w 326880"/>
                <a:gd name="textAreaTop" fmla="*/ 0 h 293400"/>
                <a:gd name="textAreaBottom" fmla="*/ 293760 h 293400"/>
              </a:gdLst>
              <a:ahLst/>
              <a:rect l="textAreaLeft" t="textAreaTop" r="textAreaRight" b="textAreaBottom"/>
              <a:pathLst>
                <a:path w="13745" h="12337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4" name="Google Shape;206;p30"/>
            <p:cNvSpPr/>
            <p:nvPr/>
          </p:nvSpPr>
          <p:spPr>
            <a:xfrm>
              <a:off x="6260760" y="2329200"/>
              <a:ext cx="144360" cy="90720"/>
            </a:xfrm>
            <a:custGeom>
              <a:avLst/>
              <a:gdLst>
                <a:gd name="textAreaLeft" fmla="*/ 0 w 144360"/>
                <a:gd name="textAreaRight" fmla="*/ 144720 w 144360"/>
                <a:gd name="textAreaTop" fmla="*/ 0 h 90720"/>
                <a:gd name="textAreaBottom" fmla="*/ 91080 h 90720"/>
              </a:gdLst>
              <a:ahLst/>
              <a:rect l="textAreaLeft" t="textAreaTop" r="textAreaRight" b="textAreaBottom"/>
              <a:pathLst>
                <a:path w="6087" h="3824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360" bIns="45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5" name="Google Shape;207;p30"/>
            <p:cNvSpPr/>
            <p:nvPr/>
          </p:nvSpPr>
          <p:spPr>
            <a:xfrm>
              <a:off x="6462000" y="2988000"/>
              <a:ext cx="333360" cy="29628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296280"/>
                <a:gd name="textAreaBottom" fmla="*/ 296640 h 296280"/>
              </a:gdLst>
              <a:ahLst/>
              <a:rect l="textAreaLeft" t="textAreaTop" r="textAreaRight" b="textAreaBottom"/>
              <a:pathLst>
                <a:path w="14021" h="12462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6" name="Google Shape;208;p30"/>
            <p:cNvSpPr/>
            <p:nvPr/>
          </p:nvSpPr>
          <p:spPr>
            <a:xfrm>
              <a:off x="6566760" y="2988000"/>
              <a:ext cx="228600" cy="242640"/>
            </a:xfrm>
            <a:custGeom>
              <a:avLst/>
              <a:gdLst>
                <a:gd name="textAreaLeft" fmla="*/ 0 w 228600"/>
                <a:gd name="textAreaRight" fmla="*/ 228960 w 228600"/>
                <a:gd name="textAreaTop" fmla="*/ 0 h 242640"/>
                <a:gd name="textAreaBottom" fmla="*/ 243000 h 242640"/>
              </a:gdLst>
              <a:ahLst/>
              <a:rect l="textAreaLeft" t="textAreaTop" r="textAreaRight" b="textAreaBottom"/>
              <a:pathLst>
                <a:path w="9620" h="10216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7" name="Google Shape;209;p30"/>
            <p:cNvSpPr/>
            <p:nvPr/>
          </p:nvSpPr>
          <p:spPr>
            <a:xfrm>
              <a:off x="6525720" y="3043800"/>
              <a:ext cx="211680" cy="18720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187200"/>
                <a:gd name="textAreaBottom" fmla="*/ 187560 h 187200"/>
              </a:gdLst>
              <a:ahLst/>
              <a:rect l="textAreaLeft" t="textAreaTop" r="textAreaRight" b="textAreaBottom"/>
              <a:pathLst>
                <a:path w="8912" h="7877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8" name="Google Shape;210;p30"/>
            <p:cNvSpPr/>
            <p:nvPr/>
          </p:nvSpPr>
          <p:spPr>
            <a:xfrm>
              <a:off x="6592320" y="3043800"/>
              <a:ext cx="145080" cy="151920"/>
            </a:xfrm>
            <a:custGeom>
              <a:avLst/>
              <a:gdLst>
                <a:gd name="textAreaLeft" fmla="*/ 0 w 145080"/>
                <a:gd name="textAreaRight" fmla="*/ 145440 w 14508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6111" h="6404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960" bIns="75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9" name="Google Shape;211;p30"/>
            <p:cNvSpPr/>
            <p:nvPr/>
          </p:nvSpPr>
          <p:spPr>
            <a:xfrm>
              <a:off x="6652440" y="2885040"/>
              <a:ext cx="125640" cy="207360"/>
            </a:xfrm>
            <a:custGeom>
              <a:avLst/>
              <a:gdLst>
                <a:gd name="textAreaLeft" fmla="*/ 0 w 125640"/>
                <a:gd name="textAreaRight" fmla="*/ 126000 w 125640"/>
                <a:gd name="textAreaTop" fmla="*/ 0 h 207360"/>
                <a:gd name="textAreaBottom" fmla="*/ 207720 h 207360"/>
              </a:gdLst>
              <a:ahLst/>
              <a:rect l="textAreaLeft" t="textAreaTop" r="textAreaRight" b="textAreaBottom"/>
              <a:pathLst>
                <a:path w="5294" h="8734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0" name="Google Shape;212;p30"/>
            <p:cNvSpPr/>
            <p:nvPr/>
          </p:nvSpPr>
          <p:spPr>
            <a:xfrm>
              <a:off x="6378120" y="2871000"/>
              <a:ext cx="322560" cy="185400"/>
            </a:xfrm>
            <a:custGeom>
              <a:avLst/>
              <a:gdLst>
                <a:gd name="textAreaLeft" fmla="*/ 0 w 322560"/>
                <a:gd name="textAreaRight" fmla="*/ 322920 w 322560"/>
                <a:gd name="textAreaTop" fmla="*/ 0 h 185400"/>
                <a:gd name="textAreaBottom" fmla="*/ 185760 h 185400"/>
              </a:gdLst>
              <a:ahLst/>
              <a:rect l="textAreaLeft" t="textAreaTop" r="textAreaRight" b="textAreaBottom"/>
              <a:pathLst>
                <a:path w="13573" h="7805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1" name="Google Shape;213;p30"/>
            <p:cNvSpPr/>
            <p:nvPr/>
          </p:nvSpPr>
          <p:spPr>
            <a:xfrm>
              <a:off x="6354360" y="2868120"/>
              <a:ext cx="346320" cy="106200"/>
            </a:xfrm>
            <a:custGeom>
              <a:avLst/>
              <a:gdLst>
                <a:gd name="textAreaLeft" fmla="*/ 0 w 346320"/>
                <a:gd name="textAreaRight" fmla="*/ 346680 w 346320"/>
                <a:gd name="textAreaTop" fmla="*/ 0 h 106200"/>
                <a:gd name="textAreaBottom" fmla="*/ 106560 h 106200"/>
              </a:gdLst>
              <a:ahLst/>
              <a:rect l="textAreaLeft" t="textAreaTop" r="textAreaRight" b="textAreaBottom"/>
              <a:pathLst>
                <a:path w="14563" h="4473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3280" bIns="53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2" name="Google Shape;214;p30"/>
            <p:cNvSpPr/>
            <p:nvPr/>
          </p:nvSpPr>
          <p:spPr>
            <a:xfrm>
              <a:off x="6459840" y="3054240"/>
              <a:ext cx="399240" cy="267120"/>
            </a:xfrm>
            <a:custGeom>
              <a:avLst/>
              <a:gdLst>
                <a:gd name="textAreaLeft" fmla="*/ 0 w 399240"/>
                <a:gd name="textAreaRight" fmla="*/ 399600 w 399240"/>
                <a:gd name="textAreaTop" fmla="*/ 0 h 267120"/>
                <a:gd name="textAreaBottom" fmla="*/ 267480 h 267120"/>
              </a:gdLst>
              <a:ahLst/>
              <a:rect l="textAreaLeft" t="textAreaTop" r="textAreaRight" b="textAreaBottom"/>
              <a:pathLst>
                <a:path w="16781" h="11243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3" name="Google Shape;215;p30"/>
            <p:cNvSpPr/>
            <p:nvPr/>
          </p:nvSpPr>
          <p:spPr>
            <a:xfrm>
              <a:off x="6640920" y="3054240"/>
              <a:ext cx="218160" cy="223560"/>
            </a:xfrm>
            <a:custGeom>
              <a:avLst/>
              <a:gdLst>
                <a:gd name="textAreaLeft" fmla="*/ 0 w 218160"/>
                <a:gd name="textAreaRight" fmla="*/ 218520 w 218160"/>
                <a:gd name="textAreaTop" fmla="*/ 0 h 223560"/>
                <a:gd name="textAreaBottom" fmla="*/ 223920 h 223560"/>
              </a:gdLst>
              <a:ahLst/>
              <a:rect l="textAreaLeft" t="textAreaTop" r="textAreaRight" b="textAreaBottom"/>
              <a:pathLst>
                <a:path w="9184" h="9407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4" name="Google Shape;216;p30"/>
            <p:cNvSpPr/>
            <p:nvPr/>
          </p:nvSpPr>
          <p:spPr>
            <a:xfrm>
              <a:off x="6422760" y="3027960"/>
              <a:ext cx="437760" cy="245160"/>
            </a:xfrm>
            <a:custGeom>
              <a:avLst/>
              <a:gdLst>
                <a:gd name="textAreaLeft" fmla="*/ 0 w 437760"/>
                <a:gd name="textAreaRight" fmla="*/ 438120 w 437760"/>
                <a:gd name="textAreaTop" fmla="*/ 0 h 245160"/>
                <a:gd name="textAreaBottom" fmla="*/ 245520 h 245160"/>
              </a:gdLst>
              <a:ahLst/>
              <a:rect l="textAreaLeft" t="textAreaTop" r="textAreaRight" b="textAreaBottom"/>
              <a:pathLst>
                <a:path w="18411" h="10314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5" name="Google Shape;217;p30"/>
            <p:cNvSpPr/>
            <p:nvPr/>
          </p:nvSpPr>
          <p:spPr>
            <a:xfrm>
              <a:off x="6635520" y="3027960"/>
              <a:ext cx="225360" cy="135000"/>
            </a:xfrm>
            <a:custGeom>
              <a:avLst/>
              <a:gdLst>
                <a:gd name="textAreaLeft" fmla="*/ 0 w 225360"/>
                <a:gd name="textAreaRight" fmla="*/ 225720 w 225360"/>
                <a:gd name="textAreaTop" fmla="*/ 0 h 135000"/>
                <a:gd name="textAreaBottom" fmla="*/ 135360 h 135000"/>
              </a:gdLst>
              <a:ahLst/>
              <a:rect l="textAreaLeft" t="textAreaTop" r="textAreaRight" b="textAreaBottom"/>
              <a:pathLst>
                <a:path w="9478" h="568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7680" bIns="67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6" name="Google Shape;218;p30"/>
            <p:cNvSpPr/>
            <p:nvPr/>
          </p:nvSpPr>
          <p:spPr>
            <a:xfrm>
              <a:off x="6509520" y="3466080"/>
              <a:ext cx="292680" cy="29268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2680"/>
                <a:gd name="textAreaBottom" fmla="*/ 293040 h 292680"/>
              </a:gdLst>
              <a:ahLst/>
              <a:rect l="textAreaLeft" t="textAreaTop" r="textAreaRight" b="textAreaBottom"/>
              <a:pathLst>
                <a:path w="12308" h="12309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7" name="Google Shape;219;p30"/>
            <p:cNvSpPr/>
            <p:nvPr/>
          </p:nvSpPr>
          <p:spPr>
            <a:xfrm>
              <a:off x="6820560" y="3293640"/>
              <a:ext cx="334080" cy="292680"/>
            </a:xfrm>
            <a:custGeom>
              <a:avLst/>
              <a:gdLst>
                <a:gd name="textAreaLeft" fmla="*/ 0 w 334080"/>
                <a:gd name="textAreaRight" fmla="*/ 334440 w 334080"/>
                <a:gd name="textAreaTop" fmla="*/ 0 h 292680"/>
                <a:gd name="textAreaBottom" fmla="*/ 293040 h 292680"/>
              </a:gdLst>
              <a:ahLst/>
              <a:rect l="textAreaLeft" t="textAreaTop" r="textAreaRight" b="textAreaBottom"/>
              <a:pathLst>
                <a:path w="14056" h="12312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8" name="Google Shape;220;p30"/>
            <p:cNvSpPr/>
            <p:nvPr/>
          </p:nvSpPr>
          <p:spPr>
            <a:xfrm>
              <a:off x="7173360" y="3120840"/>
              <a:ext cx="292680" cy="29268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92680"/>
                <a:gd name="textAreaBottom" fmla="*/ 293040 h 292680"/>
              </a:gdLst>
              <a:ahLst/>
              <a:rect l="textAreaLeft" t="textAreaTop" r="textAreaRight" b="textAreaBottom"/>
              <a:pathLst>
                <a:path w="12309" h="12309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9" name="Google Shape;221;p30"/>
            <p:cNvSpPr/>
            <p:nvPr/>
          </p:nvSpPr>
          <p:spPr>
            <a:xfrm>
              <a:off x="7484400" y="2948400"/>
              <a:ext cx="334080" cy="292680"/>
            </a:xfrm>
            <a:custGeom>
              <a:avLst/>
              <a:gdLst>
                <a:gd name="textAreaLeft" fmla="*/ 0 w 334080"/>
                <a:gd name="textAreaRight" fmla="*/ 334440 w 334080"/>
                <a:gd name="textAreaTop" fmla="*/ 0 h 292680"/>
                <a:gd name="textAreaBottom" fmla="*/ 293040 h 292680"/>
              </a:gdLst>
              <a:ahLst/>
              <a:rect l="textAreaLeft" t="textAreaTop" r="textAreaRight" b="textAreaBottom"/>
              <a:pathLst>
                <a:path w="14057" h="12311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0" name="Google Shape;222;p30"/>
            <p:cNvSpPr/>
            <p:nvPr/>
          </p:nvSpPr>
          <p:spPr>
            <a:xfrm>
              <a:off x="6678720" y="1859760"/>
              <a:ext cx="2798280" cy="3735000"/>
            </a:xfrm>
            <a:custGeom>
              <a:avLst/>
              <a:gdLst>
                <a:gd name="textAreaLeft" fmla="*/ 0 w 2798280"/>
                <a:gd name="textAreaRight" fmla="*/ 2798640 w 2798280"/>
                <a:gd name="textAreaTop" fmla="*/ 0 h 3735000"/>
                <a:gd name="textAreaBottom" fmla="*/ 3735360 h 3735000"/>
              </a:gdLst>
              <a:ahLst/>
              <a:rect l="textAreaLeft" t="textAreaTop" r="textAreaRight" b="textAreaBottom"/>
              <a:pathLst>
                <a:path w="117583" h="156936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1" name="Google Shape;223;p30"/>
            <p:cNvSpPr/>
            <p:nvPr/>
          </p:nvSpPr>
          <p:spPr>
            <a:xfrm>
              <a:off x="5283000" y="3313800"/>
              <a:ext cx="549720" cy="549720"/>
            </a:xfrm>
            <a:custGeom>
              <a:avLst/>
              <a:gdLst>
                <a:gd name="textAreaLeft" fmla="*/ 0 w 549720"/>
                <a:gd name="textAreaRight" fmla="*/ 550080 w 549720"/>
                <a:gd name="textAreaTop" fmla="*/ 0 h 549720"/>
                <a:gd name="textAreaBottom" fmla="*/ 550080 h 549720"/>
              </a:gdLst>
              <a:ahLst/>
              <a:rect l="textAreaLeft" t="textAreaTop" r="textAreaRight" b="textAreaBottom"/>
              <a:pathLst>
                <a:path w="23116" h="23116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224;p30"/>
            <p:cNvSpPr/>
            <p:nvPr/>
          </p:nvSpPr>
          <p:spPr>
            <a:xfrm>
              <a:off x="5397840" y="3428640"/>
              <a:ext cx="320040" cy="320040"/>
            </a:xfrm>
            <a:custGeom>
              <a:avLst/>
              <a:gdLst>
                <a:gd name="textAreaLeft" fmla="*/ 0 w 320040"/>
                <a:gd name="textAreaRight" fmla="*/ 320400 w 320040"/>
                <a:gd name="textAreaTop" fmla="*/ 0 h 320040"/>
                <a:gd name="textAreaBottom" fmla="*/ 320400 h 320040"/>
              </a:gdLst>
              <a:ahLst/>
              <a:rect l="textAreaLeft" t="textAreaTop" r="textAreaRight" b="textAreaBottom"/>
              <a:pathLst>
                <a:path w="13459" h="13459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225;p30"/>
            <p:cNvSpPr/>
            <p:nvPr/>
          </p:nvSpPr>
          <p:spPr>
            <a:xfrm>
              <a:off x="8029080" y="1720080"/>
              <a:ext cx="549720" cy="549720"/>
            </a:xfrm>
            <a:custGeom>
              <a:avLst/>
              <a:gdLst>
                <a:gd name="textAreaLeft" fmla="*/ 0 w 549720"/>
                <a:gd name="textAreaRight" fmla="*/ 550080 w 549720"/>
                <a:gd name="textAreaTop" fmla="*/ 0 h 549720"/>
                <a:gd name="textAreaBottom" fmla="*/ 550080 h 549720"/>
              </a:gdLst>
              <a:ahLst/>
              <a:rect l="textAreaLeft" t="textAreaTop" r="textAreaRight" b="textAreaBottom"/>
              <a:pathLst>
                <a:path w="23116" h="23116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226;p30"/>
            <p:cNvSpPr/>
            <p:nvPr/>
          </p:nvSpPr>
          <p:spPr>
            <a:xfrm>
              <a:off x="8143920" y="1835280"/>
              <a:ext cx="320040" cy="320040"/>
            </a:xfrm>
            <a:custGeom>
              <a:avLst/>
              <a:gdLst>
                <a:gd name="textAreaLeft" fmla="*/ 0 w 320040"/>
                <a:gd name="textAreaRight" fmla="*/ 320400 w 320040"/>
                <a:gd name="textAreaTop" fmla="*/ 0 h 320040"/>
                <a:gd name="textAreaBottom" fmla="*/ 320400 h 320040"/>
              </a:gdLst>
              <a:ahLst/>
              <a:rect l="textAreaLeft" t="textAreaTop" r="textAreaRight" b="textAreaBottom"/>
              <a:pathLst>
                <a:path w="13459" h="13459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227;p30"/>
            <p:cNvSpPr/>
            <p:nvPr/>
          </p:nvSpPr>
          <p:spPr>
            <a:xfrm>
              <a:off x="7133400" y="992880"/>
              <a:ext cx="742680" cy="272160"/>
            </a:xfrm>
            <a:custGeom>
              <a:avLst/>
              <a:gdLst>
                <a:gd name="textAreaLeft" fmla="*/ 0 w 742680"/>
                <a:gd name="textAreaRight" fmla="*/ 743040 w 742680"/>
                <a:gd name="textAreaTop" fmla="*/ 0 h 272160"/>
                <a:gd name="textAreaBottom" fmla="*/ 272520 h 272160"/>
              </a:gdLst>
              <a:ahLst/>
              <a:rect l="textAreaLeft" t="textAreaTop" r="textAreaRight" b="textAreaBottom"/>
              <a:pathLst>
                <a:path w="31224" h="11448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6" name="Google Shape;228;p30"/>
            <p:cNvSpPr/>
            <p:nvPr/>
          </p:nvSpPr>
          <p:spPr>
            <a:xfrm>
              <a:off x="7133400" y="992880"/>
              <a:ext cx="307080" cy="487080"/>
            </a:xfrm>
            <a:custGeom>
              <a:avLst/>
              <a:gdLst>
                <a:gd name="textAreaLeft" fmla="*/ 0 w 307080"/>
                <a:gd name="textAreaRight" fmla="*/ 307440 w 307080"/>
                <a:gd name="textAreaTop" fmla="*/ 0 h 487080"/>
                <a:gd name="textAreaBottom" fmla="*/ 487440 h 487080"/>
              </a:gdLst>
              <a:ahLst/>
              <a:rect l="textAreaLeft" t="textAreaTop" r="textAreaRight" b="textAreaBottom"/>
              <a:pathLst>
                <a:path w="12913" h="20485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7" name="Google Shape;229;p30"/>
            <p:cNvSpPr/>
            <p:nvPr/>
          </p:nvSpPr>
          <p:spPr>
            <a:xfrm>
              <a:off x="7133400" y="1236600"/>
              <a:ext cx="742680" cy="243360"/>
            </a:xfrm>
            <a:custGeom>
              <a:avLst/>
              <a:gdLst>
                <a:gd name="textAreaLeft" fmla="*/ 0 w 742680"/>
                <a:gd name="textAreaRight" fmla="*/ 743040 w 742680"/>
                <a:gd name="textAreaTop" fmla="*/ 0 h 243360"/>
                <a:gd name="textAreaBottom" fmla="*/ 243720 h 243360"/>
              </a:gdLst>
              <a:ahLst/>
              <a:rect l="textAreaLeft" t="textAreaTop" r="textAreaRight" b="textAreaBottom"/>
              <a:pathLst>
                <a:path w="31224" h="10242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8" name="Google Shape;230;p30"/>
            <p:cNvSpPr/>
            <p:nvPr/>
          </p:nvSpPr>
          <p:spPr>
            <a:xfrm>
              <a:off x="7569360" y="992880"/>
              <a:ext cx="307080" cy="487080"/>
            </a:xfrm>
            <a:custGeom>
              <a:avLst/>
              <a:gdLst>
                <a:gd name="textAreaLeft" fmla="*/ 0 w 307080"/>
                <a:gd name="textAreaRight" fmla="*/ 307440 w 307080"/>
                <a:gd name="textAreaTop" fmla="*/ 0 h 487080"/>
                <a:gd name="textAreaBottom" fmla="*/ 487440 h 487080"/>
              </a:gdLst>
              <a:ahLst/>
              <a:rect l="textAreaLeft" t="textAreaTop" r="textAreaRight" b="textAreaBottom"/>
              <a:pathLst>
                <a:path w="12914" h="20485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9" name="Google Shape;231;p30"/>
            <p:cNvSpPr/>
            <p:nvPr/>
          </p:nvSpPr>
          <p:spPr>
            <a:xfrm>
              <a:off x="4807800" y="2193120"/>
              <a:ext cx="547560" cy="716400"/>
            </a:xfrm>
            <a:custGeom>
              <a:avLst/>
              <a:gdLst>
                <a:gd name="textAreaLeft" fmla="*/ 0 w 547560"/>
                <a:gd name="textAreaRight" fmla="*/ 547920 w 547560"/>
                <a:gd name="textAreaTop" fmla="*/ 0 h 716400"/>
                <a:gd name="textAreaBottom" fmla="*/ 716760 h 716400"/>
              </a:gdLst>
              <a:ahLst/>
              <a:rect l="textAreaLeft" t="textAreaTop" r="textAreaRight" b="textAreaBottom"/>
              <a:pathLst>
                <a:path w="23022" h="30106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0" name="Google Shape;232;p30"/>
            <p:cNvSpPr/>
            <p:nvPr/>
          </p:nvSpPr>
          <p:spPr>
            <a:xfrm>
              <a:off x="4760280" y="2145600"/>
              <a:ext cx="547560" cy="716400"/>
            </a:xfrm>
            <a:custGeom>
              <a:avLst/>
              <a:gdLst>
                <a:gd name="textAreaLeft" fmla="*/ 0 w 547560"/>
                <a:gd name="textAreaRight" fmla="*/ 547920 w 547560"/>
                <a:gd name="textAreaTop" fmla="*/ 0 h 716400"/>
                <a:gd name="textAreaBottom" fmla="*/ 716760 h 716400"/>
              </a:gdLst>
              <a:ahLst/>
              <a:rect l="textAreaLeft" t="textAreaTop" r="textAreaRight" b="textAreaBottom"/>
              <a:pathLst>
                <a:path w="23022" h="30107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1" name="Google Shape;233;p30"/>
            <p:cNvSpPr/>
            <p:nvPr/>
          </p:nvSpPr>
          <p:spPr>
            <a:xfrm>
              <a:off x="5193000" y="2145600"/>
              <a:ext cx="114840" cy="114840"/>
            </a:xfrm>
            <a:custGeom>
              <a:avLst/>
              <a:gdLst>
                <a:gd name="textAreaLeft" fmla="*/ 0 w 114840"/>
                <a:gd name="textAreaRight" fmla="*/ 115200 w 114840"/>
                <a:gd name="textAreaTop" fmla="*/ 0 h 114840"/>
                <a:gd name="textAreaBottom" fmla="*/ 115200 h 114840"/>
              </a:gdLst>
              <a:ahLst/>
              <a:rect l="textAreaLeft" t="textAreaTop" r="textAreaRight" b="textAreaBottom"/>
              <a:pathLst>
                <a:path w="4835" h="4836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0" bIns="57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2" name="Google Shape;234;p30"/>
            <p:cNvSpPr/>
            <p:nvPr/>
          </p:nvSpPr>
          <p:spPr>
            <a:xfrm>
              <a:off x="4807800" y="2190240"/>
              <a:ext cx="232920" cy="2484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9796" h="1063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3" name="Google Shape;235;p30"/>
            <p:cNvSpPr/>
            <p:nvPr/>
          </p:nvSpPr>
          <p:spPr>
            <a:xfrm>
              <a:off x="4807800" y="2242800"/>
              <a:ext cx="148680" cy="248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6264" h="1064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4" name="Google Shape;236;p30"/>
            <p:cNvSpPr/>
            <p:nvPr/>
          </p:nvSpPr>
          <p:spPr>
            <a:xfrm>
              <a:off x="4807800" y="2335320"/>
              <a:ext cx="452520" cy="24840"/>
            </a:xfrm>
            <a:custGeom>
              <a:avLst/>
              <a:gdLst>
                <a:gd name="textAreaLeft" fmla="*/ 0 w 452520"/>
                <a:gd name="textAreaRight" fmla="*/ 452880 w 452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9031" h="1064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5" name="Google Shape;237;p30"/>
            <p:cNvSpPr/>
            <p:nvPr/>
          </p:nvSpPr>
          <p:spPr>
            <a:xfrm>
              <a:off x="4807800" y="2406960"/>
              <a:ext cx="452520" cy="24840"/>
            </a:xfrm>
            <a:custGeom>
              <a:avLst/>
              <a:gdLst>
                <a:gd name="textAreaLeft" fmla="*/ 0 w 452520"/>
                <a:gd name="textAreaRight" fmla="*/ 452880 w 452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9031" h="1063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6" name="Google Shape;238;p30"/>
            <p:cNvSpPr/>
            <p:nvPr/>
          </p:nvSpPr>
          <p:spPr>
            <a:xfrm>
              <a:off x="4807800" y="2478600"/>
              <a:ext cx="452520" cy="24840"/>
            </a:xfrm>
            <a:custGeom>
              <a:avLst/>
              <a:gdLst>
                <a:gd name="textAreaLeft" fmla="*/ 0 w 452520"/>
                <a:gd name="textAreaRight" fmla="*/ 452880 w 452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9031" h="1063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7" name="Google Shape;239;p30"/>
            <p:cNvSpPr/>
            <p:nvPr/>
          </p:nvSpPr>
          <p:spPr>
            <a:xfrm>
              <a:off x="4807800" y="2550240"/>
              <a:ext cx="452520" cy="24840"/>
            </a:xfrm>
            <a:custGeom>
              <a:avLst/>
              <a:gdLst>
                <a:gd name="textAreaLeft" fmla="*/ 0 w 452520"/>
                <a:gd name="textAreaRight" fmla="*/ 452880 w 452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9031" h="1064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8" name="Google Shape;240;p30"/>
            <p:cNvSpPr/>
            <p:nvPr/>
          </p:nvSpPr>
          <p:spPr>
            <a:xfrm>
              <a:off x="4807800" y="2622240"/>
              <a:ext cx="452520" cy="24840"/>
            </a:xfrm>
            <a:custGeom>
              <a:avLst/>
              <a:gdLst>
                <a:gd name="textAreaLeft" fmla="*/ 0 w 452520"/>
                <a:gd name="textAreaRight" fmla="*/ 452880 w 452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9031" h="1064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9" name="Google Shape;241;p30"/>
            <p:cNvSpPr/>
            <p:nvPr/>
          </p:nvSpPr>
          <p:spPr>
            <a:xfrm>
              <a:off x="4807800" y="2693880"/>
              <a:ext cx="452520" cy="24840"/>
            </a:xfrm>
            <a:custGeom>
              <a:avLst/>
              <a:gdLst>
                <a:gd name="textAreaLeft" fmla="*/ 0 w 452520"/>
                <a:gd name="textAreaRight" fmla="*/ 452880 w 452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9031" h="1064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0" name="Google Shape;242;p30"/>
            <p:cNvSpPr/>
            <p:nvPr/>
          </p:nvSpPr>
          <p:spPr>
            <a:xfrm>
              <a:off x="4807800" y="2765520"/>
              <a:ext cx="261360" cy="2484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0996" h="1063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1" name="Google Shape;243;p30"/>
            <p:cNvSpPr/>
            <p:nvPr/>
          </p:nvSpPr>
          <p:spPr>
            <a:xfrm>
              <a:off x="5295240" y="632520"/>
              <a:ext cx="668520" cy="570960"/>
            </a:xfrm>
            <a:custGeom>
              <a:avLst/>
              <a:gdLst>
                <a:gd name="textAreaLeft" fmla="*/ 0 w 668520"/>
                <a:gd name="textAreaRight" fmla="*/ 668880 w 668520"/>
                <a:gd name="textAreaTop" fmla="*/ 0 h 570960"/>
                <a:gd name="textAreaBottom" fmla="*/ 571320 h 570960"/>
              </a:gdLst>
              <a:ahLst/>
              <a:rect l="textAreaLeft" t="textAreaTop" r="textAreaRight" b="textAreaBottom"/>
              <a:pathLst>
                <a:path w="28105" h="24005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2" name="Google Shape;244;p30"/>
            <p:cNvSpPr/>
            <p:nvPr/>
          </p:nvSpPr>
          <p:spPr>
            <a:xfrm>
              <a:off x="5353560" y="705600"/>
              <a:ext cx="552960" cy="27000"/>
            </a:xfrm>
            <a:custGeom>
              <a:avLst/>
              <a:gdLst>
                <a:gd name="textAreaLeft" fmla="*/ 0 w 552960"/>
                <a:gd name="textAreaRight" fmla="*/ 553320 w 55296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3250" h="1153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3" name="Google Shape;245;p30"/>
            <p:cNvSpPr/>
            <p:nvPr/>
          </p:nvSpPr>
          <p:spPr>
            <a:xfrm>
              <a:off x="5353560" y="762840"/>
              <a:ext cx="552960" cy="27000"/>
            </a:xfrm>
            <a:custGeom>
              <a:avLst/>
              <a:gdLst>
                <a:gd name="textAreaLeft" fmla="*/ 0 w 552960"/>
                <a:gd name="textAreaRight" fmla="*/ 553320 w 55296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3250" h="1154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4" name="Google Shape;246;p30"/>
            <p:cNvSpPr/>
            <p:nvPr/>
          </p:nvSpPr>
          <p:spPr>
            <a:xfrm>
              <a:off x="5353560" y="820080"/>
              <a:ext cx="552960" cy="27000"/>
            </a:xfrm>
            <a:custGeom>
              <a:avLst/>
              <a:gdLst>
                <a:gd name="textAreaLeft" fmla="*/ 0 w 552960"/>
                <a:gd name="textAreaRight" fmla="*/ 553320 w 55296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3250" h="1155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5" name="Google Shape;247;p30"/>
            <p:cNvSpPr/>
            <p:nvPr/>
          </p:nvSpPr>
          <p:spPr>
            <a:xfrm>
              <a:off x="5353560" y="877320"/>
              <a:ext cx="552960" cy="27000"/>
            </a:xfrm>
            <a:custGeom>
              <a:avLst/>
              <a:gdLst>
                <a:gd name="textAreaLeft" fmla="*/ 0 w 552960"/>
                <a:gd name="textAreaRight" fmla="*/ 553320 w 55296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3250" h="1154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6" name="Google Shape;248;p30"/>
            <p:cNvSpPr/>
            <p:nvPr/>
          </p:nvSpPr>
          <p:spPr>
            <a:xfrm>
              <a:off x="5353560" y="934200"/>
              <a:ext cx="276480" cy="27000"/>
            </a:xfrm>
            <a:custGeom>
              <a:avLst/>
              <a:gdLst>
                <a:gd name="textAreaLeft" fmla="*/ 0 w 276480"/>
                <a:gd name="textAreaRight" fmla="*/ 276840 w 27648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11625" h="1154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7" name="Google Shape;249;p30"/>
            <p:cNvSpPr/>
            <p:nvPr/>
          </p:nvSpPr>
          <p:spPr>
            <a:xfrm>
              <a:off x="8412120" y="2607120"/>
              <a:ext cx="689400" cy="461520"/>
            </a:xfrm>
            <a:custGeom>
              <a:avLst/>
              <a:gdLst>
                <a:gd name="textAreaLeft" fmla="*/ 0 w 689400"/>
                <a:gd name="textAreaRight" fmla="*/ 689760 w 689400"/>
                <a:gd name="textAreaTop" fmla="*/ 0 h 461520"/>
                <a:gd name="textAreaBottom" fmla="*/ 461880 h 461520"/>
              </a:gdLst>
              <a:ahLst/>
              <a:rect l="textAreaLeft" t="textAreaTop" r="textAreaRight" b="textAreaBottom"/>
              <a:pathLst>
                <a:path w="28981" h="19405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8" name="Google Shape;250;p30"/>
            <p:cNvSpPr/>
            <p:nvPr/>
          </p:nvSpPr>
          <p:spPr>
            <a:xfrm>
              <a:off x="8355240" y="2550240"/>
              <a:ext cx="689400" cy="333360"/>
            </a:xfrm>
            <a:custGeom>
              <a:avLst/>
              <a:gdLst>
                <a:gd name="textAreaLeft" fmla="*/ 0 w 689400"/>
                <a:gd name="textAreaRight" fmla="*/ 689760 w 689400"/>
                <a:gd name="textAreaTop" fmla="*/ 0 h 333360"/>
                <a:gd name="textAreaBottom" fmla="*/ 333720 h 333360"/>
              </a:gdLst>
              <a:ahLst/>
              <a:rect l="textAreaLeft" t="textAreaTop" r="textAreaRight" b="textAreaBottom"/>
              <a:pathLst>
                <a:path w="28980" h="14021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9" name="Google Shape;251;p30"/>
            <p:cNvSpPr/>
            <p:nvPr/>
          </p:nvSpPr>
          <p:spPr>
            <a:xfrm>
              <a:off x="8355240" y="2698560"/>
              <a:ext cx="689400" cy="313560"/>
            </a:xfrm>
            <a:custGeom>
              <a:avLst/>
              <a:gdLst>
                <a:gd name="textAreaLeft" fmla="*/ 0 w 689400"/>
                <a:gd name="textAreaRight" fmla="*/ 689760 w 689400"/>
                <a:gd name="textAreaTop" fmla="*/ 0 h 313560"/>
                <a:gd name="textAreaBottom" fmla="*/ 313920 h 313560"/>
              </a:gdLst>
              <a:ahLst/>
              <a:rect l="textAreaLeft" t="textAreaTop" r="textAreaRight" b="textAreaBottom"/>
              <a:pathLst>
                <a:path w="28980" h="13183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0" name="Google Shape;252;p30"/>
            <p:cNvSpPr/>
            <p:nvPr/>
          </p:nvSpPr>
          <p:spPr>
            <a:xfrm>
              <a:off x="8790840" y="2594160"/>
              <a:ext cx="127800" cy="12276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0 h 122760"/>
                <a:gd name="textAreaBottom" fmla="*/ 123120 h 122760"/>
              </a:gdLst>
              <a:ahLst/>
              <a:rect l="textAreaLeft" t="textAreaTop" r="textAreaRight" b="textAreaBottom"/>
              <a:pathLst>
                <a:path w="5379" h="5175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560" bIns="61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1172520" y="198000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accent6"/>
                </a:solidFill>
                <a:latin typeface="Advent Pro"/>
                <a:ea typeface="Advent Pro"/>
              </a:rPr>
              <a:t>Thanks!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Google Shape;1467;p59"/>
          <p:cNvSpPr/>
          <p:nvPr/>
        </p:nvSpPr>
        <p:spPr>
          <a:xfrm flipH="1" rot="2947200">
            <a:off x="-2848680" y="430920"/>
            <a:ext cx="5893200" cy="4581360"/>
          </a:xfrm>
          <a:custGeom>
            <a:avLst/>
            <a:gdLst>
              <a:gd name="textAreaLeft" fmla="*/ 360 w 5893200"/>
              <a:gd name="textAreaRight" fmla="*/ 5893920 w 5893200"/>
              <a:gd name="textAreaTop" fmla="*/ 0 h 4581360"/>
              <a:gd name="textAreaBottom" fmla="*/ 4581720 h 4581360"/>
            </a:gdLst>
            <a:ahLst/>
            <a:rect l="textAreaLeft" t="textAreaTop" r="textAreaRight" b="textAreaBottom"/>
            <a:pathLst>
              <a:path w="186822" h="157985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89" name="Google Shape;1484;p59"/>
          <p:cNvGrpSpPr/>
          <p:nvPr/>
        </p:nvGrpSpPr>
        <p:grpSpPr>
          <a:xfrm>
            <a:off x="-1104480" y="1590840"/>
            <a:ext cx="3709800" cy="3684960"/>
            <a:chOff x="-1104480" y="1590840"/>
            <a:chExt cx="3709800" cy="3684960"/>
          </a:xfrm>
        </p:grpSpPr>
        <p:sp>
          <p:nvSpPr>
            <p:cNvPr id="690" name="Google Shape;1485;p59"/>
            <p:cNvSpPr/>
            <p:nvPr/>
          </p:nvSpPr>
          <p:spPr>
            <a:xfrm>
              <a:off x="-963720" y="2930040"/>
              <a:ext cx="785160" cy="798120"/>
            </a:xfrm>
            <a:custGeom>
              <a:avLst/>
              <a:gdLst>
                <a:gd name="textAreaLeft" fmla="*/ 0 w 785160"/>
                <a:gd name="textAreaRight" fmla="*/ 785520 w 785160"/>
                <a:gd name="textAreaTop" fmla="*/ 0 h 798120"/>
                <a:gd name="textAreaBottom" fmla="*/ 798480 h 798120"/>
              </a:gdLst>
              <a:ahLst/>
              <a:rect l="textAreaLeft" t="textAreaTop" r="textAreaRight" b="textAreaBottom"/>
              <a:pathLst>
                <a:path w="44666" h="45409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1" name="Google Shape;1486;p59"/>
            <p:cNvSpPr/>
            <p:nvPr/>
          </p:nvSpPr>
          <p:spPr>
            <a:xfrm>
              <a:off x="-998280" y="2873520"/>
              <a:ext cx="852120" cy="118800"/>
            </a:xfrm>
            <a:custGeom>
              <a:avLst/>
              <a:gdLst>
                <a:gd name="textAreaLeft" fmla="*/ 0 w 852120"/>
                <a:gd name="textAreaRight" fmla="*/ 852480 w 85212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48480" h="6778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2" name="Google Shape;1487;p59"/>
            <p:cNvSpPr/>
            <p:nvPr/>
          </p:nvSpPr>
          <p:spPr>
            <a:xfrm>
              <a:off x="-809280" y="2874240"/>
              <a:ext cx="65520" cy="903960"/>
            </a:xfrm>
            <a:custGeom>
              <a:avLst/>
              <a:gdLst>
                <a:gd name="textAreaLeft" fmla="*/ 0 w 65520"/>
                <a:gd name="textAreaRight" fmla="*/ 65880 w 65520"/>
                <a:gd name="textAreaTop" fmla="*/ 0 h 903960"/>
                <a:gd name="textAreaBottom" fmla="*/ 904320 h 903960"/>
              </a:gdLst>
              <a:ahLst/>
              <a:rect l="textAreaLeft" t="textAreaTop" r="textAreaRight" b="textAreaBottom"/>
              <a:pathLst>
                <a:path w="3737" h="51414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3" name="Google Shape;1488;p59"/>
            <p:cNvSpPr/>
            <p:nvPr/>
          </p:nvSpPr>
          <p:spPr>
            <a:xfrm>
              <a:off x="-401400" y="2874240"/>
              <a:ext cx="65520" cy="903960"/>
            </a:xfrm>
            <a:custGeom>
              <a:avLst/>
              <a:gdLst>
                <a:gd name="textAreaLeft" fmla="*/ 0 w 65520"/>
                <a:gd name="textAreaRight" fmla="*/ 65880 w 65520"/>
                <a:gd name="textAreaTop" fmla="*/ 0 h 903960"/>
                <a:gd name="textAreaBottom" fmla="*/ 904320 h 903960"/>
              </a:gdLst>
              <a:ahLst/>
              <a:rect l="textAreaLeft" t="textAreaTop" r="textAreaRight" b="textAreaBottom"/>
              <a:pathLst>
                <a:path w="3737" h="51414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4" name="Google Shape;1489;p59"/>
            <p:cNvSpPr/>
            <p:nvPr/>
          </p:nvSpPr>
          <p:spPr>
            <a:xfrm>
              <a:off x="247320" y="4812120"/>
              <a:ext cx="426960" cy="28692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86920"/>
                <a:gd name="textAreaBottom" fmla="*/ 287280 h 286920"/>
              </a:gdLst>
              <a:ahLst/>
              <a:rect l="textAreaLeft" t="textAreaTop" r="textAreaRight" b="textAreaBottom"/>
              <a:pathLst>
                <a:path w="24295" h="16328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5" name="Google Shape;1490;p59"/>
            <p:cNvSpPr/>
            <p:nvPr/>
          </p:nvSpPr>
          <p:spPr>
            <a:xfrm>
              <a:off x="339480" y="4998960"/>
              <a:ext cx="189360" cy="95760"/>
            </a:xfrm>
            <a:custGeom>
              <a:avLst/>
              <a:gdLst>
                <a:gd name="textAreaLeft" fmla="*/ 0 w 189360"/>
                <a:gd name="textAreaRight" fmla="*/ 189720 w 189360"/>
                <a:gd name="textAreaTop" fmla="*/ 0 h 95760"/>
                <a:gd name="textAreaBottom" fmla="*/ 96120 h 95760"/>
              </a:gdLst>
              <a:ahLst/>
              <a:rect l="textAreaLeft" t="textAreaTop" r="textAreaRight" b="textAreaBottom"/>
              <a:pathLst>
                <a:path w="10797" h="5456">
                  <a:moveTo>
                    <a:pt x="1563" y="1"/>
                  </a:moveTo>
                  <a:cubicBezTo>
                    <a:pt x="990" y="1"/>
                    <a:pt x="451" y="360"/>
                    <a:pt x="252" y="930"/>
                  </a:cubicBezTo>
                  <a:cubicBezTo>
                    <a:pt x="0" y="1650"/>
                    <a:pt x="383" y="2445"/>
                    <a:pt x="1104" y="2698"/>
                  </a:cubicBezTo>
                  <a:lnTo>
                    <a:pt x="8777" y="5378"/>
                  </a:lnTo>
                  <a:cubicBezTo>
                    <a:pt x="8927" y="5431"/>
                    <a:pt x="9080" y="5456"/>
                    <a:pt x="9231" y="5456"/>
                  </a:cubicBezTo>
                  <a:cubicBezTo>
                    <a:pt x="9805" y="5456"/>
                    <a:pt x="10345" y="5096"/>
                    <a:pt x="10545" y="4526"/>
                  </a:cubicBezTo>
                  <a:cubicBezTo>
                    <a:pt x="10797" y="3806"/>
                    <a:pt x="10413" y="3011"/>
                    <a:pt x="9693" y="2759"/>
                  </a:cubicBezTo>
                  <a:lnTo>
                    <a:pt x="2018" y="78"/>
                  </a:lnTo>
                  <a:cubicBezTo>
                    <a:pt x="1868" y="26"/>
                    <a:pt x="1714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7880" bIns="47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6" name="Google Shape;1491;p59"/>
            <p:cNvSpPr/>
            <p:nvPr/>
          </p:nvSpPr>
          <p:spPr>
            <a:xfrm>
              <a:off x="339120" y="4633560"/>
              <a:ext cx="249480" cy="403920"/>
            </a:xfrm>
            <a:custGeom>
              <a:avLst/>
              <a:gdLst>
                <a:gd name="textAreaLeft" fmla="*/ 0 w 249480"/>
                <a:gd name="textAreaRight" fmla="*/ 249840 w 249480"/>
                <a:gd name="textAreaTop" fmla="*/ 0 h 403920"/>
                <a:gd name="textAreaBottom" fmla="*/ 404280 h 403920"/>
              </a:gdLst>
              <a:ahLst/>
              <a:rect l="textAreaLeft" t="textAreaTop" r="textAreaRight" b="textAreaBottom"/>
              <a:pathLst>
                <a:path w="14198" h="22993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7" name="Google Shape;1492;p59"/>
            <p:cNvSpPr/>
            <p:nvPr/>
          </p:nvSpPr>
          <p:spPr>
            <a:xfrm>
              <a:off x="-140760" y="2919960"/>
              <a:ext cx="889920" cy="1969560"/>
            </a:xfrm>
            <a:custGeom>
              <a:avLst/>
              <a:gdLst>
                <a:gd name="textAreaLeft" fmla="*/ 0 w 889920"/>
                <a:gd name="textAreaRight" fmla="*/ 890280 w 889920"/>
                <a:gd name="textAreaTop" fmla="*/ 0 h 1969560"/>
                <a:gd name="textAreaBottom" fmla="*/ 1969920 h 1969560"/>
              </a:gdLst>
              <a:ahLst/>
              <a:rect l="textAreaLeft" t="textAreaTop" r="textAreaRight" b="textAreaBottom"/>
              <a:pathLst>
                <a:path w="50628" h="112001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8" name="Google Shape;1493;p59"/>
            <p:cNvSpPr/>
            <p:nvPr/>
          </p:nvSpPr>
          <p:spPr>
            <a:xfrm>
              <a:off x="-52920" y="1972440"/>
              <a:ext cx="532800" cy="21708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217080"/>
                <a:gd name="textAreaBottom" fmla="*/ 217440 h 217080"/>
              </a:gdLst>
              <a:ahLst/>
              <a:rect l="textAreaLeft" t="textAreaTop" r="textAreaRight" b="textAreaBottom"/>
              <a:pathLst>
                <a:path w="30322" h="12368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99" name="Google Shape;1494;p59"/>
            <p:cNvSpPr/>
            <p:nvPr/>
          </p:nvSpPr>
          <p:spPr>
            <a:xfrm>
              <a:off x="78120" y="3264840"/>
              <a:ext cx="550440" cy="139500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0 h 1395000"/>
                <a:gd name="textAreaBottom" fmla="*/ 1395360 h 1395000"/>
              </a:gdLst>
              <a:ahLst/>
              <a:rect l="textAreaLeft" t="textAreaTop" r="textAreaRight" b="textAreaBottom"/>
              <a:pathLst>
                <a:path w="31323" h="79332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0" name="Google Shape;1495;p59"/>
            <p:cNvSpPr/>
            <p:nvPr/>
          </p:nvSpPr>
          <p:spPr>
            <a:xfrm>
              <a:off x="-1104480" y="3729240"/>
              <a:ext cx="1299600" cy="58680"/>
            </a:xfrm>
            <a:custGeom>
              <a:avLst/>
              <a:gdLst>
                <a:gd name="textAreaLeft" fmla="*/ 0 w 1299600"/>
                <a:gd name="textAreaRight" fmla="*/ 1299960 w 129960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73920" h="335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1" name="Google Shape;1496;p59"/>
            <p:cNvSpPr/>
            <p:nvPr/>
          </p:nvSpPr>
          <p:spPr>
            <a:xfrm>
              <a:off x="-95760" y="3077640"/>
              <a:ext cx="600840" cy="288360"/>
            </a:xfrm>
            <a:custGeom>
              <a:avLst/>
              <a:gdLst>
                <a:gd name="textAreaLeft" fmla="*/ 0 w 600840"/>
                <a:gd name="textAreaRight" fmla="*/ 601200 w 600840"/>
                <a:gd name="textAreaTop" fmla="*/ 0 h 288360"/>
                <a:gd name="textAreaBottom" fmla="*/ 288720 h 288360"/>
              </a:gdLst>
              <a:ahLst/>
              <a:rect l="textAreaLeft" t="textAreaTop" r="textAreaRight" b="textAreaBottom"/>
              <a:pathLst>
                <a:path w="34188" h="16422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2" name="Google Shape;1497;p59"/>
            <p:cNvSpPr/>
            <p:nvPr/>
          </p:nvSpPr>
          <p:spPr>
            <a:xfrm>
              <a:off x="-192240" y="2005560"/>
              <a:ext cx="1018800" cy="625320"/>
            </a:xfrm>
            <a:custGeom>
              <a:avLst/>
              <a:gdLst>
                <a:gd name="textAreaLeft" fmla="*/ 0 w 1018800"/>
                <a:gd name="textAreaRight" fmla="*/ 1019160 w 1018800"/>
                <a:gd name="textAreaTop" fmla="*/ 0 h 625320"/>
                <a:gd name="textAreaBottom" fmla="*/ 625680 h 625320"/>
              </a:gdLst>
              <a:ahLst/>
              <a:rect l="textAreaLeft" t="textAreaTop" r="textAreaRight" b="textAreaBottom"/>
              <a:pathLst>
                <a:path w="57941" h="35571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3" name="Google Shape;1498;p59"/>
            <p:cNvSpPr/>
            <p:nvPr/>
          </p:nvSpPr>
          <p:spPr>
            <a:xfrm>
              <a:off x="-294120" y="3945240"/>
              <a:ext cx="357480" cy="608040"/>
            </a:xfrm>
            <a:custGeom>
              <a:avLst/>
              <a:gdLst>
                <a:gd name="textAreaLeft" fmla="*/ 0 w 357480"/>
                <a:gd name="textAreaRight" fmla="*/ 357840 w 357480"/>
                <a:gd name="textAreaTop" fmla="*/ 0 h 608040"/>
                <a:gd name="textAreaBottom" fmla="*/ 608400 h 608040"/>
              </a:gdLst>
              <a:ahLst/>
              <a:rect l="textAreaLeft" t="textAreaTop" r="textAreaRight" b="textAreaBottom"/>
              <a:pathLst>
                <a:path w="20354" h="34583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4" name="Google Shape;1499;p59"/>
            <p:cNvSpPr/>
            <p:nvPr/>
          </p:nvSpPr>
          <p:spPr>
            <a:xfrm>
              <a:off x="-291960" y="4197600"/>
              <a:ext cx="607680" cy="35784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0 h 357840"/>
                <a:gd name="textAreaBottom" fmla="*/ 358200 h 357840"/>
              </a:gdLst>
              <a:ahLst/>
              <a:rect l="textAreaLeft" t="textAreaTop" r="textAreaRight" b="textAreaBottom"/>
              <a:pathLst>
                <a:path w="34573" h="20371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5" name="Google Shape;1500;p59"/>
            <p:cNvSpPr/>
            <p:nvPr/>
          </p:nvSpPr>
          <p:spPr>
            <a:xfrm>
              <a:off x="-289080" y="4544640"/>
              <a:ext cx="694800" cy="11520"/>
            </a:xfrm>
            <a:custGeom>
              <a:avLst/>
              <a:gdLst>
                <a:gd name="textAreaLeft" fmla="*/ 0 w 694800"/>
                <a:gd name="textAreaRight" fmla="*/ 695160 w 69480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39535" h="684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6" name="Google Shape;1501;p59"/>
            <p:cNvSpPr/>
            <p:nvPr/>
          </p:nvSpPr>
          <p:spPr>
            <a:xfrm>
              <a:off x="-291960" y="4545360"/>
              <a:ext cx="607680" cy="35784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0 h 357840"/>
                <a:gd name="textAreaBottom" fmla="*/ 358200 h 357840"/>
              </a:gdLst>
              <a:ahLst/>
              <a:rect l="textAreaLeft" t="textAreaTop" r="textAreaRight" b="textAreaBottom"/>
              <a:pathLst>
                <a:path w="34580" h="20359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7" name="Google Shape;1502;p59"/>
            <p:cNvSpPr/>
            <p:nvPr/>
          </p:nvSpPr>
          <p:spPr>
            <a:xfrm>
              <a:off x="-294120" y="4547520"/>
              <a:ext cx="357840" cy="607680"/>
            </a:xfrm>
            <a:custGeom>
              <a:avLst/>
              <a:gdLst>
                <a:gd name="textAreaLeft" fmla="*/ 0 w 357840"/>
                <a:gd name="textAreaRight" fmla="*/ 358200 w 357840"/>
                <a:gd name="textAreaTop" fmla="*/ 0 h 607680"/>
                <a:gd name="textAreaBottom" fmla="*/ 608040 h 607680"/>
              </a:gdLst>
              <a:ahLst/>
              <a:rect l="textAreaLeft" t="textAreaTop" r="textAreaRight" b="textAreaBottom"/>
              <a:pathLst>
                <a:path w="20360" h="34581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8" name="Google Shape;1503;p59"/>
            <p:cNvSpPr/>
            <p:nvPr/>
          </p:nvSpPr>
          <p:spPr>
            <a:xfrm>
              <a:off x="-294840" y="4550400"/>
              <a:ext cx="11520" cy="69480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694800"/>
                <a:gd name="textAreaBottom" fmla="*/ 695160 h 694800"/>
              </a:gdLst>
              <a:ahLst/>
              <a:rect l="textAreaLeft" t="textAreaTop" r="textAreaRight" b="textAreaBottom"/>
              <a:pathLst>
                <a:path w="685" h="39536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09" name="Google Shape;1504;p59"/>
            <p:cNvSpPr/>
            <p:nvPr/>
          </p:nvSpPr>
          <p:spPr>
            <a:xfrm>
              <a:off x="-641880" y="4547160"/>
              <a:ext cx="357480" cy="608040"/>
            </a:xfrm>
            <a:custGeom>
              <a:avLst/>
              <a:gdLst>
                <a:gd name="textAreaLeft" fmla="*/ 0 w 357480"/>
                <a:gd name="textAreaRight" fmla="*/ 357840 w 357480"/>
                <a:gd name="textAreaTop" fmla="*/ 0 h 608040"/>
                <a:gd name="textAreaBottom" fmla="*/ 608400 h 608040"/>
              </a:gdLst>
              <a:ahLst/>
              <a:rect l="textAreaLeft" t="textAreaTop" r="textAreaRight" b="textAreaBottom"/>
              <a:pathLst>
                <a:path w="20355" h="34583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0" name="Google Shape;1505;p59"/>
            <p:cNvSpPr/>
            <p:nvPr/>
          </p:nvSpPr>
          <p:spPr>
            <a:xfrm>
              <a:off x="-894600" y="4558680"/>
              <a:ext cx="610560" cy="357840"/>
            </a:xfrm>
            <a:custGeom>
              <a:avLst/>
              <a:gdLst>
                <a:gd name="textAreaLeft" fmla="*/ 0 w 610560"/>
                <a:gd name="textAreaRight" fmla="*/ 610920 w 610560"/>
                <a:gd name="textAreaTop" fmla="*/ 0 h 357840"/>
                <a:gd name="textAreaBottom" fmla="*/ 358200 h 357840"/>
              </a:gdLst>
              <a:ahLst/>
              <a:rect l="textAreaLeft" t="textAreaTop" r="textAreaRight" b="textAreaBottom"/>
              <a:pathLst>
                <a:path w="34737" h="20362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1" name="Google Shape;1506;p59"/>
            <p:cNvSpPr/>
            <p:nvPr/>
          </p:nvSpPr>
          <p:spPr>
            <a:xfrm>
              <a:off x="-984240" y="4544640"/>
              <a:ext cx="694800" cy="11520"/>
            </a:xfrm>
            <a:custGeom>
              <a:avLst/>
              <a:gdLst>
                <a:gd name="textAreaLeft" fmla="*/ 0 w 694800"/>
                <a:gd name="textAreaRight" fmla="*/ 695160 w 69480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39533" h="684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2" name="Google Shape;1507;p59"/>
            <p:cNvSpPr/>
            <p:nvPr/>
          </p:nvSpPr>
          <p:spPr>
            <a:xfrm>
              <a:off x="-894240" y="4197600"/>
              <a:ext cx="607680" cy="35784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0 h 357840"/>
                <a:gd name="textAreaBottom" fmla="*/ 358200 h 357840"/>
              </a:gdLst>
              <a:ahLst/>
              <a:rect l="textAreaLeft" t="textAreaTop" r="textAreaRight" b="textAreaBottom"/>
              <a:pathLst>
                <a:path w="34580" h="2036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3" name="Google Shape;1508;p59"/>
            <p:cNvSpPr/>
            <p:nvPr/>
          </p:nvSpPr>
          <p:spPr>
            <a:xfrm>
              <a:off x="-641880" y="3945240"/>
              <a:ext cx="357840" cy="607680"/>
            </a:xfrm>
            <a:custGeom>
              <a:avLst/>
              <a:gdLst>
                <a:gd name="textAreaLeft" fmla="*/ 0 w 357840"/>
                <a:gd name="textAreaRight" fmla="*/ 358200 w 357840"/>
                <a:gd name="textAreaTop" fmla="*/ 0 h 607680"/>
                <a:gd name="textAreaBottom" fmla="*/ 608040 h 607680"/>
              </a:gdLst>
              <a:ahLst/>
              <a:rect l="textAreaLeft" t="textAreaTop" r="textAreaRight" b="textAreaBottom"/>
              <a:pathLst>
                <a:path w="20360" h="3458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4" name="Google Shape;1509;p59"/>
            <p:cNvSpPr/>
            <p:nvPr/>
          </p:nvSpPr>
          <p:spPr>
            <a:xfrm>
              <a:off x="-294840" y="3855240"/>
              <a:ext cx="11520" cy="69480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694800"/>
                <a:gd name="textAreaBottom" fmla="*/ 695160 h 694800"/>
              </a:gdLst>
              <a:ahLst/>
              <a:rect l="textAreaLeft" t="textAreaTop" r="textAreaRight" b="textAreaBottom"/>
              <a:pathLst>
                <a:path w="685" h="39533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5" name="Google Shape;1510;p59"/>
            <p:cNvSpPr/>
            <p:nvPr/>
          </p:nvSpPr>
          <p:spPr>
            <a:xfrm>
              <a:off x="-1014840" y="3824640"/>
              <a:ext cx="1451160" cy="1451160"/>
            </a:xfrm>
            <a:custGeom>
              <a:avLst/>
              <a:gdLst>
                <a:gd name="textAreaLeft" fmla="*/ 0 w 1451160"/>
                <a:gd name="textAreaRight" fmla="*/ 1451520 w 1451160"/>
                <a:gd name="textAreaTop" fmla="*/ 0 h 1451160"/>
                <a:gd name="textAreaBottom" fmla="*/ 1451520 h 1451160"/>
              </a:gdLst>
              <a:ahLst/>
              <a:rect l="textAreaLeft" t="textAreaTop" r="textAreaRight" b="textAreaBottom"/>
              <a:pathLst>
                <a:path w="82527" h="82533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6" name="Google Shape;1511;p59"/>
            <p:cNvSpPr/>
            <p:nvPr/>
          </p:nvSpPr>
          <p:spPr>
            <a:xfrm>
              <a:off x="-944640" y="3894840"/>
              <a:ext cx="1310760" cy="1310760"/>
            </a:xfrm>
            <a:custGeom>
              <a:avLst/>
              <a:gdLst>
                <a:gd name="textAreaLeft" fmla="*/ 0 w 1310760"/>
                <a:gd name="textAreaRight" fmla="*/ 1311120 w 1310760"/>
                <a:gd name="textAreaTop" fmla="*/ 0 h 1310760"/>
                <a:gd name="textAreaBottom" fmla="*/ 1311120 h 1310760"/>
              </a:gdLst>
              <a:ahLst/>
              <a:rect l="textAreaLeft" t="textAreaTop" r="textAreaRight" b="textAreaBottom"/>
              <a:pathLst>
                <a:path w="74548" h="74549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7" name="Google Shape;1512;p59"/>
            <p:cNvSpPr/>
            <p:nvPr/>
          </p:nvSpPr>
          <p:spPr>
            <a:xfrm>
              <a:off x="1874520" y="3945240"/>
              <a:ext cx="357840" cy="607680"/>
            </a:xfrm>
            <a:custGeom>
              <a:avLst/>
              <a:gdLst>
                <a:gd name="textAreaLeft" fmla="*/ 0 w 357840"/>
                <a:gd name="textAreaRight" fmla="*/ 358200 w 357840"/>
                <a:gd name="textAreaTop" fmla="*/ 0 h 607680"/>
                <a:gd name="textAreaBottom" fmla="*/ 608040 h 607680"/>
              </a:gdLst>
              <a:ahLst/>
              <a:rect l="textAreaLeft" t="textAreaTop" r="textAreaRight" b="textAreaBottom"/>
              <a:pathLst>
                <a:path w="20372" h="34573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8" name="Google Shape;1513;p59"/>
            <p:cNvSpPr/>
            <p:nvPr/>
          </p:nvSpPr>
          <p:spPr>
            <a:xfrm>
              <a:off x="1888200" y="4210560"/>
              <a:ext cx="610560" cy="357840"/>
            </a:xfrm>
            <a:custGeom>
              <a:avLst/>
              <a:gdLst>
                <a:gd name="textAreaLeft" fmla="*/ 0 w 610560"/>
                <a:gd name="textAreaRight" fmla="*/ 610920 w 610560"/>
                <a:gd name="textAreaTop" fmla="*/ 0 h 357840"/>
                <a:gd name="textAreaBottom" fmla="*/ 358200 h 357840"/>
              </a:gdLst>
              <a:ahLst/>
              <a:rect l="textAreaLeft" t="textAreaTop" r="textAreaRight" b="textAreaBottom"/>
              <a:pathLst>
                <a:path w="34736" h="20363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19" name="Google Shape;1514;p59"/>
            <p:cNvSpPr/>
            <p:nvPr/>
          </p:nvSpPr>
          <p:spPr>
            <a:xfrm>
              <a:off x="1879920" y="4544640"/>
              <a:ext cx="694800" cy="11520"/>
            </a:xfrm>
            <a:custGeom>
              <a:avLst/>
              <a:gdLst>
                <a:gd name="textAreaLeft" fmla="*/ 0 w 694800"/>
                <a:gd name="textAreaRight" fmla="*/ 695160 w 69480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39534" h="684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0" name="Google Shape;1515;p59"/>
            <p:cNvSpPr/>
            <p:nvPr/>
          </p:nvSpPr>
          <p:spPr>
            <a:xfrm>
              <a:off x="1876680" y="4545360"/>
              <a:ext cx="607680" cy="35784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0 h 357840"/>
                <a:gd name="textAreaBottom" fmla="*/ 358200 h 357840"/>
              </a:gdLst>
              <a:ahLst/>
              <a:rect l="textAreaLeft" t="textAreaTop" r="textAreaRight" b="textAreaBottom"/>
              <a:pathLst>
                <a:path w="34579" h="2036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1" name="Google Shape;1516;p59"/>
            <p:cNvSpPr/>
            <p:nvPr/>
          </p:nvSpPr>
          <p:spPr>
            <a:xfrm>
              <a:off x="1874520" y="4547520"/>
              <a:ext cx="357840" cy="607680"/>
            </a:xfrm>
            <a:custGeom>
              <a:avLst/>
              <a:gdLst>
                <a:gd name="textAreaLeft" fmla="*/ 0 w 357840"/>
                <a:gd name="textAreaRight" fmla="*/ 358200 w 357840"/>
                <a:gd name="textAreaTop" fmla="*/ 0 h 607680"/>
                <a:gd name="textAreaBottom" fmla="*/ 608040 h 607680"/>
              </a:gdLst>
              <a:ahLst/>
              <a:rect l="textAreaLeft" t="textAreaTop" r="textAreaRight" b="textAreaBottom"/>
              <a:pathLst>
                <a:path w="20359" h="3458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2" name="Google Shape;1517;p59"/>
            <p:cNvSpPr/>
            <p:nvPr/>
          </p:nvSpPr>
          <p:spPr>
            <a:xfrm>
              <a:off x="1873800" y="4550400"/>
              <a:ext cx="11520" cy="69480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694800"/>
                <a:gd name="textAreaBottom" fmla="*/ 695160 h 694800"/>
              </a:gdLst>
              <a:ahLst/>
              <a:rect l="textAreaLeft" t="textAreaTop" r="textAreaRight" b="textAreaBottom"/>
              <a:pathLst>
                <a:path w="685" h="39536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3" name="Google Shape;1518;p59"/>
            <p:cNvSpPr/>
            <p:nvPr/>
          </p:nvSpPr>
          <p:spPr>
            <a:xfrm>
              <a:off x="1526760" y="4547520"/>
              <a:ext cx="357840" cy="607680"/>
            </a:xfrm>
            <a:custGeom>
              <a:avLst/>
              <a:gdLst>
                <a:gd name="textAreaLeft" fmla="*/ 0 w 357840"/>
                <a:gd name="textAreaRight" fmla="*/ 358200 w 357840"/>
                <a:gd name="textAreaTop" fmla="*/ 0 h 607680"/>
                <a:gd name="textAreaBottom" fmla="*/ 608040 h 607680"/>
              </a:gdLst>
              <a:ahLst/>
              <a:rect l="textAreaLeft" t="textAreaTop" r="textAreaRight" b="textAreaBottom"/>
              <a:pathLst>
                <a:path w="20371" h="34573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4" name="Google Shape;1519;p59"/>
            <p:cNvSpPr/>
            <p:nvPr/>
          </p:nvSpPr>
          <p:spPr>
            <a:xfrm>
              <a:off x="1283400" y="4559400"/>
              <a:ext cx="610560" cy="357840"/>
            </a:xfrm>
            <a:custGeom>
              <a:avLst/>
              <a:gdLst>
                <a:gd name="textAreaLeft" fmla="*/ 0 w 610560"/>
                <a:gd name="textAreaRight" fmla="*/ 610920 w 610560"/>
                <a:gd name="textAreaTop" fmla="*/ 0 h 357840"/>
                <a:gd name="textAreaBottom" fmla="*/ 358200 h 357840"/>
              </a:gdLst>
              <a:ahLst/>
              <a:rect l="textAreaLeft" t="textAreaTop" r="textAreaRight" b="textAreaBottom"/>
              <a:pathLst>
                <a:path w="34737" h="20362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5" name="Google Shape;1520;p59"/>
            <p:cNvSpPr/>
            <p:nvPr/>
          </p:nvSpPr>
          <p:spPr>
            <a:xfrm>
              <a:off x="1184400" y="4544640"/>
              <a:ext cx="694800" cy="11520"/>
            </a:xfrm>
            <a:custGeom>
              <a:avLst/>
              <a:gdLst>
                <a:gd name="textAreaLeft" fmla="*/ 0 w 694800"/>
                <a:gd name="textAreaRight" fmla="*/ 695160 w 694800"/>
                <a:gd name="textAreaTop" fmla="*/ 0 h 11520"/>
                <a:gd name="textAreaBottom" fmla="*/ 11880 h 11520"/>
              </a:gdLst>
              <a:ahLst/>
              <a:rect l="textAreaLeft" t="textAreaTop" r="textAreaRight" b="textAreaBottom"/>
              <a:pathLst>
                <a:path w="39534" h="684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760" bIns="5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6" name="Google Shape;1521;p59"/>
            <p:cNvSpPr/>
            <p:nvPr/>
          </p:nvSpPr>
          <p:spPr>
            <a:xfrm>
              <a:off x="1274760" y="4197600"/>
              <a:ext cx="607680" cy="35784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0 h 357840"/>
                <a:gd name="textAreaBottom" fmla="*/ 358200 h 357840"/>
              </a:gdLst>
              <a:ahLst/>
              <a:rect l="textAreaLeft" t="textAreaTop" r="textAreaRight" b="textAreaBottom"/>
              <a:pathLst>
                <a:path w="34579" h="20359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7" name="Google Shape;1522;p59"/>
            <p:cNvSpPr/>
            <p:nvPr/>
          </p:nvSpPr>
          <p:spPr>
            <a:xfrm>
              <a:off x="1527120" y="3945240"/>
              <a:ext cx="357840" cy="607680"/>
            </a:xfrm>
            <a:custGeom>
              <a:avLst/>
              <a:gdLst>
                <a:gd name="textAreaLeft" fmla="*/ 0 w 357840"/>
                <a:gd name="textAreaRight" fmla="*/ 358200 w 357840"/>
                <a:gd name="textAreaTop" fmla="*/ 0 h 607680"/>
                <a:gd name="textAreaBottom" fmla="*/ 608040 h 607680"/>
              </a:gdLst>
              <a:ahLst/>
              <a:rect l="textAreaLeft" t="textAreaTop" r="textAreaRight" b="textAreaBottom"/>
              <a:pathLst>
                <a:path w="20360" h="3458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8" name="Google Shape;1523;p59"/>
            <p:cNvSpPr/>
            <p:nvPr/>
          </p:nvSpPr>
          <p:spPr>
            <a:xfrm>
              <a:off x="1873800" y="3855240"/>
              <a:ext cx="11520" cy="69480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694800"/>
                <a:gd name="textAreaBottom" fmla="*/ 695160 h 694800"/>
              </a:gdLst>
              <a:ahLst/>
              <a:rect l="textAreaLeft" t="textAreaTop" r="textAreaRight" b="textAreaBottom"/>
              <a:pathLst>
                <a:path w="685" h="39533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29" name="Google Shape;1524;p59"/>
            <p:cNvSpPr/>
            <p:nvPr/>
          </p:nvSpPr>
          <p:spPr>
            <a:xfrm>
              <a:off x="1777680" y="4448520"/>
              <a:ext cx="203760" cy="203760"/>
            </a:xfrm>
            <a:custGeom>
              <a:avLst/>
              <a:gdLst>
                <a:gd name="textAreaLeft" fmla="*/ 0 w 203760"/>
                <a:gd name="textAreaRight" fmla="*/ 204120 w 203760"/>
                <a:gd name="textAreaTop" fmla="*/ 0 h 203760"/>
                <a:gd name="textAreaBottom" fmla="*/ 204120 h 203760"/>
              </a:gdLst>
              <a:ahLst/>
              <a:rect l="textAreaLeft" t="textAreaTop" r="textAreaRight" b="textAreaBottom"/>
              <a:pathLst>
                <a:path w="11615" h="11615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0" name="Google Shape;1525;p59"/>
            <p:cNvSpPr/>
            <p:nvPr/>
          </p:nvSpPr>
          <p:spPr>
            <a:xfrm>
              <a:off x="1154160" y="3824640"/>
              <a:ext cx="1451160" cy="1451160"/>
            </a:xfrm>
            <a:custGeom>
              <a:avLst/>
              <a:gdLst>
                <a:gd name="textAreaLeft" fmla="*/ 0 w 1451160"/>
                <a:gd name="textAreaRight" fmla="*/ 1451520 w 1451160"/>
                <a:gd name="textAreaTop" fmla="*/ 0 h 1451160"/>
                <a:gd name="textAreaBottom" fmla="*/ 1451520 h 1451160"/>
              </a:gdLst>
              <a:ahLst/>
              <a:rect l="textAreaLeft" t="textAreaTop" r="textAreaRight" b="textAreaBottom"/>
              <a:pathLst>
                <a:path w="82526" h="82533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1" name="Google Shape;1526;p59"/>
            <p:cNvSpPr/>
            <p:nvPr/>
          </p:nvSpPr>
          <p:spPr>
            <a:xfrm>
              <a:off x="1224360" y="3894840"/>
              <a:ext cx="1310760" cy="1310760"/>
            </a:xfrm>
            <a:custGeom>
              <a:avLst/>
              <a:gdLst>
                <a:gd name="textAreaLeft" fmla="*/ 0 w 1310760"/>
                <a:gd name="textAreaRight" fmla="*/ 1311120 w 1310760"/>
                <a:gd name="textAreaTop" fmla="*/ 0 h 1310760"/>
                <a:gd name="textAreaBottom" fmla="*/ 1311120 h 1310760"/>
              </a:gdLst>
              <a:ahLst/>
              <a:rect l="textAreaLeft" t="textAreaTop" r="textAreaRight" b="textAreaBottom"/>
              <a:pathLst>
                <a:path w="74548" h="74549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2" name="Google Shape;1527;p59"/>
            <p:cNvSpPr/>
            <p:nvPr/>
          </p:nvSpPr>
          <p:spPr>
            <a:xfrm>
              <a:off x="-306000" y="4429080"/>
              <a:ext cx="911520" cy="429840"/>
            </a:xfrm>
            <a:custGeom>
              <a:avLst/>
              <a:gdLst>
                <a:gd name="textAreaLeft" fmla="*/ 0 w 911520"/>
                <a:gd name="textAreaRight" fmla="*/ 911880 w 911520"/>
                <a:gd name="textAreaTop" fmla="*/ 0 h 429840"/>
                <a:gd name="textAreaBottom" fmla="*/ 430200 h 429840"/>
              </a:gdLst>
              <a:ahLst/>
              <a:rect l="textAreaLeft" t="textAreaTop" r="textAreaRight" b="textAreaBottom"/>
              <a:pathLst>
                <a:path w="51842" h="24465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3" name="Google Shape;1528;p59"/>
            <p:cNvSpPr/>
            <p:nvPr/>
          </p:nvSpPr>
          <p:spPr>
            <a:xfrm>
              <a:off x="-390960" y="4448520"/>
              <a:ext cx="203760" cy="203760"/>
            </a:xfrm>
            <a:custGeom>
              <a:avLst/>
              <a:gdLst>
                <a:gd name="textAreaLeft" fmla="*/ 0 w 203760"/>
                <a:gd name="textAreaRight" fmla="*/ 204120 w 203760"/>
                <a:gd name="textAreaTop" fmla="*/ 0 h 203760"/>
                <a:gd name="textAreaBottom" fmla="*/ 204120 h 203760"/>
              </a:gdLst>
              <a:ahLst/>
              <a:rect l="textAreaLeft" t="textAreaTop" r="textAreaRight" b="textAreaBottom"/>
              <a:pathLst>
                <a:path w="11615" h="11615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4" name="Google Shape;1529;p59"/>
            <p:cNvSpPr/>
            <p:nvPr/>
          </p:nvSpPr>
          <p:spPr>
            <a:xfrm>
              <a:off x="344160" y="4415040"/>
              <a:ext cx="464040" cy="464040"/>
            </a:xfrm>
            <a:custGeom>
              <a:avLst/>
              <a:gdLst>
                <a:gd name="textAreaLeft" fmla="*/ 0 w 464040"/>
                <a:gd name="textAreaRight" fmla="*/ 464400 w 464040"/>
                <a:gd name="textAreaTop" fmla="*/ 0 h 464040"/>
                <a:gd name="textAreaBottom" fmla="*/ 464400 h 464040"/>
              </a:gdLst>
              <a:ahLst/>
              <a:rect l="textAreaLeft" t="textAreaTop" r="textAreaRight" b="textAreaBottom"/>
              <a:pathLst>
                <a:path w="26405" h="26407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5" name="Google Shape;1530;p59"/>
            <p:cNvSpPr/>
            <p:nvPr/>
          </p:nvSpPr>
          <p:spPr>
            <a:xfrm>
              <a:off x="-335160" y="3524760"/>
              <a:ext cx="694440" cy="1053000"/>
            </a:xfrm>
            <a:custGeom>
              <a:avLst/>
              <a:gdLst>
                <a:gd name="textAreaLeft" fmla="*/ 0 w 694440"/>
                <a:gd name="textAreaRight" fmla="*/ 694800 w 694440"/>
                <a:gd name="textAreaTop" fmla="*/ 0 h 1053000"/>
                <a:gd name="textAreaBottom" fmla="*/ 1053360 h 1053000"/>
              </a:gdLst>
              <a:ahLst/>
              <a:rect l="textAreaLeft" t="textAreaTop" r="textAreaRight" b="textAreaBottom"/>
              <a:pathLst>
                <a:path w="39499" h="59902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6" name="Google Shape;1531;p59"/>
            <p:cNvSpPr/>
            <p:nvPr/>
          </p:nvSpPr>
          <p:spPr>
            <a:xfrm>
              <a:off x="1460880" y="3534120"/>
              <a:ext cx="469440" cy="1034640"/>
            </a:xfrm>
            <a:custGeom>
              <a:avLst/>
              <a:gdLst>
                <a:gd name="textAreaLeft" fmla="*/ 0 w 469440"/>
                <a:gd name="textAreaRight" fmla="*/ 469800 w 469440"/>
                <a:gd name="textAreaTop" fmla="*/ 0 h 1034640"/>
                <a:gd name="textAreaBottom" fmla="*/ 1035000 h 1034640"/>
              </a:gdLst>
              <a:ahLst/>
              <a:rect l="textAreaLeft" t="textAreaTop" r="textAreaRight" b="textAreaBottom"/>
              <a:pathLst>
                <a:path w="26720" h="58848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7" name="Google Shape;1532;p59"/>
            <p:cNvSpPr/>
            <p:nvPr/>
          </p:nvSpPr>
          <p:spPr>
            <a:xfrm>
              <a:off x="585360" y="3645720"/>
              <a:ext cx="1011960" cy="995760"/>
            </a:xfrm>
            <a:custGeom>
              <a:avLst/>
              <a:gdLst>
                <a:gd name="textAreaLeft" fmla="*/ 0 w 1011960"/>
                <a:gd name="textAreaRight" fmla="*/ 1012320 w 1011960"/>
                <a:gd name="textAreaTop" fmla="*/ 0 h 995760"/>
                <a:gd name="textAreaBottom" fmla="*/ 996120 h 995760"/>
              </a:gdLst>
              <a:ahLst/>
              <a:rect l="textAreaLeft" t="textAreaTop" r="textAreaRight" b="textAreaBottom"/>
              <a:pathLst>
                <a:path w="57550" h="56638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8" name="Google Shape;1533;p59"/>
            <p:cNvSpPr/>
            <p:nvPr/>
          </p:nvSpPr>
          <p:spPr>
            <a:xfrm>
              <a:off x="259200" y="3174120"/>
              <a:ext cx="1746000" cy="432720"/>
            </a:xfrm>
            <a:custGeom>
              <a:avLst/>
              <a:gdLst>
                <a:gd name="textAreaLeft" fmla="*/ 0 w 1746000"/>
                <a:gd name="textAreaRight" fmla="*/ 1746360 w 1746000"/>
                <a:gd name="textAreaTop" fmla="*/ 0 h 432720"/>
                <a:gd name="textAreaBottom" fmla="*/ 433080 h 432720"/>
              </a:gdLst>
              <a:ahLst/>
              <a:rect l="textAreaLeft" t="textAreaTop" r="textAreaRight" b="textAreaBottom"/>
              <a:pathLst>
                <a:path w="99294" h="24631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39" name="Google Shape;1534;p59"/>
            <p:cNvSpPr/>
            <p:nvPr/>
          </p:nvSpPr>
          <p:spPr>
            <a:xfrm>
              <a:off x="-172440" y="2630880"/>
              <a:ext cx="1535400" cy="1512000"/>
            </a:xfrm>
            <a:custGeom>
              <a:avLst/>
              <a:gdLst>
                <a:gd name="textAreaLeft" fmla="*/ 0 w 1535400"/>
                <a:gd name="textAreaRight" fmla="*/ 1535760 w 1535400"/>
                <a:gd name="textAreaTop" fmla="*/ 0 h 1512000"/>
                <a:gd name="textAreaBottom" fmla="*/ 1512360 h 1512000"/>
              </a:gdLst>
              <a:ahLst/>
              <a:rect l="textAreaLeft" t="textAreaTop" r="textAreaRight" b="textAreaBottom"/>
              <a:pathLst>
                <a:path w="87323" h="8600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0" name="Google Shape;1535;p59"/>
            <p:cNvSpPr/>
            <p:nvPr/>
          </p:nvSpPr>
          <p:spPr>
            <a:xfrm>
              <a:off x="1383480" y="1766880"/>
              <a:ext cx="324720" cy="32400"/>
            </a:xfrm>
            <a:custGeom>
              <a:avLst/>
              <a:gdLst>
                <a:gd name="textAreaLeft" fmla="*/ 0 w 324720"/>
                <a:gd name="textAreaRight" fmla="*/ 325080 w 324720"/>
                <a:gd name="textAreaTop" fmla="*/ 0 h 32400"/>
                <a:gd name="textAreaBottom" fmla="*/ 32760 h 32400"/>
              </a:gdLst>
              <a:ahLst/>
              <a:rect l="textAreaLeft" t="textAreaTop" r="textAreaRight" b="textAreaBottom"/>
              <a:pathLst>
                <a:path w="18477" h="1858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1" name="Google Shape;1536;p59"/>
            <p:cNvSpPr/>
            <p:nvPr/>
          </p:nvSpPr>
          <p:spPr>
            <a:xfrm>
              <a:off x="937800" y="1707480"/>
              <a:ext cx="605520" cy="381240"/>
            </a:xfrm>
            <a:custGeom>
              <a:avLst/>
              <a:gdLst>
                <a:gd name="textAreaLeft" fmla="*/ 0 w 605520"/>
                <a:gd name="textAreaRight" fmla="*/ 605880 w 605520"/>
                <a:gd name="textAreaTop" fmla="*/ 0 h 381240"/>
                <a:gd name="textAreaBottom" fmla="*/ 381600 h 381240"/>
              </a:gdLst>
              <a:ahLst/>
              <a:rect l="textAreaLeft" t="textAreaTop" r="textAreaRight" b="textAreaBottom"/>
              <a:pathLst>
                <a:path w="34458" h="21693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2" name="Google Shape;1537;p59"/>
            <p:cNvSpPr/>
            <p:nvPr/>
          </p:nvSpPr>
          <p:spPr>
            <a:xfrm>
              <a:off x="983160" y="1590840"/>
              <a:ext cx="492840" cy="20808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28042" h="11859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3" name="Google Shape;1538;p59"/>
            <p:cNvSpPr/>
            <p:nvPr/>
          </p:nvSpPr>
          <p:spPr>
            <a:xfrm>
              <a:off x="974160" y="1799640"/>
              <a:ext cx="549360" cy="50436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504360"/>
                <a:gd name="textAreaBottom" fmla="*/ 504720 h 504360"/>
              </a:gdLst>
              <a:ahLst/>
              <a:rect l="textAreaLeft" t="textAreaTop" r="textAreaRight" b="textAreaBottom"/>
              <a:pathLst>
                <a:path w="31250" h="28696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4" name="Google Shape;1539;p59"/>
            <p:cNvSpPr/>
            <p:nvPr/>
          </p:nvSpPr>
          <p:spPr>
            <a:xfrm>
              <a:off x="736920" y="2120040"/>
              <a:ext cx="1036440" cy="1081440"/>
            </a:xfrm>
            <a:custGeom>
              <a:avLst/>
              <a:gdLst>
                <a:gd name="textAreaLeft" fmla="*/ 0 w 1036440"/>
                <a:gd name="textAreaRight" fmla="*/ 1036800 w 1036440"/>
                <a:gd name="textAreaTop" fmla="*/ 0 h 1081440"/>
                <a:gd name="textAreaBottom" fmla="*/ 1081800 h 1081440"/>
              </a:gdLst>
              <a:ahLst/>
              <a:rect l="textAreaLeft" t="textAreaTop" r="textAreaRight" b="textAreaBottom"/>
              <a:pathLst>
                <a:path w="58943" h="61508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5" name="Google Shape;1540;p59"/>
            <p:cNvSpPr/>
            <p:nvPr/>
          </p:nvSpPr>
          <p:spPr>
            <a:xfrm>
              <a:off x="1137600" y="1816920"/>
              <a:ext cx="132480" cy="155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7555" h="8848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760" bIns="77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6" name="Google Shape;1541;p59"/>
            <p:cNvSpPr/>
            <p:nvPr/>
          </p:nvSpPr>
          <p:spPr>
            <a:xfrm>
              <a:off x="1197360" y="1799280"/>
              <a:ext cx="403200" cy="101880"/>
            </a:xfrm>
            <a:custGeom>
              <a:avLst/>
              <a:gdLst>
                <a:gd name="textAreaLeft" fmla="*/ 0 w 403200"/>
                <a:gd name="textAreaRight" fmla="*/ 403560 w 40320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2936" h="5818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120" bIns="5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7" name="Google Shape;1542;p59"/>
            <p:cNvSpPr/>
            <p:nvPr/>
          </p:nvSpPr>
          <p:spPr>
            <a:xfrm>
              <a:off x="1571400" y="3061080"/>
              <a:ext cx="297000" cy="250200"/>
            </a:xfrm>
            <a:custGeom>
              <a:avLst/>
              <a:gdLst>
                <a:gd name="textAreaLeft" fmla="*/ 0 w 297000"/>
                <a:gd name="textAreaRight" fmla="*/ 297360 w 29700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16901" h="14237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8" name="Google Shape;1543;p59"/>
            <p:cNvSpPr/>
            <p:nvPr/>
          </p:nvSpPr>
          <p:spPr>
            <a:xfrm>
              <a:off x="588240" y="4051800"/>
              <a:ext cx="426960" cy="286920"/>
            </a:xfrm>
            <a:custGeom>
              <a:avLst/>
              <a:gdLst>
                <a:gd name="textAreaLeft" fmla="*/ 0 w 426960"/>
                <a:gd name="textAreaRight" fmla="*/ 427320 w 426960"/>
                <a:gd name="textAreaTop" fmla="*/ 0 h 286920"/>
                <a:gd name="textAreaBottom" fmla="*/ 287280 h 286920"/>
              </a:gdLst>
              <a:ahLst/>
              <a:rect l="textAreaLeft" t="textAreaTop" r="textAreaRight" b="textAreaBottom"/>
              <a:pathLst>
                <a:path w="24295" h="16329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49" name="Google Shape;1544;p59"/>
            <p:cNvSpPr/>
            <p:nvPr/>
          </p:nvSpPr>
          <p:spPr>
            <a:xfrm>
              <a:off x="505080" y="4575960"/>
              <a:ext cx="142200" cy="142200"/>
            </a:xfrm>
            <a:custGeom>
              <a:avLst/>
              <a:gdLst>
                <a:gd name="textAreaLeft" fmla="*/ 0 w 142200"/>
                <a:gd name="textAreaRight" fmla="*/ 142560 w 142200"/>
                <a:gd name="textAreaTop" fmla="*/ 0 h 142200"/>
                <a:gd name="textAreaBottom" fmla="*/ 142560 h 142200"/>
              </a:gdLst>
              <a:ahLst/>
              <a:rect l="textAreaLeft" t="textAreaTop" r="textAreaRight" b="textAreaBottom"/>
              <a:pathLst>
                <a:path w="8113" h="8115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280" bIns="71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0" name="Google Shape;1545;p59"/>
            <p:cNvSpPr/>
            <p:nvPr/>
          </p:nvSpPr>
          <p:spPr>
            <a:xfrm>
              <a:off x="680400" y="4238640"/>
              <a:ext cx="189720" cy="957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95760"/>
                <a:gd name="textAreaBottom" fmla="*/ 96120 h 95760"/>
              </a:gdLst>
              <a:ahLst/>
              <a:rect l="textAreaLeft" t="textAreaTop" r="textAreaRight" b="textAreaBottom"/>
              <a:pathLst>
                <a:path w="10798" h="5456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7880" bIns="47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1" name="Google Shape;1546;p59"/>
            <p:cNvSpPr/>
            <p:nvPr/>
          </p:nvSpPr>
          <p:spPr>
            <a:xfrm>
              <a:off x="541440" y="4287600"/>
              <a:ext cx="249480" cy="403920"/>
            </a:xfrm>
            <a:custGeom>
              <a:avLst/>
              <a:gdLst>
                <a:gd name="textAreaLeft" fmla="*/ 0 w 249480"/>
                <a:gd name="textAreaRight" fmla="*/ 249840 w 249480"/>
                <a:gd name="textAreaTop" fmla="*/ 0 h 403920"/>
                <a:gd name="textAreaBottom" fmla="*/ 404280 h 403920"/>
              </a:gdLst>
              <a:ahLst/>
              <a:rect l="textAreaLeft" t="textAreaTop" r="textAreaRight" b="textAreaBottom"/>
              <a:pathLst>
                <a:path w="14198" h="22993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2" name="Google Shape;1547;p59"/>
            <p:cNvSpPr/>
            <p:nvPr/>
          </p:nvSpPr>
          <p:spPr>
            <a:xfrm>
              <a:off x="-52920" y="2095560"/>
              <a:ext cx="1225440" cy="795960"/>
            </a:xfrm>
            <a:custGeom>
              <a:avLst/>
              <a:gdLst>
                <a:gd name="textAreaLeft" fmla="*/ 0 w 1225440"/>
                <a:gd name="textAreaRight" fmla="*/ 1225800 w 1225440"/>
                <a:gd name="textAreaTop" fmla="*/ 0 h 795960"/>
                <a:gd name="textAreaBottom" fmla="*/ 796320 h 795960"/>
              </a:gdLst>
              <a:ahLst/>
              <a:rect l="textAreaLeft" t="textAreaTop" r="textAreaRight" b="textAreaBottom"/>
              <a:pathLst>
                <a:path w="69691" h="45273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3" name="Google Shape;1548;p59"/>
            <p:cNvSpPr/>
            <p:nvPr/>
          </p:nvSpPr>
          <p:spPr>
            <a:xfrm>
              <a:off x="68400" y="2346840"/>
              <a:ext cx="853920" cy="397440"/>
            </a:xfrm>
            <a:custGeom>
              <a:avLst/>
              <a:gdLst>
                <a:gd name="textAreaLeft" fmla="*/ 0 w 853920"/>
                <a:gd name="textAreaRight" fmla="*/ 854280 w 853920"/>
                <a:gd name="textAreaTop" fmla="*/ 0 h 397440"/>
                <a:gd name="textAreaBottom" fmla="*/ 397800 h 397440"/>
              </a:gdLst>
              <a:ahLst/>
              <a:rect l="textAreaLeft" t="textAreaTop" r="textAreaRight" b="textAreaBottom"/>
              <a:pathLst>
                <a:path w="48583" h="22625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4" name="Google Shape;1549;p59"/>
            <p:cNvSpPr/>
            <p:nvPr/>
          </p:nvSpPr>
          <p:spPr>
            <a:xfrm>
              <a:off x="401400" y="2031120"/>
              <a:ext cx="817920" cy="310320"/>
            </a:xfrm>
            <a:custGeom>
              <a:avLst/>
              <a:gdLst>
                <a:gd name="textAreaLeft" fmla="*/ 0 w 817920"/>
                <a:gd name="textAreaRight" fmla="*/ 818280 w 817920"/>
                <a:gd name="textAreaTop" fmla="*/ 0 h 310320"/>
                <a:gd name="textAreaBottom" fmla="*/ 310680 h 310320"/>
              </a:gdLst>
              <a:ahLst/>
              <a:rect l="textAreaLeft" t="textAreaTop" r="textAreaRight" b="textAreaBottom"/>
              <a:pathLst>
                <a:path w="46532" h="17657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55" name="Google Shape;1550;p59"/>
            <p:cNvSpPr/>
            <p:nvPr/>
          </p:nvSpPr>
          <p:spPr>
            <a:xfrm>
              <a:off x="-40320" y="2204280"/>
              <a:ext cx="497880" cy="360360"/>
            </a:xfrm>
            <a:custGeom>
              <a:avLst/>
              <a:gdLst>
                <a:gd name="textAreaLeft" fmla="*/ 0 w 497880"/>
                <a:gd name="textAreaRight" fmla="*/ 498240 w 497880"/>
                <a:gd name="textAreaTop" fmla="*/ 0 h 360360"/>
                <a:gd name="textAreaBottom" fmla="*/ 360720 h 360360"/>
              </a:gdLst>
              <a:ahLst/>
              <a:rect l="textAreaLeft" t="textAreaTop" r="textAreaRight" b="textAreaBottom"/>
              <a:pathLst>
                <a:path w="28326" h="20502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756" name="Picture 2" descr=""/>
          <p:cNvPicPr/>
          <p:nvPr/>
        </p:nvPicPr>
        <p:blipFill>
          <a:blip r:embed="rId1"/>
          <a:stretch/>
        </p:blipFill>
        <p:spPr>
          <a:xfrm>
            <a:off x="3111840" y="3539520"/>
            <a:ext cx="3005280" cy="10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accent6"/>
                </a:solidFill>
                <a:latin typeface="Advent Pro"/>
                <a:ea typeface="Advent Pro"/>
              </a:rPr>
              <a:t>Made By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2" name="Group 7"/>
          <p:cNvGrpSpPr/>
          <p:nvPr/>
        </p:nvGrpSpPr>
        <p:grpSpPr>
          <a:xfrm>
            <a:off x="144000" y="1631880"/>
            <a:ext cx="4189320" cy="2486160"/>
            <a:chOff x="144000" y="1631880"/>
            <a:chExt cx="4189320" cy="2486160"/>
          </a:xfrm>
        </p:grpSpPr>
        <p:sp>
          <p:nvSpPr>
            <p:cNvPr id="433" name="Google Shape;1083;p50"/>
            <p:cNvSpPr/>
            <p:nvPr/>
          </p:nvSpPr>
          <p:spPr>
            <a:xfrm>
              <a:off x="631080" y="1631880"/>
              <a:ext cx="3702240" cy="24861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4" name="Google Shape;1085;p50"/>
            <p:cNvSpPr/>
            <p:nvPr/>
          </p:nvSpPr>
          <p:spPr>
            <a:xfrm rot="16200000">
              <a:off x="100080" y="2620440"/>
              <a:ext cx="597600" cy="5097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35" name="TextBox 8"/>
          <p:cNvSpPr/>
          <p:nvPr/>
        </p:nvSpPr>
        <p:spPr>
          <a:xfrm>
            <a:off x="727560" y="1690200"/>
            <a:ext cx="3322800" cy="38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Advent Pro"/>
                <a:ea typeface="Arial"/>
              </a:rPr>
              <a:t>Shail Kiran Patel 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Advent Pro"/>
                <a:ea typeface="Arial"/>
              </a:rPr>
              <a:t>23002170410022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Advent Pro"/>
                <a:ea typeface="Arial"/>
              </a:rPr>
              <a:t>AIML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ffffff"/>
                </a:solidFill>
                <a:latin typeface="Advent Pro"/>
                <a:ea typeface="Arial"/>
              </a:rPr>
              <a:t>A1 – 24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6" name="Google Shape;456;p36"/>
          <p:cNvGrpSpPr/>
          <p:nvPr/>
        </p:nvGrpSpPr>
        <p:grpSpPr>
          <a:xfrm>
            <a:off x="5973120" y="1394640"/>
            <a:ext cx="2138760" cy="2485800"/>
            <a:chOff x="5973120" y="1394640"/>
            <a:chExt cx="2138760" cy="2485800"/>
          </a:xfrm>
        </p:grpSpPr>
        <p:sp>
          <p:nvSpPr>
            <p:cNvPr id="437" name="Google Shape;457;p36"/>
            <p:cNvSpPr/>
            <p:nvPr/>
          </p:nvSpPr>
          <p:spPr>
            <a:xfrm>
              <a:off x="5973120" y="1981440"/>
              <a:ext cx="2138760" cy="1899000"/>
            </a:xfrm>
            <a:custGeom>
              <a:avLst/>
              <a:gdLst>
                <a:gd name="textAreaLeft" fmla="*/ 0 w 2138760"/>
                <a:gd name="textAreaRight" fmla="*/ 2139120 w 2138760"/>
                <a:gd name="textAreaTop" fmla="*/ 0 h 1899000"/>
                <a:gd name="textAreaBottom" fmla="*/ 1899360 h 1899000"/>
              </a:gdLst>
              <a:ahLst/>
              <a:rect l="textAreaLeft" t="textAreaTop" r="textAreaRight" b="textAreaBottom"/>
              <a:pathLst>
                <a:path w="14376" h="12495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38" name="Google Shape;458;p36"/>
            <p:cNvSpPr/>
            <p:nvPr/>
          </p:nvSpPr>
          <p:spPr>
            <a:xfrm>
              <a:off x="5973120" y="1394640"/>
              <a:ext cx="434520" cy="38556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385560"/>
                <a:gd name="textAreaBottom" fmla="*/ 385920 h 385560"/>
              </a:gdLst>
              <a:ahLst/>
              <a:rect l="textAreaLeft" t="textAreaTop" r="textAreaRight" b="textAreaBottom"/>
              <a:pathLst>
                <a:path w="14376" h="12495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439" name="Google Shape;459;p36"/>
          <p:cNvGrpSpPr/>
          <p:nvPr/>
        </p:nvGrpSpPr>
        <p:grpSpPr>
          <a:xfrm>
            <a:off x="5768280" y="757800"/>
            <a:ext cx="2744280" cy="3700080"/>
            <a:chOff x="5768280" y="757800"/>
            <a:chExt cx="2744280" cy="3700080"/>
          </a:xfrm>
        </p:grpSpPr>
        <p:sp>
          <p:nvSpPr>
            <p:cNvPr id="440" name="Google Shape;460;p36"/>
            <p:cNvSpPr/>
            <p:nvPr/>
          </p:nvSpPr>
          <p:spPr>
            <a:xfrm>
              <a:off x="6764040" y="1666800"/>
              <a:ext cx="221760" cy="223200"/>
            </a:xfrm>
            <a:custGeom>
              <a:avLst/>
              <a:gdLst>
                <a:gd name="textAreaLeft" fmla="*/ 0 w 221760"/>
                <a:gd name="textAreaRight" fmla="*/ 222120 w 221760"/>
                <a:gd name="textAreaTop" fmla="*/ 0 h 223200"/>
                <a:gd name="textAreaBottom" fmla="*/ 223560 h 223200"/>
              </a:gdLst>
              <a:ahLst/>
              <a:rect l="textAreaLeft" t="textAreaTop" r="textAreaRight" b="textAreaBottom"/>
              <a:pathLst>
                <a:path w="7644" h="7687">
                  <a:moveTo>
                    <a:pt x="1218" y="1"/>
                  </a:moveTo>
                  <a:cubicBezTo>
                    <a:pt x="1218" y="1"/>
                    <a:pt x="1" y="844"/>
                    <a:pt x="610" y="2249"/>
                  </a:cubicBezTo>
                  <a:cubicBezTo>
                    <a:pt x="1208" y="3631"/>
                    <a:pt x="3801" y="7687"/>
                    <a:pt x="7318" y="7687"/>
                  </a:cubicBezTo>
                  <a:cubicBezTo>
                    <a:pt x="7377" y="7687"/>
                    <a:pt x="7436" y="7686"/>
                    <a:pt x="7495" y="7683"/>
                  </a:cubicBezTo>
                  <a:cubicBezTo>
                    <a:pt x="7643" y="7677"/>
                    <a:pt x="2951" y="1"/>
                    <a:pt x="295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1" name="Google Shape;461;p36"/>
            <p:cNvSpPr/>
            <p:nvPr/>
          </p:nvSpPr>
          <p:spPr>
            <a:xfrm>
              <a:off x="6121080" y="3804840"/>
              <a:ext cx="517680" cy="474480"/>
            </a:xfrm>
            <a:custGeom>
              <a:avLst/>
              <a:gdLst>
                <a:gd name="textAreaLeft" fmla="*/ 0 w 517680"/>
                <a:gd name="textAreaRight" fmla="*/ 518040 w 517680"/>
                <a:gd name="textAreaTop" fmla="*/ 0 h 474480"/>
                <a:gd name="textAreaBottom" fmla="*/ 474840 h 474480"/>
              </a:gdLst>
              <a:ahLst/>
              <a:rect l="textAreaLeft" t="textAreaTop" r="textAreaRight" b="textAreaBottom"/>
              <a:pathLst>
                <a:path w="17819" h="16318">
                  <a:moveTo>
                    <a:pt x="12279" y="0"/>
                  </a:moveTo>
                  <a:cubicBezTo>
                    <a:pt x="12123" y="0"/>
                    <a:pt x="11983" y="28"/>
                    <a:pt x="11864" y="87"/>
                  </a:cubicBezTo>
                  <a:cubicBezTo>
                    <a:pt x="10099" y="969"/>
                    <a:pt x="0" y="10863"/>
                    <a:pt x="395" y="15524"/>
                  </a:cubicBezTo>
                  <a:cubicBezTo>
                    <a:pt x="441" y="16061"/>
                    <a:pt x="649" y="16318"/>
                    <a:pt x="1014" y="16318"/>
                  </a:cubicBezTo>
                  <a:cubicBezTo>
                    <a:pt x="1945" y="16318"/>
                    <a:pt x="3894" y="14643"/>
                    <a:pt x="6741" y="11690"/>
                  </a:cubicBezTo>
                  <a:cubicBezTo>
                    <a:pt x="8874" y="9478"/>
                    <a:pt x="11304" y="8968"/>
                    <a:pt x="13093" y="8968"/>
                  </a:cubicBezTo>
                  <a:cubicBezTo>
                    <a:pt x="14627" y="8968"/>
                    <a:pt x="15689" y="9343"/>
                    <a:pt x="15689" y="9343"/>
                  </a:cubicBezTo>
                  <a:lnTo>
                    <a:pt x="17819" y="3395"/>
                  </a:lnTo>
                  <a:cubicBezTo>
                    <a:pt x="17819" y="3395"/>
                    <a:pt x="14020" y="0"/>
                    <a:pt x="1227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2" name="Google Shape;462;p36"/>
            <p:cNvSpPr/>
            <p:nvPr/>
          </p:nvSpPr>
          <p:spPr>
            <a:xfrm>
              <a:off x="6388920" y="4006440"/>
              <a:ext cx="568440" cy="451440"/>
            </a:xfrm>
            <a:custGeom>
              <a:avLst/>
              <a:gdLst>
                <a:gd name="textAreaLeft" fmla="*/ 0 w 568440"/>
                <a:gd name="textAreaRight" fmla="*/ 568800 w 568440"/>
                <a:gd name="textAreaTop" fmla="*/ 0 h 451440"/>
                <a:gd name="textAreaBottom" fmla="*/ 451800 h 451440"/>
              </a:gdLst>
              <a:ahLst/>
              <a:rect l="textAreaLeft" t="textAreaTop" r="textAreaRight" b="textAreaBottom"/>
              <a:pathLst>
                <a:path w="19559" h="15521">
                  <a:moveTo>
                    <a:pt x="14114" y="1"/>
                  </a:moveTo>
                  <a:cubicBezTo>
                    <a:pt x="14114" y="1"/>
                    <a:pt x="1" y="13233"/>
                    <a:pt x="2205" y="14998"/>
                  </a:cubicBezTo>
                  <a:cubicBezTo>
                    <a:pt x="2637" y="15344"/>
                    <a:pt x="3024" y="15520"/>
                    <a:pt x="3428" y="15520"/>
                  </a:cubicBezTo>
                  <a:cubicBezTo>
                    <a:pt x="4585" y="15520"/>
                    <a:pt x="5885" y="14074"/>
                    <a:pt x="8821" y="11029"/>
                  </a:cubicBezTo>
                  <a:cubicBezTo>
                    <a:pt x="10663" y="9118"/>
                    <a:pt x="12734" y="8607"/>
                    <a:pt x="14422" y="8607"/>
                  </a:cubicBezTo>
                  <a:cubicBezTo>
                    <a:pt x="16364" y="8607"/>
                    <a:pt x="17799" y="9282"/>
                    <a:pt x="17799" y="9282"/>
                  </a:cubicBezTo>
                  <a:lnTo>
                    <a:pt x="19558" y="3269"/>
                  </a:lnTo>
                  <a:lnTo>
                    <a:pt x="1411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3" name="Google Shape;463;p36"/>
            <p:cNvSpPr/>
            <p:nvPr/>
          </p:nvSpPr>
          <p:spPr>
            <a:xfrm>
              <a:off x="7295400" y="2834280"/>
              <a:ext cx="658800" cy="421560"/>
            </a:xfrm>
            <a:custGeom>
              <a:avLst/>
              <a:gdLst>
                <a:gd name="textAreaLeft" fmla="*/ 0 w 658800"/>
                <a:gd name="textAreaRight" fmla="*/ 659160 w 658800"/>
                <a:gd name="textAreaTop" fmla="*/ 0 h 421560"/>
                <a:gd name="textAreaBottom" fmla="*/ 421920 h 421560"/>
              </a:gdLst>
              <a:ahLst/>
              <a:rect l="textAreaLeft" t="textAreaTop" r="textAreaRight" b="textAreaBottom"/>
              <a:pathLst>
                <a:path w="22668" h="14500">
                  <a:moveTo>
                    <a:pt x="21645" y="0"/>
                  </a:moveTo>
                  <a:lnTo>
                    <a:pt x="1" y="8595"/>
                  </a:lnTo>
                  <a:lnTo>
                    <a:pt x="22667" y="14499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e0a5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4" name="Google Shape;464;p36"/>
            <p:cNvSpPr/>
            <p:nvPr/>
          </p:nvSpPr>
          <p:spPr>
            <a:xfrm>
              <a:off x="7210440" y="3098880"/>
              <a:ext cx="850320" cy="1279440"/>
            </a:xfrm>
            <a:custGeom>
              <a:avLst/>
              <a:gdLst>
                <a:gd name="textAreaLeft" fmla="*/ 0 w 850320"/>
                <a:gd name="textAreaRight" fmla="*/ 850680 w 850320"/>
                <a:gd name="textAreaTop" fmla="*/ 0 h 1279440"/>
                <a:gd name="textAreaBottom" fmla="*/ 1279800 h 1279440"/>
              </a:gdLst>
              <a:ahLst/>
              <a:rect l="textAreaLeft" t="textAreaTop" r="textAreaRight" b="textAreaBottom"/>
              <a:pathLst>
                <a:path w="29263" h="43976">
                  <a:moveTo>
                    <a:pt x="2921" y="0"/>
                  </a:moveTo>
                  <a:lnTo>
                    <a:pt x="12540" y="17310"/>
                  </a:lnTo>
                  <a:lnTo>
                    <a:pt x="13186" y="17163"/>
                  </a:lnTo>
                  <a:lnTo>
                    <a:pt x="13186" y="31832"/>
                  </a:lnTo>
                  <a:lnTo>
                    <a:pt x="4179" y="32420"/>
                  </a:lnTo>
                  <a:lnTo>
                    <a:pt x="0" y="40634"/>
                  </a:lnTo>
                  <a:cubicBezTo>
                    <a:pt x="0" y="40634"/>
                    <a:pt x="8598" y="43975"/>
                    <a:pt x="15831" y="43975"/>
                  </a:cubicBezTo>
                  <a:cubicBezTo>
                    <a:pt x="18301" y="43975"/>
                    <a:pt x="20613" y="43586"/>
                    <a:pt x="22368" y="42540"/>
                  </a:cubicBezTo>
                  <a:cubicBezTo>
                    <a:pt x="29263" y="38433"/>
                    <a:pt x="25387" y="370"/>
                    <a:pt x="25387" y="369"/>
                  </a:cubicBezTo>
                  <a:lnTo>
                    <a:pt x="25387" y="369"/>
                  </a:lnTo>
                  <a:cubicBezTo>
                    <a:pt x="24700" y="599"/>
                    <a:pt x="22845" y="684"/>
                    <a:pt x="20479" y="684"/>
                  </a:cubicBezTo>
                  <a:cubicBezTo>
                    <a:pt x="13763" y="684"/>
                    <a:pt x="2921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5" name="Google Shape;465;p36"/>
            <p:cNvSpPr/>
            <p:nvPr/>
          </p:nvSpPr>
          <p:spPr>
            <a:xfrm>
              <a:off x="6427800" y="3098880"/>
              <a:ext cx="1520280" cy="1272600"/>
            </a:xfrm>
            <a:custGeom>
              <a:avLst/>
              <a:gdLst>
                <a:gd name="textAreaLeft" fmla="*/ 0 w 1520280"/>
                <a:gd name="textAreaRight" fmla="*/ 1520640 w 1520280"/>
                <a:gd name="textAreaTop" fmla="*/ 0 h 1272600"/>
                <a:gd name="textAreaBottom" fmla="*/ 1272960 h 1272600"/>
              </a:gdLst>
              <a:ahLst/>
              <a:rect l="textAreaLeft" t="textAreaTop" r="textAreaRight" b="textAreaBottom"/>
              <a:pathLst>
                <a:path w="52308" h="43736">
                  <a:moveTo>
                    <a:pt x="29841" y="0"/>
                  </a:moveTo>
                  <a:cubicBezTo>
                    <a:pt x="29841" y="0"/>
                    <a:pt x="24066" y="30219"/>
                    <a:pt x="22007" y="30952"/>
                  </a:cubicBezTo>
                  <a:cubicBezTo>
                    <a:pt x="21883" y="30996"/>
                    <a:pt x="21713" y="31017"/>
                    <a:pt x="21501" y="31017"/>
                  </a:cubicBezTo>
                  <a:cubicBezTo>
                    <a:pt x="18201" y="31017"/>
                    <a:pt x="4987" y="25964"/>
                    <a:pt x="4987" y="25964"/>
                  </a:cubicBezTo>
                  <a:cubicBezTo>
                    <a:pt x="4987" y="25964"/>
                    <a:pt x="0" y="28019"/>
                    <a:pt x="1614" y="33007"/>
                  </a:cubicBezTo>
                  <a:cubicBezTo>
                    <a:pt x="1614" y="33007"/>
                    <a:pt x="15298" y="43736"/>
                    <a:pt x="24098" y="43736"/>
                  </a:cubicBezTo>
                  <a:cubicBezTo>
                    <a:pt x="25113" y="43736"/>
                    <a:pt x="26063" y="43593"/>
                    <a:pt x="26920" y="43274"/>
                  </a:cubicBezTo>
                  <a:cubicBezTo>
                    <a:pt x="31561" y="41549"/>
                    <a:pt x="36546" y="28382"/>
                    <a:pt x="40035" y="17132"/>
                  </a:cubicBezTo>
                  <a:lnTo>
                    <a:pt x="52307" y="369"/>
                  </a:lnTo>
                  <a:lnTo>
                    <a:pt x="52307" y="369"/>
                  </a:lnTo>
                  <a:cubicBezTo>
                    <a:pt x="52307" y="369"/>
                    <a:pt x="46671" y="651"/>
                    <a:pt x="44667" y="651"/>
                  </a:cubicBezTo>
                  <a:cubicBezTo>
                    <a:pt x="44641" y="651"/>
                    <a:pt x="44614" y="651"/>
                    <a:pt x="44589" y="651"/>
                  </a:cubicBezTo>
                  <a:cubicBezTo>
                    <a:pt x="40898" y="637"/>
                    <a:pt x="29841" y="0"/>
                    <a:pt x="29841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6" name="Google Shape;466;p36"/>
            <p:cNvSpPr/>
            <p:nvPr/>
          </p:nvSpPr>
          <p:spPr>
            <a:xfrm>
              <a:off x="7429680" y="757800"/>
              <a:ext cx="1082880" cy="1430640"/>
            </a:xfrm>
            <a:custGeom>
              <a:avLst/>
              <a:gdLst>
                <a:gd name="textAreaLeft" fmla="*/ 0 w 1082880"/>
                <a:gd name="textAreaRight" fmla="*/ 1083240 w 1082880"/>
                <a:gd name="textAreaTop" fmla="*/ 0 h 1430640"/>
                <a:gd name="textAreaBottom" fmla="*/ 1431000 h 1430640"/>
              </a:gdLst>
              <a:ahLst/>
              <a:rect l="textAreaLeft" t="textAreaTop" r="textAreaRight" b="textAreaBottom"/>
              <a:pathLst>
                <a:path w="37261" h="49166">
                  <a:moveTo>
                    <a:pt x="30487" y="0"/>
                  </a:moveTo>
                  <a:cubicBezTo>
                    <a:pt x="29561" y="0"/>
                    <a:pt x="25819" y="7483"/>
                    <a:pt x="25819" y="7483"/>
                  </a:cubicBezTo>
                  <a:cubicBezTo>
                    <a:pt x="25232" y="6143"/>
                    <a:pt x="24454" y="5856"/>
                    <a:pt x="23895" y="5856"/>
                  </a:cubicBezTo>
                  <a:cubicBezTo>
                    <a:pt x="23475" y="5856"/>
                    <a:pt x="23179" y="6017"/>
                    <a:pt x="23179" y="6017"/>
                  </a:cubicBezTo>
                  <a:lnTo>
                    <a:pt x="25819" y="11591"/>
                  </a:lnTo>
                  <a:cubicBezTo>
                    <a:pt x="20392" y="15699"/>
                    <a:pt x="15990" y="25526"/>
                    <a:pt x="13937" y="28461"/>
                  </a:cubicBezTo>
                  <a:cubicBezTo>
                    <a:pt x="11884" y="31394"/>
                    <a:pt x="1" y="42543"/>
                    <a:pt x="1" y="42543"/>
                  </a:cubicBezTo>
                  <a:lnTo>
                    <a:pt x="2959" y="49166"/>
                  </a:lnTo>
                  <a:lnTo>
                    <a:pt x="18981" y="32514"/>
                  </a:lnTo>
                  <a:cubicBezTo>
                    <a:pt x="23968" y="27674"/>
                    <a:pt x="29487" y="12765"/>
                    <a:pt x="29487" y="12765"/>
                  </a:cubicBezTo>
                  <a:cubicBezTo>
                    <a:pt x="32273" y="11298"/>
                    <a:pt x="32713" y="7925"/>
                    <a:pt x="32713" y="7925"/>
                  </a:cubicBezTo>
                  <a:cubicBezTo>
                    <a:pt x="32713" y="7925"/>
                    <a:pt x="37261" y="5870"/>
                    <a:pt x="36821" y="5093"/>
                  </a:cubicBezTo>
                  <a:cubicBezTo>
                    <a:pt x="36758" y="4983"/>
                    <a:pt x="36622" y="4936"/>
                    <a:pt x="36435" y="4936"/>
                  </a:cubicBezTo>
                  <a:cubicBezTo>
                    <a:pt x="35299" y="4936"/>
                    <a:pt x="32273" y="6674"/>
                    <a:pt x="32273" y="6674"/>
                  </a:cubicBezTo>
                  <a:cubicBezTo>
                    <a:pt x="32273" y="6674"/>
                    <a:pt x="36088" y="3083"/>
                    <a:pt x="35500" y="2497"/>
                  </a:cubicBezTo>
                  <a:cubicBezTo>
                    <a:pt x="35466" y="2463"/>
                    <a:pt x="35420" y="2447"/>
                    <a:pt x="35364" y="2447"/>
                  </a:cubicBezTo>
                  <a:cubicBezTo>
                    <a:pt x="34450" y="2447"/>
                    <a:pt x="30806" y="6673"/>
                    <a:pt x="30806" y="6673"/>
                  </a:cubicBezTo>
                  <a:cubicBezTo>
                    <a:pt x="30806" y="6673"/>
                    <a:pt x="34473" y="884"/>
                    <a:pt x="33447" y="737"/>
                  </a:cubicBezTo>
                  <a:cubicBezTo>
                    <a:pt x="33433" y="734"/>
                    <a:pt x="33419" y="733"/>
                    <a:pt x="33403" y="733"/>
                  </a:cubicBezTo>
                  <a:cubicBezTo>
                    <a:pt x="32320" y="733"/>
                    <a:pt x="28752" y="5870"/>
                    <a:pt x="28752" y="5870"/>
                  </a:cubicBezTo>
                  <a:cubicBezTo>
                    <a:pt x="28752" y="5870"/>
                    <a:pt x="31391" y="149"/>
                    <a:pt x="30513" y="2"/>
                  </a:cubicBezTo>
                  <a:cubicBezTo>
                    <a:pt x="30504" y="1"/>
                    <a:pt x="30496" y="0"/>
                    <a:pt x="30487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7" name="Google Shape;467;p36"/>
            <p:cNvSpPr/>
            <p:nvPr/>
          </p:nvSpPr>
          <p:spPr>
            <a:xfrm>
              <a:off x="5768280" y="2163960"/>
              <a:ext cx="1438560" cy="1062000"/>
            </a:xfrm>
            <a:custGeom>
              <a:avLst/>
              <a:gdLst>
                <a:gd name="textAreaLeft" fmla="*/ 0 w 1438560"/>
                <a:gd name="textAreaRight" fmla="*/ 1438920 w 1438560"/>
                <a:gd name="textAreaTop" fmla="*/ 0 h 1062000"/>
                <a:gd name="textAreaBottom" fmla="*/ 1062360 h 1062000"/>
              </a:gdLst>
              <a:ahLst/>
              <a:rect l="textAreaLeft" t="textAreaTop" r="textAreaRight" b="textAreaBottom"/>
              <a:pathLst>
                <a:path w="49494" h="36499">
                  <a:moveTo>
                    <a:pt x="42962" y="1"/>
                  </a:moveTo>
                  <a:cubicBezTo>
                    <a:pt x="42962" y="1"/>
                    <a:pt x="31703" y="11778"/>
                    <a:pt x="28749" y="13803"/>
                  </a:cubicBezTo>
                  <a:cubicBezTo>
                    <a:pt x="25796" y="15829"/>
                    <a:pt x="15928" y="20140"/>
                    <a:pt x="11771" y="25528"/>
                  </a:cubicBezTo>
                  <a:lnTo>
                    <a:pt x="6222" y="22834"/>
                  </a:lnTo>
                  <a:lnTo>
                    <a:pt x="6222" y="22834"/>
                  </a:lnTo>
                  <a:cubicBezTo>
                    <a:pt x="6222" y="22834"/>
                    <a:pt x="5326" y="24440"/>
                    <a:pt x="7663" y="25489"/>
                  </a:cubicBezTo>
                  <a:cubicBezTo>
                    <a:pt x="7663" y="25489"/>
                    <a:pt x="0" y="29231"/>
                    <a:pt x="140" y="30113"/>
                  </a:cubicBezTo>
                  <a:cubicBezTo>
                    <a:pt x="160" y="30241"/>
                    <a:pt x="299" y="30296"/>
                    <a:pt x="522" y="30296"/>
                  </a:cubicBezTo>
                  <a:cubicBezTo>
                    <a:pt x="1830" y="30296"/>
                    <a:pt x="6023" y="28408"/>
                    <a:pt x="6023" y="28408"/>
                  </a:cubicBezTo>
                  <a:lnTo>
                    <a:pt x="6023" y="28408"/>
                  </a:lnTo>
                  <a:cubicBezTo>
                    <a:pt x="6023" y="28408"/>
                    <a:pt x="707" y="32027"/>
                    <a:pt x="844" y="33054"/>
                  </a:cubicBezTo>
                  <a:cubicBezTo>
                    <a:pt x="861" y="33182"/>
                    <a:pt x="966" y="33238"/>
                    <a:pt x="1138" y="33238"/>
                  </a:cubicBezTo>
                  <a:cubicBezTo>
                    <a:pt x="2341" y="33238"/>
                    <a:pt x="6805" y="30469"/>
                    <a:pt x="6805" y="30469"/>
                  </a:cubicBezTo>
                  <a:lnTo>
                    <a:pt x="6805" y="30469"/>
                  </a:lnTo>
                  <a:cubicBezTo>
                    <a:pt x="6805" y="30469"/>
                    <a:pt x="2004" y="34530"/>
                    <a:pt x="2586" y="35123"/>
                  </a:cubicBezTo>
                  <a:cubicBezTo>
                    <a:pt x="2629" y="35166"/>
                    <a:pt x="2687" y="35186"/>
                    <a:pt x="2759" y="35186"/>
                  </a:cubicBezTo>
                  <a:cubicBezTo>
                    <a:pt x="3675" y="35186"/>
                    <a:pt x="6792" y="31935"/>
                    <a:pt x="6792" y="31935"/>
                  </a:cubicBezTo>
                  <a:lnTo>
                    <a:pt x="6792" y="31935"/>
                  </a:lnTo>
                  <a:cubicBezTo>
                    <a:pt x="6792" y="31935"/>
                    <a:pt x="4396" y="36021"/>
                    <a:pt x="5170" y="36467"/>
                  </a:cubicBezTo>
                  <a:cubicBezTo>
                    <a:pt x="5207" y="36488"/>
                    <a:pt x="5246" y="36498"/>
                    <a:pt x="5288" y="36498"/>
                  </a:cubicBezTo>
                  <a:cubicBezTo>
                    <a:pt x="6137" y="36498"/>
                    <a:pt x="8039" y="32387"/>
                    <a:pt x="8039" y="32387"/>
                  </a:cubicBezTo>
                  <a:cubicBezTo>
                    <a:pt x="8039" y="32387"/>
                    <a:pt x="11417" y="31979"/>
                    <a:pt x="12911" y="29206"/>
                  </a:cubicBezTo>
                  <a:cubicBezTo>
                    <a:pt x="12911" y="29206"/>
                    <a:pt x="27033" y="23587"/>
                    <a:pt x="31921" y="18645"/>
                  </a:cubicBezTo>
                  <a:lnTo>
                    <a:pt x="49493" y="6193"/>
                  </a:lnTo>
                  <a:lnTo>
                    <a:pt x="42962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8" name="Google Shape;468;p36"/>
            <p:cNvSpPr/>
            <p:nvPr/>
          </p:nvSpPr>
          <p:spPr>
            <a:xfrm>
              <a:off x="6974280" y="1917000"/>
              <a:ext cx="1067760" cy="1318320"/>
            </a:xfrm>
            <a:custGeom>
              <a:avLst/>
              <a:gdLst>
                <a:gd name="textAreaLeft" fmla="*/ 0 w 1067760"/>
                <a:gd name="textAreaRight" fmla="*/ 1068120 w 1067760"/>
                <a:gd name="textAreaTop" fmla="*/ 0 h 1318320"/>
                <a:gd name="textAreaBottom" fmla="*/ 1318680 h 1318320"/>
              </a:gdLst>
              <a:ahLst/>
              <a:rect l="textAreaLeft" t="textAreaTop" r="textAreaRight" b="textAreaBottom"/>
              <a:pathLst>
                <a:path w="36739" h="45311">
                  <a:moveTo>
                    <a:pt x="16989" y="0"/>
                  </a:moveTo>
                  <a:lnTo>
                    <a:pt x="9362" y="1667"/>
                  </a:lnTo>
                  <a:lnTo>
                    <a:pt x="5695" y="3798"/>
                  </a:lnTo>
                  <a:lnTo>
                    <a:pt x="1" y="9373"/>
                  </a:lnTo>
                  <a:lnTo>
                    <a:pt x="1445" y="15657"/>
                  </a:lnTo>
                  <a:cubicBezTo>
                    <a:pt x="1445" y="15657"/>
                    <a:pt x="7055" y="29126"/>
                    <a:pt x="7903" y="32412"/>
                  </a:cubicBezTo>
                  <a:cubicBezTo>
                    <a:pt x="9222" y="37521"/>
                    <a:pt x="7088" y="45310"/>
                    <a:pt x="7088" y="45310"/>
                  </a:cubicBezTo>
                  <a:cubicBezTo>
                    <a:pt x="7088" y="45310"/>
                    <a:pt x="16600" y="44521"/>
                    <a:pt x="25254" y="44228"/>
                  </a:cubicBezTo>
                  <a:cubicBezTo>
                    <a:pt x="33908" y="43935"/>
                    <a:pt x="36738" y="41147"/>
                    <a:pt x="36738" y="41147"/>
                  </a:cubicBezTo>
                  <a:cubicBezTo>
                    <a:pt x="36738" y="41147"/>
                    <a:pt x="29235" y="16157"/>
                    <a:pt x="24055" y="9172"/>
                  </a:cubicBezTo>
                  <a:cubicBezTo>
                    <a:pt x="18875" y="2186"/>
                    <a:pt x="16989" y="0"/>
                    <a:pt x="1698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9" name="Google Shape;469;p36"/>
            <p:cNvSpPr/>
            <p:nvPr/>
          </p:nvSpPr>
          <p:spPr>
            <a:xfrm>
              <a:off x="7372800" y="1791720"/>
              <a:ext cx="451440" cy="367560"/>
            </a:xfrm>
            <a:custGeom>
              <a:avLst/>
              <a:gdLst>
                <a:gd name="textAreaLeft" fmla="*/ 0 w 451440"/>
                <a:gd name="textAreaRight" fmla="*/ 451800 w 451440"/>
                <a:gd name="textAreaTop" fmla="*/ 0 h 367560"/>
                <a:gd name="textAreaBottom" fmla="*/ 367920 h 367560"/>
              </a:gdLst>
              <a:ahLst/>
              <a:rect l="textAreaLeft" t="textAreaTop" r="textAreaRight" b="textAreaBottom"/>
              <a:pathLst>
                <a:path w="15546" h="12645">
                  <a:moveTo>
                    <a:pt x="8391" y="1"/>
                  </a:moveTo>
                  <a:lnTo>
                    <a:pt x="0" y="5258"/>
                  </a:lnTo>
                  <a:lnTo>
                    <a:pt x="8706" y="12644"/>
                  </a:lnTo>
                  <a:lnTo>
                    <a:pt x="14640" y="8854"/>
                  </a:lnTo>
                  <a:cubicBezTo>
                    <a:pt x="14640" y="8854"/>
                    <a:pt x="15546" y="4793"/>
                    <a:pt x="839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0" name="Google Shape;470;p36"/>
            <p:cNvSpPr/>
            <p:nvPr/>
          </p:nvSpPr>
          <p:spPr>
            <a:xfrm>
              <a:off x="6722640" y="2173320"/>
              <a:ext cx="602640" cy="461160"/>
            </a:xfrm>
            <a:custGeom>
              <a:avLst/>
              <a:gdLst>
                <a:gd name="textAreaLeft" fmla="*/ 0 w 602640"/>
                <a:gd name="textAreaRight" fmla="*/ 603000 w 602640"/>
                <a:gd name="textAreaTop" fmla="*/ 0 h 461160"/>
                <a:gd name="textAreaBottom" fmla="*/ 461520 h 461160"/>
              </a:gdLst>
              <a:ahLst/>
              <a:rect l="textAreaLeft" t="textAreaTop" r="textAreaRight" b="textAreaBottom"/>
              <a:pathLst>
                <a:path w="20747" h="15852">
                  <a:moveTo>
                    <a:pt x="11404" y="0"/>
                  </a:moveTo>
                  <a:cubicBezTo>
                    <a:pt x="10946" y="0"/>
                    <a:pt x="10432" y="39"/>
                    <a:pt x="9860" y="119"/>
                  </a:cubicBezTo>
                  <a:cubicBezTo>
                    <a:pt x="6610" y="575"/>
                    <a:pt x="675" y="8803"/>
                    <a:pt x="3" y="8803"/>
                  </a:cubicBezTo>
                  <a:cubicBezTo>
                    <a:pt x="2" y="8803"/>
                    <a:pt x="1" y="8803"/>
                    <a:pt x="1" y="8803"/>
                  </a:cubicBezTo>
                  <a:lnTo>
                    <a:pt x="1" y="8803"/>
                  </a:lnTo>
                  <a:cubicBezTo>
                    <a:pt x="1" y="8803"/>
                    <a:pt x="4183" y="15631"/>
                    <a:pt x="7497" y="15852"/>
                  </a:cubicBezTo>
                  <a:cubicBezTo>
                    <a:pt x="7497" y="15852"/>
                    <a:pt x="20747" y="0"/>
                    <a:pt x="1140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1" name="Google Shape;471;p36"/>
            <p:cNvSpPr/>
            <p:nvPr/>
          </p:nvSpPr>
          <p:spPr>
            <a:xfrm>
              <a:off x="6758640" y="1482120"/>
              <a:ext cx="584280" cy="623520"/>
            </a:xfrm>
            <a:custGeom>
              <a:avLst/>
              <a:gdLst>
                <a:gd name="textAreaLeft" fmla="*/ 0 w 584280"/>
                <a:gd name="textAreaRight" fmla="*/ 584640 w 584280"/>
                <a:gd name="textAreaTop" fmla="*/ 0 h 623520"/>
                <a:gd name="textAreaBottom" fmla="*/ 623880 h 623520"/>
              </a:gdLst>
              <a:ahLst/>
              <a:rect l="textAreaLeft" t="textAreaTop" r="textAreaRight" b="textAreaBottom"/>
              <a:pathLst>
                <a:path w="20108" h="21430">
                  <a:moveTo>
                    <a:pt x="8519" y="0"/>
                  </a:moveTo>
                  <a:cubicBezTo>
                    <a:pt x="7903" y="0"/>
                    <a:pt x="7136" y="612"/>
                    <a:pt x="4496" y="2181"/>
                  </a:cubicBezTo>
                  <a:cubicBezTo>
                    <a:pt x="0" y="4853"/>
                    <a:pt x="2562" y="9473"/>
                    <a:pt x="4570" y="11863"/>
                  </a:cubicBezTo>
                  <a:cubicBezTo>
                    <a:pt x="6468" y="14121"/>
                    <a:pt x="8642" y="15089"/>
                    <a:pt x="10598" y="15252"/>
                  </a:cubicBezTo>
                  <a:lnTo>
                    <a:pt x="13378" y="21430"/>
                  </a:lnTo>
                  <a:lnTo>
                    <a:pt x="20108" y="18501"/>
                  </a:lnTo>
                  <a:cubicBezTo>
                    <a:pt x="20108" y="18501"/>
                    <a:pt x="15381" y="14968"/>
                    <a:pt x="15545" y="13560"/>
                  </a:cubicBezTo>
                  <a:cubicBezTo>
                    <a:pt x="15586" y="13205"/>
                    <a:pt x="16240" y="12629"/>
                    <a:pt x="16411" y="12118"/>
                  </a:cubicBezTo>
                  <a:cubicBezTo>
                    <a:pt x="17328" y="9368"/>
                    <a:pt x="12908" y="2281"/>
                    <a:pt x="10191" y="788"/>
                  </a:cubicBezTo>
                  <a:cubicBezTo>
                    <a:pt x="9310" y="303"/>
                    <a:pt x="8952" y="0"/>
                    <a:pt x="851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2" name="Google Shape;472;p36"/>
            <p:cNvSpPr/>
            <p:nvPr/>
          </p:nvSpPr>
          <p:spPr>
            <a:xfrm>
              <a:off x="7069320" y="1967040"/>
              <a:ext cx="365760" cy="257040"/>
            </a:xfrm>
            <a:custGeom>
              <a:avLst/>
              <a:gdLst>
                <a:gd name="textAreaLeft" fmla="*/ 0 w 365760"/>
                <a:gd name="textAreaRight" fmla="*/ 366120 w 365760"/>
                <a:gd name="textAreaTop" fmla="*/ 0 h 257040"/>
                <a:gd name="textAreaBottom" fmla="*/ 257400 h 257040"/>
              </a:gdLst>
              <a:ahLst/>
              <a:rect l="textAreaLeft" t="textAreaTop" r="textAreaRight" b="textAreaBottom"/>
              <a:pathLst>
                <a:path w="12596" h="8847">
                  <a:moveTo>
                    <a:pt x="7496" y="0"/>
                  </a:moveTo>
                  <a:cubicBezTo>
                    <a:pt x="6592" y="0"/>
                    <a:pt x="5626" y="184"/>
                    <a:pt x="4676" y="571"/>
                  </a:cubicBezTo>
                  <a:cubicBezTo>
                    <a:pt x="1693" y="1788"/>
                    <a:pt x="0" y="4550"/>
                    <a:pt x="895" y="6744"/>
                  </a:cubicBezTo>
                  <a:cubicBezTo>
                    <a:pt x="1509" y="8254"/>
                    <a:pt x="3810" y="8846"/>
                    <a:pt x="5732" y="8846"/>
                  </a:cubicBezTo>
                  <a:cubicBezTo>
                    <a:pt x="6601" y="8846"/>
                    <a:pt x="7393" y="8725"/>
                    <a:pt x="7915" y="8512"/>
                  </a:cubicBezTo>
                  <a:cubicBezTo>
                    <a:pt x="9591" y="7828"/>
                    <a:pt x="12596" y="4531"/>
                    <a:pt x="11699" y="2338"/>
                  </a:cubicBezTo>
                  <a:cubicBezTo>
                    <a:pt x="11088" y="844"/>
                    <a:pt x="9433" y="0"/>
                    <a:pt x="7496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3" name="Google Shape;473;p36"/>
            <p:cNvSpPr/>
            <p:nvPr/>
          </p:nvSpPr>
          <p:spPr>
            <a:xfrm>
              <a:off x="6839280" y="1827360"/>
              <a:ext cx="116280" cy="5040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4010" h="1741">
                  <a:moveTo>
                    <a:pt x="1710" y="0"/>
                  </a:moveTo>
                  <a:cubicBezTo>
                    <a:pt x="1385" y="0"/>
                    <a:pt x="238" y="63"/>
                    <a:pt x="91" y="939"/>
                  </a:cubicBezTo>
                  <a:cubicBezTo>
                    <a:pt x="0" y="1487"/>
                    <a:pt x="814" y="1741"/>
                    <a:pt x="1759" y="1741"/>
                  </a:cubicBezTo>
                  <a:cubicBezTo>
                    <a:pt x="2578" y="1741"/>
                    <a:pt x="3496" y="1550"/>
                    <a:pt x="4010" y="1194"/>
                  </a:cubicBezTo>
                  <a:lnTo>
                    <a:pt x="1795" y="2"/>
                  </a:lnTo>
                  <a:cubicBezTo>
                    <a:pt x="1795" y="2"/>
                    <a:pt x="1764" y="0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200" bIns="25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4" name="Google Shape;474;p36"/>
            <p:cNvSpPr/>
            <p:nvPr/>
          </p:nvSpPr>
          <p:spPr>
            <a:xfrm>
              <a:off x="6728040" y="1351080"/>
              <a:ext cx="373320" cy="503640"/>
            </a:xfrm>
            <a:custGeom>
              <a:avLst/>
              <a:gdLst>
                <a:gd name="textAreaLeft" fmla="*/ 0 w 373320"/>
                <a:gd name="textAreaRight" fmla="*/ 373680 w 373320"/>
                <a:gd name="textAreaTop" fmla="*/ 0 h 503640"/>
                <a:gd name="textAreaBottom" fmla="*/ 504000 h 503640"/>
              </a:gdLst>
              <a:ahLst/>
              <a:rect l="textAreaLeft" t="textAreaTop" r="textAreaRight" b="textAreaBottom"/>
              <a:pathLst>
                <a:path w="12857" h="17311">
                  <a:moveTo>
                    <a:pt x="7494" y="1"/>
                  </a:moveTo>
                  <a:cubicBezTo>
                    <a:pt x="7462" y="1"/>
                    <a:pt x="7432" y="3"/>
                    <a:pt x="7404" y="7"/>
                  </a:cubicBezTo>
                  <a:cubicBezTo>
                    <a:pt x="6404" y="174"/>
                    <a:pt x="6163" y="1508"/>
                    <a:pt x="6091" y="2625"/>
                  </a:cubicBezTo>
                  <a:cubicBezTo>
                    <a:pt x="5754" y="2303"/>
                    <a:pt x="5340" y="2162"/>
                    <a:pt x="4933" y="2162"/>
                  </a:cubicBezTo>
                  <a:cubicBezTo>
                    <a:pt x="4496" y="2162"/>
                    <a:pt x="4067" y="2326"/>
                    <a:pt x="3751" y="2607"/>
                  </a:cubicBezTo>
                  <a:cubicBezTo>
                    <a:pt x="3142" y="3149"/>
                    <a:pt x="2855" y="4009"/>
                    <a:pt x="2589" y="4840"/>
                  </a:cubicBezTo>
                  <a:cubicBezTo>
                    <a:pt x="2324" y="5672"/>
                    <a:pt x="2044" y="6534"/>
                    <a:pt x="1445" y="7086"/>
                  </a:cubicBezTo>
                  <a:cubicBezTo>
                    <a:pt x="885" y="7601"/>
                    <a:pt x="1" y="7991"/>
                    <a:pt x="115" y="8866"/>
                  </a:cubicBezTo>
                  <a:cubicBezTo>
                    <a:pt x="254" y="9910"/>
                    <a:pt x="1616" y="10280"/>
                    <a:pt x="2247" y="11169"/>
                  </a:cubicBezTo>
                  <a:cubicBezTo>
                    <a:pt x="2236" y="11153"/>
                    <a:pt x="2225" y="11146"/>
                    <a:pt x="2214" y="11146"/>
                  </a:cubicBezTo>
                  <a:cubicBezTo>
                    <a:pt x="2075" y="11146"/>
                    <a:pt x="1966" y="12361"/>
                    <a:pt x="2050" y="12580"/>
                  </a:cubicBezTo>
                  <a:cubicBezTo>
                    <a:pt x="2318" y="13292"/>
                    <a:pt x="2989" y="13762"/>
                    <a:pt x="3475" y="14306"/>
                  </a:cubicBezTo>
                  <a:cubicBezTo>
                    <a:pt x="4510" y="15467"/>
                    <a:pt x="5016" y="16635"/>
                    <a:pt x="6384" y="17311"/>
                  </a:cubicBezTo>
                  <a:cubicBezTo>
                    <a:pt x="6092" y="15464"/>
                    <a:pt x="4125" y="14091"/>
                    <a:pt x="4222" y="12292"/>
                  </a:cubicBezTo>
                  <a:lnTo>
                    <a:pt x="4222" y="12292"/>
                  </a:lnTo>
                  <a:cubicBezTo>
                    <a:pt x="4225" y="12292"/>
                    <a:pt x="4227" y="12292"/>
                    <a:pt x="4230" y="12292"/>
                  </a:cubicBezTo>
                  <a:cubicBezTo>
                    <a:pt x="5169" y="12292"/>
                    <a:pt x="5771" y="11128"/>
                    <a:pt x="5342" y="10132"/>
                  </a:cubicBezTo>
                  <a:cubicBezTo>
                    <a:pt x="5173" y="9739"/>
                    <a:pt x="4887" y="9404"/>
                    <a:pt x="4703" y="9017"/>
                  </a:cubicBezTo>
                  <a:cubicBezTo>
                    <a:pt x="4521" y="8629"/>
                    <a:pt x="4472" y="8124"/>
                    <a:pt x="4752" y="7905"/>
                  </a:cubicBezTo>
                  <a:cubicBezTo>
                    <a:pt x="4885" y="7802"/>
                    <a:pt x="5065" y="7784"/>
                    <a:pt x="5236" y="7766"/>
                  </a:cubicBezTo>
                  <a:cubicBezTo>
                    <a:pt x="5461" y="7743"/>
                    <a:pt x="5712" y="7735"/>
                    <a:pt x="5980" y="7735"/>
                  </a:cubicBezTo>
                  <a:cubicBezTo>
                    <a:pt x="6728" y="7735"/>
                    <a:pt x="7609" y="7801"/>
                    <a:pt x="8432" y="7801"/>
                  </a:cubicBezTo>
                  <a:cubicBezTo>
                    <a:pt x="9146" y="7801"/>
                    <a:pt x="9816" y="7751"/>
                    <a:pt x="10318" y="7565"/>
                  </a:cubicBezTo>
                  <a:cubicBezTo>
                    <a:pt x="11544" y="7111"/>
                    <a:pt x="12857" y="6228"/>
                    <a:pt x="12729" y="4726"/>
                  </a:cubicBezTo>
                  <a:cubicBezTo>
                    <a:pt x="12618" y="3420"/>
                    <a:pt x="11463" y="2359"/>
                    <a:pt x="10404" y="1559"/>
                  </a:cubicBezTo>
                  <a:cubicBezTo>
                    <a:pt x="9822" y="1119"/>
                    <a:pt x="8205" y="1"/>
                    <a:pt x="74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55" name="Google Shape;475;p36"/>
            <p:cNvSpPr/>
            <p:nvPr/>
          </p:nvSpPr>
          <p:spPr>
            <a:xfrm>
              <a:off x="7066800" y="1904760"/>
              <a:ext cx="99720" cy="4572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45720"/>
                <a:gd name="textAreaBottom" fmla="*/ 46080 h 45720"/>
              </a:gdLst>
              <a:ahLst/>
              <a:rect l="textAreaLeft" t="textAreaTop" r="textAreaRight" b="textAreaBottom"/>
              <a:pathLst>
                <a:path w="3438" h="1581">
                  <a:moveTo>
                    <a:pt x="3438" y="0"/>
                  </a:moveTo>
                  <a:lnTo>
                    <a:pt x="3438" y="0"/>
                  </a:lnTo>
                  <a:cubicBezTo>
                    <a:pt x="2269" y="720"/>
                    <a:pt x="148" y="732"/>
                    <a:pt x="7" y="732"/>
                  </a:cubicBezTo>
                  <a:cubicBezTo>
                    <a:pt x="3" y="732"/>
                    <a:pt x="0" y="732"/>
                    <a:pt x="0" y="732"/>
                  </a:cubicBezTo>
                  <a:lnTo>
                    <a:pt x="0" y="732"/>
                  </a:lnTo>
                  <a:lnTo>
                    <a:pt x="368" y="1581"/>
                  </a:lnTo>
                  <a:cubicBezTo>
                    <a:pt x="2414" y="1257"/>
                    <a:pt x="3438" y="0"/>
                    <a:pt x="3438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131480" y="2234520"/>
            <a:ext cx="1604520" cy="97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chemeClr val="accent6"/>
                </a:solidFill>
                <a:uFillTx/>
                <a:latin typeface="Advent Pro"/>
                <a:ea typeface="Advent Pro"/>
                <a:hlinkClick r:id="rId1" action="ppaction://hlinksldjump"/>
              </a:rPr>
              <a:t>Introduction</a:t>
            </a:r>
            <a:r>
              <a:rPr b="1" lang="en-I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title"/>
          </p:nvPr>
        </p:nvSpPr>
        <p:spPr>
          <a:xfrm>
            <a:off x="2908440" y="2685240"/>
            <a:ext cx="1604520" cy="52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chemeClr val="accent6"/>
                </a:solidFill>
                <a:uFillTx/>
                <a:latin typeface="Advent Pro"/>
                <a:ea typeface="Advent Pro"/>
                <a:hlinkClick r:id="rId2" action="ppaction://hlinksldjump"/>
              </a:rPr>
              <a:t>Features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title"/>
          </p:nvPr>
        </p:nvSpPr>
        <p:spPr>
          <a:xfrm>
            <a:off x="4646520" y="2685240"/>
            <a:ext cx="1604520" cy="52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 u="sng">
                <a:solidFill>
                  <a:schemeClr val="accent6"/>
                </a:solidFill>
                <a:uFillTx/>
                <a:latin typeface="Advent Pro"/>
                <a:ea typeface="Advent Pro"/>
                <a:hlinkClick r:id="rId3" action="ppaction://hlinksldjump"/>
              </a:rPr>
              <a:t>Demerits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Google Shape;270;p32"/>
          <p:cNvSpPr/>
          <p:nvPr/>
        </p:nvSpPr>
        <p:spPr>
          <a:xfrm>
            <a:off x="1397160" y="763920"/>
            <a:ext cx="1183320" cy="180756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0" name="Google Shape;271;p32"/>
          <p:cNvSpPr/>
          <p:nvPr/>
        </p:nvSpPr>
        <p:spPr>
          <a:xfrm>
            <a:off x="3119040" y="763920"/>
            <a:ext cx="1183320" cy="180756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1" name="Google Shape;272;p32"/>
          <p:cNvSpPr/>
          <p:nvPr/>
        </p:nvSpPr>
        <p:spPr>
          <a:xfrm>
            <a:off x="4841280" y="763920"/>
            <a:ext cx="1183320" cy="177120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2" name="Google Shape;273;p32"/>
          <p:cNvSpPr/>
          <p:nvPr/>
        </p:nvSpPr>
        <p:spPr>
          <a:xfrm>
            <a:off x="6563520" y="763920"/>
            <a:ext cx="1183320" cy="177120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title"/>
          </p:nvPr>
        </p:nvSpPr>
        <p:spPr>
          <a:xfrm>
            <a:off x="6384240" y="2685240"/>
            <a:ext cx="1604520" cy="52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2200"/>
            </a:br>
            <a:r>
              <a:rPr b="1" lang="en" sz="2200" spc="-1" strike="noStrike" u="sng">
                <a:solidFill>
                  <a:schemeClr val="accent6"/>
                </a:solidFill>
                <a:uFillTx/>
                <a:latin typeface="Advent Pro"/>
                <a:ea typeface="Advent Pro"/>
                <a:hlinkClick r:id="rId4" action="ppaction://hlinksldjump"/>
              </a:rPr>
              <a:t>Diagrams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 type="title"/>
          </p:nvPr>
        </p:nvSpPr>
        <p:spPr>
          <a:xfrm>
            <a:off x="955440" y="1531440"/>
            <a:ext cx="2066400" cy="14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rgbClr val="ecf8ff"/>
                </a:solidFill>
                <a:latin typeface="Advent Pro"/>
                <a:ea typeface="Advent Pro"/>
              </a:rPr>
              <a:t>01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6"/>
          <p:cNvSpPr>
            <a:spLocks noGrp="1"/>
          </p:cNvSpPr>
          <p:nvPr>
            <p:ph type="title"/>
          </p:nvPr>
        </p:nvSpPr>
        <p:spPr>
          <a:xfrm>
            <a:off x="2677680" y="1531440"/>
            <a:ext cx="2066400" cy="14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rgbClr val="ecf8ff"/>
                </a:solidFill>
                <a:latin typeface="Advent Pro"/>
                <a:ea typeface="Advent Pro"/>
              </a:rPr>
              <a:t>02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7"/>
          <p:cNvSpPr>
            <a:spLocks noGrp="1"/>
          </p:cNvSpPr>
          <p:nvPr>
            <p:ph type="title"/>
          </p:nvPr>
        </p:nvSpPr>
        <p:spPr>
          <a:xfrm>
            <a:off x="4399560" y="1531440"/>
            <a:ext cx="2066400" cy="14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rgbClr val="ecf8ff"/>
                </a:solidFill>
                <a:latin typeface="Advent Pro"/>
                <a:ea typeface="Advent Pro"/>
              </a:rPr>
              <a:t>03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8"/>
          <p:cNvSpPr>
            <a:spLocks noGrp="1"/>
          </p:cNvSpPr>
          <p:nvPr>
            <p:ph type="title"/>
          </p:nvPr>
        </p:nvSpPr>
        <p:spPr>
          <a:xfrm>
            <a:off x="6121800" y="1531440"/>
            <a:ext cx="2066400" cy="1406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8000" spc="-1" strike="noStrike">
                <a:solidFill>
                  <a:srgbClr val="ecf8ff"/>
                </a:solidFill>
                <a:latin typeface="Advent Pro"/>
                <a:ea typeface="Advent Pro"/>
              </a:rPr>
              <a:t>04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accent6"/>
                </a:solidFill>
                <a:latin typeface="Advent Pro"/>
                <a:ea typeface="Advent Pro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71720" y="1237680"/>
            <a:ext cx="8773920" cy="3704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latin typeface="Roboto"/>
                <a:ea typeface="Roboto"/>
              </a:rPr>
              <a:t>Welcome to </a:t>
            </a:r>
            <a:r>
              <a:rPr b="1" lang="en-US" sz="1600" spc="-1" strike="noStrike">
                <a:solidFill>
                  <a:srgbClr val="434343"/>
                </a:solidFill>
                <a:latin typeface="Roboto"/>
                <a:ea typeface="Roboto"/>
              </a:rPr>
              <a:t>Cravings</a:t>
            </a:r>
            <a:r>
              <a:rPr b="0" lang="en-US" sz="1600" spc="-1" strike="noStrike">
                <a:solidFill>
                  <a:srgbClr val="434343"/>
                </a:solidFill>
                <a:latin typeface="Roboto"/>
                <a:ea typeface="Roboto"/>
              </a:rPr>
              <a:t>, a console-based food delivery system designed to cater to the diverse tastes and preferences of modern food lovers. Our system serves two key users: the Restaurant Manager and Customers, each with a unique set of features tailored to their roles.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latin typeface="Roboto"/>
                <a:ea typeface="Roboto"/>
              </a:rPr>
              <a:t>Restaurant Managers have the tools to manage their menus, update availability, and ensure that their cuisine offerings are always up-to-date. Customers, on the other hand, can explore a wide variety of cuisine options and select from categories like snacks, lunch, and dinner, all while enjoying the thematic experiences offered by different restaurants.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434343"/>
              </a:buClr>
              <a:buFont typeface="Roboto"/>
              <a:buChar char="●"/>
            </a:pPr>
            <a:r>
              <a:rPr b="0" lang="en-US" sz="1600" spc="-1" strike="noStrike">
                <a:solidFill>
                  <a:srgbClr val="434343"/>
                </a:solidFill>
                <a:latin typeface="Roboto"/>
                <a:ea typeface="Roboto"/>
              </a:rPr>
              <a:t>Cravings is designed to provide an intuitive and efficient food ordering experience, making it easier for users to satisfy their culinary desires. Whether it’s a quick snack or a full-course dinner, Cravings brings the best of local and international cuisines right to your fingertips.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0" name="Google Shape;1561;p60"/>
          <p:cNvGrpSpPr/>
          <p:nvPr/>
        </p:nvGrpSpPr>
        <p:grpSpPr>
          <a:xfrm>
            <a:off x="7324560" y="82440"/>
            <a:ext cx="1110960" cy="1154520"/>
            <a:chOff x="7324560" y="82440"/>
            <a:chExt cx="1110960" cy="1154520"/>
          </a:xfrm>
        </p:grpSpPr>
        <p:sp>
          <p:nvSpPr>
            <p:cNvPr id="471" name="Google Shape;1562;p60"/>
            <p:cNvSpPr/>
            <p:nvPr/>
          </p:nvSpPr>
          <p:spPr>
            <a:xfrm>
              <a:off x="7324560" y="599760"/>
              <a:ext cx="262800" cy="432000"/>
            </a:xfrm>
            <a:custGeom>
              <a:avLst/>
              <a:gdLst>
                <a:gd name="textAreaLeft" fmla="*/ 0 w 262800"/>
                <a:gd name="textAreaRight" fmla="*/ 263160 w 2628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6909" h="10199">
                  <a:moveTo>
                    <a:pt x="1" y="0"/>
                  </a:moveTo>
                  <a:lnTo>
                    <a:pt x="1" y="854"/>
                  </a:lnTo>
                  <a:cubicBezTo>
                    <a:pt x="1" y="5247"/>
                    <a:pt x="2914" y="8970"/>
                    <a:pt x="6909" y="10198"/>
                  </a:cubicBezTo>
                  <a:lnTo>
                    <a:pt x="6909" y="8391"/>
                  </a:lnTo>
                  <a:cubicBezTo>
                    <a:pt x="4129" y="7331"/>
                    <a:pt x="2079" y="4773"/>
                    <a:pt x="1756" y="1709"/>
                  </a:cubicBezTo>
                  <a:lnTo>
                    <a:pt x="6909" y="1709"/>
                  </a:lnTo>
                  <a:lnTo>
                    <a:pt x="690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2" name="Google Shape;1563;p60"/>
            <p:cNvSpPr/>
            <p:nvPr/>
          </p:nvSpPr>
          <p:spPr>
            <a:xfrm>
              <a:off x="7466040" y="599760"/>
              <a:ext cx="969480" cy="637200"/>
            </a:xfrm>
            <a:custGeom>
              <a:avLst/>
              <a:gdLst>
                <a:gd name="textAreaLeft" fmla="*/ 0 w 969480"/>
                <a:gd name="textAreaRight" fmla="*/ 969840 w 969480"/>
                <a:gd name="textAreaTop" fmla="*/ 0 h 637200"/>
                <a:gd name="textAreaBottom" fmla="*/ 637560 h 637200"/>
              </a:gdLst>
              <a:ahLst/>
              <a:rect l="textAreaLeft" t="textAreaTop" r="textAreaRight" b="textAreaBottom"/>
              <a:pathLst>
                <a:path w="25467" h="15044">
                  <a:moveTo>
                    <a:pt x="1" y="0"/>
                  </a:moveTo>
                  <a:lnTo>
                    <a:pt x="1" y="2311"/>
                  </a:lnTo>
                  <a:cubicBezTo>
                    <a:pt x="1" y="5711"/>
                    <a:pt x="1325" y="8910"/>
                    <a:pt x="3730" y="11316"/>
                  </a:cubicBezTo>
                  <a:cubicBezTo>
                    <a:pt x="6134" y="13720"/>
                    <a:pt x="9332" y="15043"/>
                    <a:pt x="12733" y="15043"/>
                  </a:cubicBezTo>
                  <a:cubicBezTo>
                    <a:pt x="16134" y="15043"/>
                    <a:pt x="19331" y="13719"/>
                    <a:pt x="21737" y="11314"/>
                  </a:cubicBezTo>
                  <a:cubicBezTo>
                    <a:pt x="24143" y="8910"/>
                    <a:pt x="25466" y="5712"/>
                    <a:pt x="25466" y="2311"/>
                  </a:cubicBezTo>
                  <a:lnTo>
                    <a:pt x="2546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3" name="Google Shape;1564;p60"/>
            <p:cNvSpPr/>
            <p:nvPr/>
          </p:nvSpPr>
          <p:spPr>
            <a:xfrm>
              <a:off x="7805520" y="82440"/>
              <a:ext cx="118080" cy="44244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42440"/>
                <a:gd name="textAreaBottom" fmla="*/ 442800 h 442440"/>
              </a:gdLst>
              <a:ahLst/>
              <a:rect l="textAreaLeft" t="textAreaTop" r="textAreaRight" b="textAreaBottom"/>
              <a:pathLst>
                <a:path w="3110" h="10450">
                  <a:moveTo>
                    <a:pt x="1399" y="1"/>
                  </a:moveTo>
                  <a:cubicBezTo>
                    <a:pt x="1399" y="570"/>
                    <a:pt x="1208" y="811"/>
                    <a:pt x="889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9" y="5761"/>
                  </a:cubicBezTo>
                  <a:cubicBezTo>
                    <a:pt x="1208" y="6158"/>
                    <a:pt x="1399" y="6397"/>
                    <a:pt x="1399" y="6966"/>
                  </a:cubicBezTo>
                  <a:cubicBezTo>
                    <a:pt x="1399" y="7536"/>
                    <a:pt x="1208" y="7777"/>
                    <a:pt x="889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4" y="9641"/>
                    <a:pt x="2223" y="9243"/>
                  </a:cubicBezTo>
                  <a:cubicBezTo>
                    <a:pt x="2596" y="8777"/>
                    <a:pt x="3110" y="8139"/>
                    <a:pt x="3110" y="6966"/>
                  </a:cubicBezTo>
                  <a:cubicBezTo>
                    <a:pt x="3110" y="5795"/>
                    <a:pt x="2596" y="5156"/>
                    <a:pt x="2223" y="4689"/>
                  </a:cubicBezTo>
                  <a:cubicBezTo>
                    <a:pt x="1904" y="4294"/>
                    <a:pt x="1711" y="4055"/>
                    <a:pt x="1711" y="3484"/>
                  </a:cubicBezTo>
                  <a:cubicBezTo>
                    <a:pt x="1711" y="2914"/>
                    <a:pt x="1904" y="2675"/>
                    <a:pt x="2223" y="2278"/>
                  </a:cubicBezTo>
                  <a:cubicBezTo>
                    <a:pt x="2596" y="1811"/>
                    <a:pt x="3110" y="1173"/>
                    <a:pt x="311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4" name="Google Shape;1565;p60"/>
            <p:cNvSpPr/>
            <p:nvPr/>
          </p:nvSpPr>
          <p:spPr>
            <a:xfrm>
              <a:off x="7977960" y="82440"/>
              <a:ext cx="118080" cy="44244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442440"/>
                <a:gd name="textAreaBottom" fmla="*/ 442800 h 442440"/>
              </a:gdLst>
              <a:ahLst/>
              <a:rect l="textAreaLeft" t="textAreaTop" r="textAreaRight" b="textAreaBottom"/>
              <a:pathLst>
                <a:path w="3110" h="10450">
                  <a:moveTo>
                    <a:pt x="1399" y="1"/>
                  </a:moveTo>
                  <a:cubicBezTo>
                    <a:pt x="1399" y="570"/>
                    <a:pt x="1206" y="811"/>
                    <a:pt x="888" y="1207"/>
                  </a:cubicBezTo>
                  <a:cubicBezTo>
                    <a:pt x="514" y="1673"/>
                    <a:pt x="1" y="2312"/>
                    <a:pt x="1" y="3484"/>
                  </a:cubicBezTo>
                  <a:cubicBezTo>
                    <a:pt x="1" y="4656"/>
                    <a:pt x="514" y="5295"/>
                    <a:pt x="888" y="5761"/>
                  </a:cubicBezTo>
                  <a:cubicBezTo>
                    <a:pt x="1206" y="6158"/>
                    <a:pt x="1399" y="6397"/>
                    <a:pt x="1399" y="6966"/>
                  </a:cubicBezTo>
                  <a:cubicBezTo>
                    <a:pt x="1399" y="7536"/>
                    <a:pt x="1206" y="7777"/>
                    <a:pt x="888" y="8172"/>
                  </a:cubicBezTo>
                  <a:cubicBezTo>
                    <a:pt x="514" y="8639"/>
                    <a:pt x="1" y="9278"/>
                    <a:pt x="1" y="10449"/>
                  </a:cubicBezTo>
                  <a:lnTo>
                    <a:pt x="1711" y="10449"/>
                  </a:lnTo>
                  <a:cubicBezTo>
                    <a:pt x="1711" y="9880"/>
                    <a:pt x="1902" y="9641"/>
                    <a:pt x="2221" y="9243"/>
                  </a:cubicBezTo>
                  <a:cubicBezTo>
                    <a:pt x="2596" y="8777"/>
                    <a:pt x="3109" y="8139"/>
                    <a:pt x="3109" y="6966"/>
                  </a:cubicBezTo>
                  <a:cubicBezTo>
                    <a:pt x="3109" y="5795"/>
                    <a:pt x="2596" y="5156"/>
                    <a:pt x="2221" y="4689"/>
                  </a:cubicBezTo>
                  <a:cubicBezTo>
                    <a:pt x="1902" y="4294"/>
                    <a:pt x="1711" y="4055"/>
                    <a:pt x="1711" y="3484"/>
                  </a:cubicBezTo>
                  <a:cubicBezTo>
                    <a:pt x="1711" y="2914"/>
                    <a:pt x="1902" y="2675"/>
                    <a:pt x="2221" y="2278"/>
                  </a:cubicBezTo>
                  <a:cubicBezTo>
                    <a:pt x="2596" y="1811"/>
                    <a:pt x="3109" y="1173"/>
                    <a:pt x="310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5" name="Google Shape;1566;p60"/>
            <p:cNvSpPr/>
            <p:nvPr/>
          </p:nvSpPr>
          <p:spPr>
            <a:xfrm>
              <a:off x="7949520" y="599760"/>
              <a:ext cx="486000" cy="637200"/>
            </a:xfrm>
            <a:custGeom>
              <a:avLst/>
              <a:gdLst>
                <a:gd name="textAreaLeft" fmla="*/ 0 w 486000"/>
                <a:gd name="textAreaRight" fmla="*/ 486360 w 486000"/>
                <a:gd name="textAreaTop" fmla="*/ 0 h 637200"/>
                <a:gd name="textAreaBottom" fmla="*/ 637560 h 637200"/>
              </a:gdLst>
              <a:ahLst/>
              <a:rect l="textAreaLeft" t="textAreaTop" r="textAreaRight" b="textAreaBottom"/>
              <a:pathLst>
                <a:path w="12770" h="15044">
                  <a:moveTo>
                    <a:pt x="0" y="0"/>
                  </a:moveTo>
                  <a:lnTo>
                    <a:pt x="0" y="15043"/>
                  </a:lnTo>
                  <a:lnTo>
                    <a:pt x="36" y="15043"/>
                  </a:lnTo>
                  <a:cubicBezTo>
                    <a:pt x="3437" y="15043"/>
                    <a:pt x="6634" y="13719"/>
                    <a:pt x="9040" y="11314"/>
                  </a:cubicBezTo>
                  <a:cubicBezTo>
                    <a:pt x="11446" y="8910"/>
                    <a:pt x="12769" y="5712"/>
                    <a:pt x="12769" y="2311"/>
                  </a:cubicBezTo>
                  <a:lnTo>
                    <a:pt x="1276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6" name="Google Shape;1567;p60"/>
            <p:cNvSpPr/>
            <p:nvPr/>
          </p:nvSpPr>
          <p:spPr>
            <a:xfrm>
              <a:off x="7577280" y="1164960"/>
              <a:ext cx="747000" cy="72000"/>
            </a:xfrm>
            <a:custGeom>
              <a:avLst/>
              <a:gdLst>
                <a:gd name="textAreaLeft" fmla="*/ 0 w 747000"/>
                <a:gd name="textAreaRight" fmla="*/ 747360 w 747000"/>
                <a:gd name="textAreaTop" fmla="*/ 0 h 72000"/>
                <a:gd name="textAreaBottom" fmla="*/ 72360 h 72000"/>
              </a:gdLst>
              <a:ahLst/>
              <a:rect l="textAreaLeft" t="textAreaTop" r="textAreaRight" b="textAreaBottom"/>
              <a:pathLst>
                <a:path w="19625" h="1711">
                  <a:moveTo>
                    <a:pt x="0" y="0"/>
                  </a:moveTo>
                  <a:lnTo>
                    <a:pt x="0" y="1710"/>
                  </a:lnTo>
                  <a:lnTo>
                    <a:pt x="19625" y="1710"/>
                  </a:lnTo>
                  <a:lnTo>
                    <a:pt x="1962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7" name="Google Shape;1568;p60"/>
            <p:cNvSpPr/>
            <p:nvPr/>
          </p:nvSpPr>
          <p:spPr>
            <a:xfrm>
              <a:off x="7949520" y="1164960"/>
              <a:ext cx="374760" cy="72000"/>
            </a:xfrm>
            <a:custGeom>
              <a:avLst/>
              <a:gdLst>
                <a:gd name="textAreaLeft" fmla="*/ 0 w 374760"/>
                <a:gd name="textAreaRight" fmla="*/ 375120 w 374760"/>
                <a:gd name="textAreaTop" fmla="*/ 0 h 72000"/>
                <a:gd name="textAreaBottom" fmla="*/ 72360 h 72000"/>
              </a:gdLst>
              <a:ahLst/>
              <a:rect l="textAreaLeft" t="textAreaTop" r="textAreaRight" b="textAreaBottom"/>
              <a:pathLst>
                <a:path w="9848" h="1711">
                  <a:moveTo>
                    <a:pt x="0" y="0"/>
                  </a:moveTo>
                  <a:lnTo>
                    <a:pt x="0" y="1710"/>
                  </a:lnTo>
                  <a:lnTo>
                    <a:pt x="9847" y="1710"/>
                  </a:lnTo>
                  <a:lnTo>
                    <a:pt x="98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000" bIns="36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8" name="Google Shape;1569;p60"/>
            <p:cNvSpPr/>
            <p:nvPr/>
          </p:nvSpPr>
          <p:spPr>
            <a:xfrm>
              <a:off x="8036640" y="599760"/>
              <a:ext cx="64800" cy="17424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74240"/>
                <a:gd name="textAreaBottom" fmla="*/ 174600 h 174240"/>
              </a:gdLst>
              <a:ahLst/>
              <a:rect l="textAreaLeft" t="textAreaTop" r="textAreaRight" b="textAreaBottom"/>
              <a:pathLst>
                <a:path w="1711" h="4122">
                  <a:moveTo>
                    <a:pt x="1" y="1"/>
                  </a:moveTo>
                  <a:lnTo>
                    <a:pt x="1" y="4121"/>
                  </a:lnTo>
                  <a:lnTo>
                    <a:pt x="1711" y="412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7120" bIns="87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79" name="Google Shape;1570;p60"/>
            <p:cNvSpPr/>
            <p:nvPr/>
          </p:nvSpPr>
          <p:spPr>
            <a:xfrm>
              <a:off x="7949520" y="732600"/>
              <a:ext cx="238680" cy="271440"/>
            </a:xfrm>
            <a:custGeom>
              <a:avLst/>
              <a:gdLst>
                <a:gd name="textAreaLeft" fmla="*/ 0 w 238680"/>
                <a:gd name="textAreaRight" fmla="*/ 239040 w 238680"/>
                <a:gd name="textAreaTop" fmla="*/ 0 h 271440"/>
                <a:gd name="textAreaBottom" fmla="*/ 271800 h 271440"/>
              </a:gdLst>
              <a:ahLst/>
              <a:rect l="textAreaLeft" t="textAreaTop" r="textAreaRight" b="textAreaBottom"/>
              <a:pathLst>
                <a:path w="6282" h="6411">
                  <a:moveTo>
                    <a:pt x="3238" y="0"/>
                  </a:moveTo>
                  <a:lnTo>
                    <a:pt x="0" y="1786"/>
                  </a:lnTo>
                  <a:lnTo>
                    <a:pt x="0" y="6411"/>
                  </a:lnTo>
                  <a:lnTo>
                    <a:pt x="6282" y="6411"/>
                  </a:lnTo>
                  <a:lnTo>
                    <a:pt x="6282" y="1803"/>
                  </a:lnTo>
                  <a:lnTo>
                    <a:pt x="323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80" name="Google Shape;1571;p60"/>
            <p:cNvSpPr/>
            <p:nvPr/>
          </p:nvSpPr>
          <p:spPr>
            <a:xfrm>
              <a:off x="8069040" y="732600"/>
              <a:ext cx="119160" cy="271440"/>
            </a:xfrm>
            <a:custGeom>
              <a:avLst/>
              <a:gdLst>
                <a:gd name="textAreaLeft" fmla="*/ 0 w 119160"/>
                <a:gd name="textAreaRight" fmla="*/ 119520 w 119160"/>
                <a:gd name="textAreaTop" fmla="*/ 0 h 271440"/>
                <a:gd name="textAreaBottom" fmla="*/ 271800 h 271440"/>
              </a:gdLst>
              <a:ahLst/>
              <a:rect l="textAreaLeft" t="textAreaTop" r="textAreaRight" b="textAreaBottom"/>
              <a:pathLst>
                <a:path w="3142" h="6411">
                  <a:moveTo>
                    <a:pt x="98" y="0"/>
                  </a:moveTo>
                  <a:lnTo>
                    <a:pt x="1" y="54"/>
                  </a:lnTo>
                  <a:lnTo>
                    <a:pt x="1" y="6411"/>
                  </a:lnTo>
                  <a:lnTo>
                    <a:pt x="3142" y="6411"/>
                  </a:lnTo>
                  <a:lnTo>
                    <a:pt x="3142" y="180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882720" y="1757160"/>
            <a:ext cx="2422800" cy="43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Password </a:t>
            </a:r>
            <a:r>
              <a:rPr b="1" lang="en-I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Encryption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title"/>
          </p:nvPr>
        </p:nvSpPr>
        <p:spPr>
          <a:xfrm>
            <a:off x="882720" y="3363840"/>
            <a:ext cx="2422800" cy="44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Soft delete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accent6"/>
                </a:solidFill>
                <a:latin typeface="Advent Pro"/>
                <a:ea typeface="Advent Pro"/>
              </a:rPr>
              <a:t>Some </a:t>
            </a:r>
            <a:r>
              <a:rPr b="1" lang="en-IN" sz="3000" spc="-1" strike="noStrike">
                <a:solidFill>
                  <a:schemeClr val="accent6"/>
                </a:solidFill>
                <a:latin typeface="Advent Pro"/>
                <a:ea typeface="Advent Pro"/>
              </a:rPr>
              <a:t>Astonishing Features 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Google Shape;706;p40"/>
          <p:cNvSpPr/>
          <p:nvPr/>
        </p:nvSpPr>
        <p:spPr>
          <a:xfrm>
            <a:off x="321480" y="1434240"/>
            <a:ext cx="560880" cy="37058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title"/>
          </p:nvPr>
        </p:nvSpPr>
        <p:spPr>
          <a:xfrm>
            <a:off x="321480" y="1434240"/>
            <a:ext cx="560880" cy="15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9600" spc="-1" strike="noStrike">
                <a:solidFill>
                  <a:srgbClr val="ecf8ff"/>
                </a:solidFill>
                <a:latin typeface="Advent Pro"/>
                <a:ea typeface="Advent Pro"/>
              </a:rPr>
              <a:t>1</a:t>
            </a:r>
            <a:endParaRPr b="0" lang="en-GB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5"/>
          <p:cNvSpPr>
            <a:spLocks noGrp="1"/>
          </p:cNvSpPr>
          <p:nvPr>
            <p:ph type="title"/>
          </p:nvPr>
        </p:nvSpPr>
        <p:spPr>
          <a:xfrm>
            <a:off x="240840" y="2983320"/>
            <a:ext cx="662400" cy="15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ecf8ff"/>
                </a:solidFill>
                <a:latin typeface="Advent Pro"/>
                <a:ea typeface="Advent Pro"/>
              </a:rPr>
              <a:t>2</a:t>
            </a:r>
            <a:endParaRPr b="0" lang="en-GB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Box 13"/>
          <p:cNvSpPr/>
          <p:nvPr/>
        </p:nvSpPr>
        <p:spPr>
          <a:xfrm>
            <a:off x="882720" y="2191320"/>
            <a:ext cx="7551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Cravings ensures user security by implementing SHA-256 hashing algorithm.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Box 18"/>
          <p:cNvSpPr/>
          <p:nvPr/>
        </p:nvSpPr>
        <p:spPr>
          <a:xfrm>
            <a:off x="882720" y="3587760"/>
            <a:ext cx="755136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Cravings allows soft deleting, of both manager and customer accounts.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9" name="Google Shape;12048;p76"/>
          <p:cNvGrpSpPr/>
          <p:nvPr/>
        </p:nvGrpSpPr>
        <p:grpSpPr>
          <a:xfrm>
            <a:off x="7246440" y="665640"/>
            <a:ext cx="1100880" cy="1059480"/>
            <a:chOff x="7246440" y="665640"/>
            <a:chExt cx="1100880" cy="1059480"/>
          </a:xfrm>
        </p:grpSpPr>
        <p:sp>
          <p:nvSpPr>
            <p:cNvPr id="490" name="Google Shape;12049;p76"/>
            <p:cNvSpPr/>
            <p:nvPr/>
          </p:nvSpPr>
          <p:spPr>
            <a:xfrm>
              <a:off x="7272000" y="1390680"/>
              <a:ext cx="334440" cy="288720"/>
            </a:xfrm>
            <a:custGeom>
              <a:avLst/>
              <a:gdLst>
                <a:gd name="textAreaLeft" fmla="*/ 0 w 334440"/>
                <a:gd name="textAreaRight" fmla="*/ 334800 w 334440"/>
                <a:gd name="textAreaTop" fmla="*/ 0 h 288720"/>
                <a:gd name="textAreaBottom" fmla="*/ 289080 h 288720"/>
              </a:gdLst>
              <a:ahLst/>
              <a:rect l="textAreaLeft" t="textAreaTop" r="textAreaRight" b="textAreaBottom"/>
              <a:pathLst>
                <a:path w="3750" h="3738">
                  <a:moveTo>
                    <a:pt x="2280" y="0"/>
                  </a:moveTo>
                  <a:lnTo>
                    <a:pt x="0" y="2280"/>
                  </a:lnTo>
                  <a:lnTo>
                    <a:pt x="1384" y="3673"/>
                  </a:lnTo>
                  <a:cubicBezTo>
                    <a:pt x="1427" y="3716"/>
                    <a:pt x="1484" y="3737"/>
                    <a:pt x="1541" y="3737"/>
                  </a:cubicBezTo>
                  <a:cubicBezTo>
                    <a:pt x="1598" y="3737"/>
                    <a:pt x="1656" y="3716"/>
                    <a:pt x="1698" y="3673"/>
                  </a:cubicBezTo>
                  <a:lnTo>
                    <a:pt x="1842" y="3530"/>
                  </a:lnTo>
                  <a:cubicBezTo>
                    <a:pt x="1927" y="3435"/>
                    <a:pt x="1927" y="3301"/>
                    <a:pt x="1842" y="3215"/>
                  </a:cubicBezTo>
                  <a:lnTo>
                    <a:pt x="1574" y="2948"/>
                  </a:lnTo>
                  <a:cubicBezTo>
                    <a:pt x="1489" y="2862"/>
                    <a:pt x="1489" y="2719"/>
                    <a:pt x="1574" y="2633"/>
                  </a:cubicBezTo>
                  <a:lnTo>
                    <a:pt x="1718" y="2490"/>
                  </a:lnTo>
                  <a:cubicBezTo>
                    <a:pt x="1760" y="2447"/>
                    <a:pt x="1815" y="2426"/>
                    <a:pt x="1871" y="2426"/>
                  </a:cubicBezTo>
                  <a:cubicBezTo>
                    <a:pt x="1927" y="2426"/>
                    <a:pt x="1985" y="2447"/>
                    <a:pt x="2032" y="2490"/>
                  </a:cubicBezTo>
                  <a:lnTo>
                    <a:pt x="2299" y="2757"/>
                  </a:lnTo>
                  <a:cubicBezTo>
                    <a:pt x="2342" y="2800"/>
                    <a:pt x="2397" y="2822"/>
                    <a:pt x="2452" y="2822"/>
                  </a:cubicBezTo>
                  <a:cubicBezTo>
                    <a:pt x="2507" y="2822"/>
                    <a:pt x="2562" y="2800"/>
                    <a:pt x="2605" y="2757"/>
                  </a:cubicBezTo>
                  <a:lnTo>
                    <a:pt x="2757" y="2614"/>
                  </a:lnTo>
                  <a:cubicBezTo>
                    <a:pt x="2843" y="2528"/>
                    <a:pt x="2843" y="2385"/>
                    <a:pt x="2757" y="2299"/>
                  </a:cubicBezTo>
                  <a:lnTo>
                    <a:pt x="2481" y="2032"/>
                  </a:lnTo>
                  <a:cubicBezTo>
                    <a:pt x="2395" y="1946"/>
                    <a:pt x="2395" y="1803"/>
                    <a:pt x="2481" y="1717"/>
                  </a:cubicBezTo>
                  <a:lnTo>
                    <a:pt x="2624" y="1574"/>
                  </a:lnTo>
                  <a:cubicBezTo>
                    <a:pt x="2667" y="1531"/>
                    <a:pt x="2724" y="1510"/>
                    <a:pt x="2781" y="1510"/>
                  </a:cubicBezTo>
                  <a:cubicBezTo>
                    <a:pt x="2838" y="1510"/>
                    <a:pt x="2896" y="1531"/>
                    <a:pt x="2939" y="1574"/>
                  </a:cubicBezTo>
                  <a:lnTo>
                    <a:pt x="3206" y="1851"/>
                  </a:lnTo>
                  <a:cubicBezTo>
                    <a:pt x="3249" y="1894"/>
                    <a:pt x="3306" y="1915"/>
                    <a:pt x="3363" y="1915"/>
                  </a:cubicBezTo>
                  <a:cubicBezTo>
                    <a:pt x="3420" y="1915"/>
                    <a:pt x="3478" y="1894"/>
                    <a:pt x="3521" y="1851"/>
                  </a:cubicBezTo>
                  <a:lnTo>
                    <a:pt x="3664" y="1698"/>
                  </a:lnTo>
                  <a:cubicBezTo>
                    <a:pt x="3750" y="1612"/>
                    <a:pt x="3750" y="1479"/>
                    <a:pt x="3664" y="1393"/>
                  </a:cubicBezTo>
                  <a:lnTo>
                    <a:pt x="2280" y="0"/>
                  </a:lnTo>
                  <a:close/>
                </a:path>
              </a:pathLst>
            </a:custGeom>
            <a:solidFill>
              <a:srgbClr val="ff5f70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1" name="Google Shape;12050;p76"/>
            <p:cNvSpPr/>
            <p:nvPr/>
          </p:nvSpPr>
          <p:spPr>
            <a:xfrm>
              <a:off x="7717320" y="1218600"/>
              <a:ext cx="582480" cy="506520"/>
            </a:xfrm>
            <a:custGeom>
              <a:avLst/>
              <a:gdLst>
                <a:gd name="textAreaLeft" fmla="*/ 0 w 582480"/>
                <a:gd name="textAreaRight" fmla="*/ 582840 w 582480"/>
                <a:gd name="textAreaTop" fmla="*/ 0 h 506520"/>
                <a:gd name="textAreaBottom" fmla="*/ 506880 h 506520"/>
              </a:gdLst>
              <a:ahLst/>
              <a:rect l="textAreaLeft" t="textAreaTop" r="textAreaRight" b="textAreaBottom"/>
              <a:pathLst>
                <a:path w="6527" h="6558">
                  <a:moveTo>
                    <a:pt x="2243" y="0"/>
                  </a:moveTo>
                  <a:cubicBezTo>
                    <a:pt x="2165" y="0"/>
                    <a:pt x="2090" y="46"/>
                    <a:pt x="2061" y="127"/>
                  </a:cubicBezTo>
                  <a:lnTo>
                    <a:pt x="1613" y="1368"/>
                  </a:lnTo>
                  <a:cubicBezTo>
                    <a:pt x="554" y="1950"/>
                    <a:pt x="1" y="3142"/>
                    <a:pt x="239" y="4325"/>
                  </a:cubicBezTo>
                  <a:cubicBezTo>
                    <a:pt x="516" y="5729"/>
                    <a:pt x="1726" y="6558"/>
                    <a:pt x="2966" y="6558"/>
                  </a:cubicBezTo>
                  <a:cubicBezTo>
                    <a:pt x="3690" y="6558"/>
                    <a:pt x="4424" y="6276"/>
                    <a:pt x="4990" y="5661"/>
                  </a:cubicBezTo>
                  <a:cubicBezTo>
                    <a:pt x="6526" y="4001"/>
                    <a:pt x="5524" y="1291"/>
                    <a:pt x="3273" y="1034"/>
                  </a:cubicBezTo>
                  <a:lnTo>
                    <a:pt x="2386" y="61"/>
                  </a:lnTo>
                  <a:cubicBezTo>
                    <a:pt x="2345" y="19"/>
                    <a:pt x="2293" y="0"/>
                    <a:pt x="2243" y="0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2" name="Google Shape;12051;p76"/>
            <p:cNvSpPr/>
            <p:nvPr/>
          </p:nvSpPr>
          <p:spPr>
            <a:xfrm>
              <a:off x="7917480" y="1368720"/>
              <a:ext cx="123120" cy="117000"/>
            </a:xfrm>
            <a:custGeom>
              <a:avLst/>
              <a:gdLst>
                <a:gd name="textAreaLeft" fmla="*/ 0 w 123120"/>
                <a:gd name="textAreaRight" fmla="*/ 123480 w 123120"/>
                <a:gd name="textAreaTop" fmla="*/ 0 h 117000"/>
                <a:gd name="textAreaBottom" fmla="*/ 117360 h 117000"/>
              </a:gdLst>
              <a:ahLst/>
              <a:rect l="textAreaLeft" t="textAreaTop" r="textAreaRight" b="textAreaBottom"/>
              <a:pathLst>
                <a:path w="1384" h="1517">
                  <a:moveTo>
                    <a:pt x="697" y="0"/>
                  </a:moveTo>
                  <a:cubicBezTo>
                    <a:pt x="306" y="0"/>
                    <a:pt x="1" y="315"/>
                    <a:pt x="1" y="696"/>
                  </a:cubicBezTo>
                  <a:lnTo>
                    <a:pt x="1" y="1307"/>
                  </a:lnTo>
                  <a:cubicBezTo>
                    <a:pt x="1" y="1421"/>
                    <a:pt x="87" y="1517"/>
                    <a:pt x="211" y="1517"/>
                  </a:cubicBezTo>
                  <a:cubicBezTo>
                    <a:pt x="315" y="1517"/>
                    <a:pt x="411" y="1421"/>
                    <a:pt x="411" y="1307"/>
                  </a:cubicBezTo>
                  <a:lnTo>
                    <a:pt x="411" y="696"/>
                  </a:lnTo>
                  <a:cubicBezTo>
                    <a:pt x="411" y="510"/>
                    <a:pt x="552" y="417"/>
                    <a:pt x="692" y="417"/>
                  </a:cubicBezTo>
                  <a:cubicBezTo>
                    <a:pt x="833" y="417"/>
                    <a:pt x="974" y="510"/>
                    <a:pt x="974" y="696"/>
                  </a:cubicBezTo>
                  <a:cubicBezTo>
                    <a:pt x="983" y="825"/>
                    <a:pt x="1081" y="890"/>
                    <a:pt x="1179" y="890"/>
                  </a:cubicBezTo>
                  <a:cubicBezTo>
                    <a:pt x="1277" y="890"/>
                    <a:pt x="1374" y="825"/>
                    <a:pt x="1384" y="696"/>
                  </a:cubicBezTo>
                  <a:cubicBezTo>
                    <a:pt x="1384" y="315"/>
                    <a:pt x="1079" y="0"/>
                    <a:pt x="697" y="0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58680" bIns="58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3" name="Google Shape;12052;p76"/>
            <p:cNvSpPr/>
            <p:nvPr/>
          </p:nvSpPr>
          <p:spPr>
            <a:xfrm>
              <a:off x="7881120" y="1470240"/>
              <a:ext cx="195480" cy="12132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121320"/>
                <a:gd name="textAreaBottom" fmla="*/ 121680 h 121320"/>
              </a:gdLst>
              <a:ahLst/>
              <a:rect l="textAreaLeft" t="textAreaTop" r="textAreaRight" b="textAreaBottom"/>
              <a:pathLst>
                <a:path w="2195" h="1575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346"/>
                  </a:lnTo>
                  <a:cubicBezTo>
                    <a:pt x="0" y="1470"/>
                    <a:pt x="105" y="1575"/>
                    <a:pt x="229" y="1575"/>
                  </a:cubicBezTo>
                  <a:lnTo>
                    <a:pt x="1975" y="1575"/>
                  </a:lnTo>
                  <a:cubicBezTo>
                    <a:pt x="2099" y="1565"/>
                    <a:pt x="2195" y="1470"/>
                    <a:pt x="2195" y="1346"/>
                  </a:cubicBezTo>
                  <a:lnTo>
                    <a:pt x="2195" y="220"/>
                  </a:lnTo>
                  <a:cubicBezTo>
                    <a:pt x="2195" y="96"/>
                    <a:pt x="2090" y="1"/>
                    <a:pt x="1975" y="1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60840" bIns="60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4" name="Google Shape;12053;p76"/>
            <p:cNvSpPr/>
            <p:nvPr/>
          </p:nvSpPr>
          <p:spPr>
            <a:xfrm>
              <a:off x="7246440" y="997560"/>
              <a:ext cx="682920" cy="596160"/>
            </a:xfrm>
            <a:custGeom>
              <a:avLst/>
              <a:gdLst>
                <a:gd name="textAreaLeft" fmla="*/ 0 w 682920"/>
                <a:gd name="textAreaRight" fmla="*/ 683280 w 682920"/>
                <a:gd name="textAreaTop" fmla="*/ 0 h 596160"/>
                <a:gd name="textAreaBottom" fmla="*/ 596520 h 596160"/>
              </a:gdLst>
              <a:ahLst/>
              <a:rect l="textAreaLeft" t="textAreaTop" r="textAreaRight" b="textAreaBottom"/>
              <a:pathLst>
                <a:path w="7652" h="7719">
                  <a:moveTo>
                    <a:pt x="6955" y="0"/>
                  </a:moveTo>
                  <a:lnTo>
                    <a:pt x="86" y="6860"/>
                  </a:lnTo>
                  <a:cubicBezTo>
                    <a:pt x="0" y="6945"/>
                    <a:pt x="0" y="7089"/>
                    <a:pt x="86" y="7174"/>
                  </a:cubicBezTo>
                  <a:lnTo>
                    <a:pt x="630" y="7718"/>
                  </a:lnTo>
                  <a:lnTo>
                    <a:pt x="7651" y="697"/>
                  </a:lnTo>
                  <a:lnTo>
                    <a:pt x="6955" y="0"/>
                  </a:lnTo>
                  <a:close/>
                </a:path>
              </a:pathLst>
            </a:custGeom>
            <a:solidFill>
              <a:srgbClr val="ff5f70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5" name="Google Shape;12054;p76"/>
            <p:cNvSpPr/>
            <p:nvPr/>
          </p:nvSpPr>
          <p:spPr>
            <a:xfrm>
              <a:off x="7805880" y="1007280"/>
              <a:ext cx="112320" cy="9720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0 h 97200"/>
                <a:gd name="textAreaBottom" fmla="*/ 97560 h 97200"/>
              </a:gdLst>
              <a:ahLst/>
              <a:rect l="textAreaLeft" t="textAreaTop" r="textAreaRight" b="textAreaBottom"/>
              <a:pathLst>
                <a:path w="1261" h="1260">
                  <a:moveTo>
                    <a:pt x="554" y="0"/>
                  </a:moveTo>
                  <a:lnTo>
                    <a:pt x="1" y="554"/>
                  </a:lnTo>
                  <a:cubicBezTo>
                    <a:pt x="211" y="811"/>
                    <a:pt x="449" y="1040"/>
                    <a:pt x="707" y="1260"/>
                  </a:cubicBezTo>
                  <a:lnTo>
                    <a:pt x="1260" y="70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5f70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48600" bIns="48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6" name="Google Shape;12055;p76"/>
            <p:cNvSpPr/>
            <p:nvPr/>
          </p:nvSpPr>
          <p:spPr>
            <a:xfrm>
              <a:off x="7736040" y="665640"/>
              <a:ext cx="611280" cy="469080"/>
            </a:xfrm>
            <a:custGeom>
              <a:avLst/>
              <a:gdLst>
                <a:gd name="textAreaLeft" fmla="*/ 0 w 611280"/>
                <a:gd name="textAreaRight" fmla="*/ 611640 w 611280"/>
                <a:gd name="textAreaTop" fmla="*/ 0 h 469080"/>
                <a:gd name="textAreaBottom" fmla="*/ 469440 h 469080"/>
              </a:gdLst>
              <a:ahLst/>
              <a:rect l="textAreaLeft" t="textAreaTop" r="textAreaRight" b="textAreaBottom"/>
              <a:pathLst>
                <a:path w="6851" h="6072">
                  <a:moveTo>
                    <a:pt x="2872" y="825"/>
                  </a:moveTo>
                  <a:cubicBezTo>
                    <a:pt x="3511" y="825"/>
                    <a:pt x="4219" y="1121"/>
                    <a:pt x="4780" y="1683"/>
                  </a:cubicBezTo>
                  <a:cubicBezTo>
                    <a:pt x="5744" y="2646"/>
                    <a:pt x="5925" y="4029"/>
                    <a:pt x="5171" y="4783"/>
                  </a:cubicBezTo>
                  <a:cubicBezTo>
                    <a:pt x="4860" y="5094"/>
                    <a:pt x="4437" y="5245"/>
                    <a:pt x="3979" y="5245"/>
                  </a:cubicBezTo>
                  <a:cubicBezTo>
                    <a:pt x="3342" y="5245"/>
                    <a:pt x="2637" y="4953"/>
                    <a:pt x="2071" y="4392"/>
                  </a:cubicBezTo>
                  <a:cubicBezTo>
                    <a:pt x="1107" y="3428"/>
                    <a:pt x="936" y="2035"/>
                    <a:pt x="1680" y="1291"/>
                  </a:cubicBezTo>
                  <a:cubicBezTo>
                    <a:pt x="1990" y="977"/>
                    <a:pt x="2414" y="825"/>
                    <a:pt x="2872" y="825"/>
                  </a:cubicBezTo>
                  <a:close/>
                  <a:moveTo>
                    <a:pt x="2665" y="1"/>
                  </a:moveTo>
                  <a:cubicBezTo>
                    <a:pt x="2037" y="1"/>
                    <a:pt x="1457" y="207"/>
                    <a:pt x="1031" y="633"/>
                  </a:cubicBezTo>
                  <a:cubicBezTo>
                    <a:pt x="1" y="1663"/>
                    <a:pt x="239" y="3571"/>
                    <a:pt x="1565" y="4897"/>
                  </a:cubicBezTo>
                  <a:cubicBezTo>
                    <a:pt x="2336" y="5669"/>
                    <a:pt x="3304" y="6072"/>
                    <a:pt x="4180" y="6072"/>
                  </a:cubicBezTo>
                  <a:cubicBezTo>
                    <a:pt x="4810" y="6072"/>
                    <a:pt x="5393" y="5863"/>
                    <a:pt x="5820" y="5432"/>
                  </a:cubicBezTo>
                  <a:cubicBezTo>
                    <a:pt x="6850" y="4411"/>
                    <a:pt x="6612" y="2503"/>
                    <a:pt x="5286" y="1177"/>
                  </a:cubicBezTo>
                  <a:cubicBezTo>
                    <a:pt x="4513" y="404"/>
                    <a:pt x="3542" y="1"/>
                    <a:pt x="2665" y="1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7" name="Google Shape;12056;p76"/>
            <p:cNvSpPr/>
            <p:nvPr/>
          </p:nvSpPr>
          <p:spPr>
            <a:xfrm>
              <a:off x="7944480" y="1505520"/>
              <a:ext cx="66600" cy="31680"/>
            </a:xfrm>
            <a:custGeom>
              <a:avLst/>
              <a:gdLst>
                <a:gd name="textAreaLeft" fmla="*/ 0 w 66600"/>
                <a:gd name="textAreaRight" fmla="*/ 66960 w 6660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749" h="413">
                  <a:moveTo>
                    <a:pt x="264" y="0"/>
                  </a:moveTo>
                  <a:cubicBezTo>
                    <a:pt x="0" y="0"/>
                    <a:pt x="3" y="412"/>
                    <a:pt x="272" y="412"/>
                  </a:cubicBezTo>
                  <a:cubicBezTo>
                    <a:pt x="278" y="412"/>
                    <a:pt x="284" y="412"/>
                    <a:pt x="290" y="412"/>
                  </a:cubicBezTo>
                  <a:lnTo>
                    <a:pt x="490" y="412"/>
                  </a:lnTo>
                  <a:cubicBezTo>
                    <a:pt x="748" y="393"/>
                    <a:pt x="748" y="21"/>
                    <a:pt x="490" y="1"/>
                  </a:cubicBezTo>
                  <a:lnTo>
                    <a:pt x="290" y="1"/>
                  </a:lnTo>
                  <a:cubicBezTo>
                    <a:pt x="281" y="1"/>
                    <a:pt x="272" y="0"/>
                    <a:pt x="264" y="0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98" name="Google Shape;12057;p76"/>
            <p:cNvSpPr/>
            <p:nvPr/>
          </p:nvSpPr>
          <p:spPr>
            <a:xfrm>
              <a:off x="7961040" y="1506240"/>
              <a:ext cx="36360" cy="5508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55080"/>
                <a:gd name="textAreaBottom" fmla="*/ 55440 h 55080"/>
              </a:gdLst>
              <a:ahLst/>
              <a:rect l="textAreaLeft" t="textAreaTop" r="textAreaRight" b="textAreaBottom"/>
              <a:pathLst>
                <a:path w="411" h="719">
                  <a:moveTo>
                    <a:pt x="205" y="1"/>
                  </a:moveTo>
                  <a:cubicBezTo>
                    <a:pt x="108" y="1"/>
                    <a:pt x="10" y="65"/>
                    <a:pt x="0" y="194"/>
                  </a:cubicBezTo>
                  <a:lnTo>
                    <a:pt x="0" y="518"/>
                  </a:lnTo>
                  <a:cubicBezTo>
                    <a:pt x="0" y="633"/>
                    <a:pt x="86" y="718"/>
                    <a:pt x="210" y="718"/>
                  </a:cubicBezTo>
                  <a:cubicBezTo>
                    <a:pt x="315" y="718"/>
                    <a:pt x="410" y="623"/>
                    <a:pt x="410" y="518"/>
                  </a:cubicBezTo>
                  <a:lnTo>
                    <a:pt x="410" y="194"/>
                  </a:lnTo>
                  <a:cubicBezTo>
                    <a:pt x="401" y="65"/>
                    <a:pt x="303" y="1"/>
                    <a:pt x="205" y="1"/>
                  </a:cubicBezTo>
                  <a:close/>
                </a:path>
              </a:pathLst>
            </a:custGeom>
            <a:solidFill>
              <a:srgbClr val="ff5f70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882720" y="1757160"/>
            <a:ext cx="2422800" cy="43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Log Tables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title"/>
          </p:nvPr>
        </p:nvSpPr>
        <p:spPr>
          <a:xfrm>
            <a:off x="882720" y="3363840"/>
            <a:ext cx="3065400" cy="44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Forgot Password Options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accent6"/>
                </a:solidFill>
                <a:latin typeface="Advent Pro"/>
                <a:ea typeface="Advent Pro"/>
              </a:rPr>
              <a:t>Some </a:t>
            </a:r>
            <a:r>
              <a:rPr b="1" lang="en-IN" sz="3000" spc="-1" strike="noStrike">
                <a:solidFill>
                  <a:schemeClr val="accent6"/>
                </a:solidFill>
                <a:latin typeface="Advent Pro"/>
                <a:ea typeface="Advent Pro"/>
              </a:rPr>
              <a:t>Astonishing Features 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Google Shape;706;p40"/>
          <p:cNvSpPr/>
          <p:nvPr/>
        </p:nvSpPr>
        <p:spPr>
          <a:xfrm>
            <a:off x="321480" y="1434240"/>
            <a:ext cx="560880" cy="370584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 type="title"/>
          </p:nvPr>
        </p:nvSpPr>
        <p:spPr>
          <a:xfrm>
            <a:off x="240840" y="1427040"/>
            <a:ext cx="560880" cy="15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9600" spc="-1" strike="noStrike">
                <a:solidFill>
                  <a:srgbClr val="ecf8ff"/>
                </a:solidFill>
                <a:latin typeface="Advent Pro"/>
                <a:ea typeface="Advent Pro"/>
              </a:rPr>
              <a:t>3</a:t>
            </a:r>
            <a:endParaRPr b="0" lang="en-GB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5"/>
          <p:cNvSpPr>
            <a:spLocks noGrp="1"/>
          </p:cNvSpPr>
          <p:nvPr>
            <p:ph type="title"/>
          </p:nvPr>
        </p:nvSpPr>
        <p:spPr>
          <a:xfrm>
            <a:off x="190080" y="3047040"/>
            <a:ext cx="662400" cy="15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ecf8ff"/>
                </a:solidFill>
                <a:latin typeface="Advent Pro"/>
                <a:ea typeface="Advent Pro"/>
              </a:rPr>
              <a:t>4</a:t>
            </a:r>
            <a:endParaRPr b="0" lang="en-GB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TextBox 13"/>
          <p:cNvSpPr/>
          <p:nvPr/>
        </p:nvSpPr>
        <p:spPr>
          <a:xfrm>
            <a:off x="882720" y="2148120"/>
            <a:ext cx="75513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Cravings maintains detailed log tables to track user logins, deleted accounts, and past orders, ensuring complete auditability and data integrity.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Box 18"/>
          <p:cNvSpPr/>
          <p:nvPr/>
        </p:nvSpPr>
        <p:spPr>
          <a:xfrm>
            <a:off x="852840" y="3781440"/>
            <a:ext cx="75513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Cravings utilizes method that can help you get your account even in the event of forgetting password.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7" name="Google Shape;716;p41"/>
          <p:cNvGrpSpPr/>
          <p:nvPr/>
        </p:nvGrpSpPr>
        <p:grpSpPr>
          <a:xfrm>
            <a:off x="6793560" y="201240"/>
            <a:ext cx="1608480" cy="1926360"/>
            <a:chOff x="6793560" y="201240"/>
            <a:chExt cx="1608480" cy="1926360"/>
          </a:xfrm>
        </p:grpSpPr>
        <p:grpSp>
          <p:nvGrpSpPr>
            <p:cNvPr id="508" name="Google Shape;717;p41"/>
            <p:cNvGrpSpPr/>
            <p:nvPr/>
          </p:nvGrpSpPr>
          <p:grpSpPr>
            <a:xfrm>
              <a:off x="7022880" y="201240"/>
              <a:ext cx="1031400" cy="1926360"/>
              <a:chOff x="7022880" y="201240"/>
              <a:chExt cx="1031400" cy="1926360"/>
            </a:xfrm>
          </p:grpSpPr>
          <p:sp>
            <p:nvSpPr>
              <p:cNvPr id="509" name="Google Shape;718;p41"/>
              <p:cNvSpPr/>
              <p:nvPr/>
            </p:nvSpPr>
            <p:spPr>
              <a:xfrm>
                <a:off x="7048440" y="294480"/>
                <a:ext cx="969480" cy="1833120"/>
              </a:xfrm>
              <a:custGeom>
                <a:avLst/>
                <a:gdLst>
                  <a:gd name="textAreaLeft" fmla="*/ 0 w 969480"/>
                  <a:gd name="textAreaRight" fmla="*/ 969840 w 969480"/>
                  <a:gd name="textAreaTop" fmla="*/ 0 h 1833120"/>
                  <a:gd name="textAreaBottom" fmla="*/ 1833480 h 1833120"/>
                </a:gdLst>
                <a:ahLst/>
                <a:rect l="textAreaLeft" t="textAreaTop" r="textAreaRight" b="textAreaBottom"/>
                <a:pathLst>
                  <a:path w="105198" h="206679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0" name="Google Shape;719;p41"/>
              <p:cNvSpPr/>
              <p:nvPr/>
            </p:nvSpPr>
            <p:spPr>
              <a:xfrm>
                <a:off x="7022880" y="294480"/>
                <a:ext cx="969480" cy="1833120"/>
              </a:xfrm>
              <a:custGeom>
                <a:avLst/>
                <a:gdLst>
                  <a:gd name="textAreaLeft" fmla="*/ 0 w 969480"/>
                  <a:gd name="textAreaRight" fmla="*/ 969840 w 969480"/>
                  <a:gd name="textAreaTop" fmla="*/ 0 h 1833120"/>
                  <a:gd name="textAreaBottom" fmla="*/ 1833480 h 1833120"/>
                </a:gdLst>
                <a:ahLst/>
                <a:rect l="textAreaLeft" t="textAreaTop" r="textAreaRight" b="textAreaBottom"/>
                <a:pathLst>
                  <a:path w="105198" h="206679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1" name="Google Shape;720;p41"/>
              <p:cNvSpPr/>
              <p:nvPr/>
            </p:nvSpPr>
            <p:spPr>
              <a:xfrm>
                <a:off x="7059240" y="379080"/>
                <a:ext cx="896400" cy="1679400"/>
              </a:xfrm>
              <a:custGeom>
                <a:avLst/>
                <a:gdLst>
                  <a:gd name="textAreaLeft" fmla="*/ 0 w 896400"/>
                  <a:gd name="textAreaRight" fmla="*/ 896760 w 896400"/>
                  <a:gd name="textAreaTop" fmla="*/ 0 h 1679400"/>
                  <a:gd name="textAreaBottom" fmla="*/ 1679760 h 1679400"/>
                </a:gdLst>
                <a:ahLst/>
                <a:rect l="textAreaLeft" t="textAreaTop" r="textAreaRight" b="textAreaBottom"/>
                <a:pathLst>
                  <a:path w="97276" h="189366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2" name="Google Shape;721;p41"/>
              <p:cNvSpPr/>
              <p:nvPr/>
            </p:nvSpPr>
            <p:spPr>
              <a:xfrm>
                <a:off x="7581960" y="348840"/>
                <a:ext cx="37080" cy="34200"/>
              </a:xfrm>
              <a:custGeom>
                <a:avLst/>
                <a:gdLst>
                  <a:gd name="textAreaLeft" fmla="*/ 0 w 37080"/>
                  <a:gd name="textAreaRight" fmla="*/ 37440 w 37080"/>
                  <a:gd name="textAreaTop" fmla="*/ 0 h 34200"/>
                  <a:gd name="textAreaBottom" fmla="*/ 34560 h 34200"/>
                </a:gdLst>
                <a:ahLst/>
                <a:rect l="textAreaLeft" t="textAreaTop" r="textAreaRight" b="textAreaBottom"/>
                <a:pathLst>
                  <a:path w="4067" h="3914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280" bIns="17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3" name="Google Shape;722;p41"/>
              <p:cNvSpPr/>
              <p:nvPr/>
            </p:nvSpPr>
            <p:spPr>
              <a:xfrm>
                <a:off x="7399080" y="357480"/>
                <a:ext cx="156240" cy="16920"/>
              </a:xfrm>
              <a:custGeom>
                <a:avLst/>
                <a:gdLst>
                  <a:gd name="textAreaLeft" fmla="*/ 0 w 156240"/>
                  <a:gd name="textAreaRight" fmla="*/ 156600 w 156240"/>
                  <a:gd name="textAreaTop" fmla="*/ 0 h 16920"/>
                  <a:gd name="textAreaBottom" fmla="*/ 17280 h 16920"/>
                </a:gdLst>
                <a:ahLst/>
                <a:rect l="textAreaLeft" t="textAreaTop" r="textAreaRight" b="textAreaBottom"/>
                <a:pathLst>
                  <a:path w="16990" h="1958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640" bIns="8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4" name="Google Shape;723;p41"/>
              <p:cNvSpPr/>
              <p:nvPr/>
            </p:nvSpPr>
            <p:spPr>
              <a:xfrm>
                <a:off x="7711560" y="201240"/>
                <a:ext cx="342720" cy="329760"/>
              </a:xfrm>
              <a:custGeom>
                <a:avLst/>
                <a:gdLst>
                  <a:gd name="textAreaLeft" fmla="*/ 0 w 342720"/>
                  <a:gd name="textAreaRight" fmla="*/ 343080 w 342720"/>
                  <a:gd name="textAreaTop" fmla="*/ 0 h 329760"/>
                  <a:gd name="textAreaBottom" fmla="*/ 330120 h 329760"/>
                </a:gdLst>
                <a:ahLst/>
                <a:rect l="textAreaLeft" t="textAreaTop" r="textAreaRight" b="textAreaBottom"/>
                <a:pathLst>
                  <a:path w="37200" h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5" name="Google Shape;724;p41"/>
              <p:cNvSpPr/>
              <p:nvPr/>
            </p:nvSpPr>
            <p:spPr>
              <a:xfrm>
                <a:off x="7031520" y="1200960"/>
                <a:ext cx="342720" cy="329760"/>
              </a:xfrm>
              <a:custGeom>
                <a:avLst/>
                <a:gdLst>
                  <a:gd name="textAreaLeft" fmla="*/ 0 w 342720"/>
                  <a:gd name="textAreaRight" fmla="*/ 343080 w 342720"/>
                  <a:gd name="textAreaTop" fmla="*/ 0 h 329760"/>
                  <a:gd name="textAreaBottom" fmla="*/ 330120 h 329760"/>
                </a:gdLst>
                <a:ahLst/>
                <a:rect l="textAreaLeft" t="textAreaTop" r="textAreaRight" b="textAreaBottom"/>
                <a:pathLst>
                  <a:path w="37201" h="37201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6" name="Google Shape;725;p41"/>
              <p:cNvSpPr/>
              <p:nvPr/>
            </p:nvSpPr>
            <p:spPr>
              <a:xfrm>
                <a:off x="7285680" y="738000"/>
                <a:ext cx="342720" cy="329760"/>
              </a:xfrm>
              <a:custGeom>
                <a:avLst/>
                <a:gdLst>
                  <a:gd name="textAreaLeft" fmla="*/ 0 w 342720"/>
                  <a:gd name="textAreaRight" fmla="*/ 343080 w 342720"/>
                  <a:gd name="textAreaTop" fmla="*/ 0 h 329760"/>
                  <a:gd name="textAreaBottom" fmla="*/ 330120 h 329760"/>
                </a:gdLst>
                <a:ahLst/>
                <a:rect l="textAreaLeft" t="textAreaTop" r="textAreaRight" b="textAreaBottom"/>
                <a:pathLst>
                  <a:path w="37200" h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17" name="Google Shape;726;p41"/>
              <p:cNvSpPr/>
              <p:nvPr/>
            </p:nvSpPr>
            <p:spPr>
              <a:xfrm>
                <a:off x="7555680" y="1575720"/>
                <a:ext cx="342720" cy="329760"/>
              </a:xfrm>
              <a:custGeom>
                <a:avLst/>
                <a:gdLst>
                  <a:gd name="textAreaLeft" fmla="*/ 0 w 342720"/>
                  <a:gd name="textAreaRight" fmla="*/ 343080 w 342720"/>
                  <a:gd name="textAreaTop" fmla="*/ 0 h 329760"/>
                  <a:gd name="textAreaBottom" fmla="*/ 330120 h 329760"/>
                </a:gdLst>
                <a:ahLst/>
                <a:rect l="textAreaLeft" t="textAreaTop" r="textAreaRight" b="textAreaBottom"/>
                <a:pathLst>
                  <a:path w="37200" h="3720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grpSp>
            <p:nvGrpSpPr>
              <p:cNvPr id="518" name="Google Shape;727;p41"/>
              <p:cNvGrpSpPr/>
              <p:nvPr/>
            </p:nvGrpSpPr>
            <p:grpSpPr>
              <a:xfrm>
                <a:off x="7353720" y="786240"/>
                <a:ext cx="204840" cy="245520"/>
                <a:chOff x="7353720" y="786240"/>
                <a:chExt cx="204840" cy="245520"/>
              </a:xfrm>
            </p:grpSpPr>
            <p:sp>
              <p:nvSpPr>
                <p:cNvPr id="519" name="Google Shape;728;p41"/>
                <p:cNvSpPr/>
                <p:nvPr/>
              </p:nvSpPr>
              <p:spPr>
                <a:xfrm>
                  <a:off x="7448760" y="786240"/>
                  <a:ext cx="14760" cy="188640"/>
                </a:xfrm>
                <a:custGeom>
                  <a:avLst/>
                  <a:gdLst>
                    <a:gd name="textAreaLeft" fmla="*/ 0 w 14760"/>
                    <a:gd name="textAreaRight" fmla="*/ 15120 w 14760"/>
                    <a:gd name="textAreaTop" fmla="*/ 0 h 188640"/>
                    <a:gd name="textAreaBottom" fmla="*/ 189000 h 188640"/>
                  </a:gdLst>
                  <a:ahLst/>
                  <a:rect l="textAreaLeft" t="textAreaTop" r="textAreaRight" b="textAreaBottom"/>
                  <a:pathLst>
                    <a:path w="1733" h="22412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0" name="Google Shape;729;p41"/>
                <p:cNvSpPr/>
                <p:nvPr/>
              </p:nvSpPr>
              <p:spPr>
                <a:xfrm>
                  <a:off x="7456320" y="786240"/>
                  <a:ext cx="6840" cy="188640"/>
                </a:xfrm>
                <a:custGeom>
                  <a:avLst/>
                  <a:gdLst>
                    <a:gd name="textAreaLeft" fmla="*/ 0 w 6840"/>
                    <a:gd name="textAreaRight" fmla="*/ 7200 w 6840"/>
                    <a:gd name="textAreaTop" fmla="*/ 0 h 188640"/>
                    <a:gd name="textAreaBottom" fmla="*/ 189000 h 188640"/>
                  </a:gdLst>
                  <a:ahLst/>
                  <a:rect l="textAreaLeft" t="textAreaTop" r="textAreaRight" b="textAreaBottom"/>
                  <a:pathLst>
                    <a:path w="836" h="2241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1" name="Google Shape;730;p41"/>
                <p:cNvSpPr/>
                <p:nvPr/>
              </p:nvSpPr>
              <p:spPr>
                <a:xfrm>
                  <a:off x="7399800" y="788400"/>
                  <a:ext cx="63000" cy="186120"/>
                </a:xfrm>
                <a:custGeom>
                  <a:avLst/>
                  <a:gdLst>
                    <a:gd name="textAreaLeft" fmla="*/ 0 w 63000"/>
                    <a:gd name="textAreaRight" fmla="*/ 63360 w 63000"/>
                    <a:gd name="textAreaTop" fmla="*/ 0 h 186120"/>
                    <a:gd name="textAreaBottom" fmla="*/ 186480 h 186120"/>
                  </a:gdLst>
                  <a:ahLst/>
                  <a:rect l="textAreaLeft" t="textAreaTop" r="textAreaRight" b="textAreaBottom"/>
                  <a:pathLst>
                    <a:path w="7222" h="22134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2" name="Google Shape;731;p41"/>
                <p:cNvSpPr/>
                <p:nvPr/>
              </p:nvSpPr>
              <p:spPr>
                <a:xfrm>
                  <a:off x="7378200" y="849960"/>
                  <a:ext cx="156240" cy="655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65520"/>
                    <a:gd name="textAreaBottom" fmla="*/ 65880 h 65520"/>
                  </a:gdLst>
                  <a:ahLst/>
                  <a:rect l="textAreaLeft" t="textAreaTop" r="textAreaRight" b="textAreaBottom"/>
                  <a:pathLst>
                    <a:path w="17876" h="7809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2760" bIns="327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3" name="Google Shape;732;p41"/>
                <p:cNvSpPr/>
                <p:nvPr/>
              </p:nvSpPr>
              <p:spPr>
                <a:xfrm>
                  <a:off x="7456320" y="849960"/>
                  <a:ext cx="77760" cy="6552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65520"/>
                    <a:gd name="textAreaBottom" fmla="*/ 65880 h 65520"/>
                  </a:gdLst>
                  <a:ahLst/>
                  <a:rect l="textAreaLeft" t="textAreaTop" r="textAreaRight" b="textAreaBottom"/>
                  <a:pathLst>
                    <a:path w="8919" h="7807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2760" bIns="327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4" name="Google Shape;733;p41"/>
                <p:cNvSpPr/>
                <p:nvPr/>
              </p:nvSpPr>
              <p:spPr>
                <a:xfrm>
                  <a:off x="7353720" y="912240"/>
                  <a:ext cx="204840" cy="119520"/>
                </a:xfrm>
                <a:custGeom>
                  <a:avLst/>
                  <a:gdLst>
                    <a:gd name="textAreaLeft" fmla="*/ 0 w 204840"/>
                    <a:gd name="textAreaRight" fmla="*/ 205200 w 204840"/>
                    <a:gd name="textAreaTop" fmla="*/ 0 h 119520"/>
                    <a:gd name="textAreaBottom" fmla="*/ 119880 h 119520"/>
                  </a:gdLst>
                  <a:ahLst/>
                  <a:rect l="textAreaLeft" t="textAreaTop" r="textAreaRight" b="textAreaBottom"/>
                  <a:pathLst>
                    <a:path w="23445" h="14232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59760" bIns="597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5" name="Google Shape;734;p41"/>
                <p:cNvSpPr/>
                <p:nvPr/>
              </p:nvSpPr>
              <p:spPr>
                <a:xfrm>
                  <a:off x="7456320" y="912240"/>
                  <a:ext cx="102240" cy="119520"/>
                </a:xfrm>
                <a:custGeom>
                  <a:avLst/>
                  <a:gdLst>
                    <a:gd name="textAreaLeft" fmla="*/ 0 w 102240"/>
                    <a:gd name="textAreaRight" fmla="*/ 102600 w 102240"/>
                    <a:gd name="textAreaTop" fmla="*/ 0 h 119520"/>
                    <a:gd name="textAreaBottom" fmla="*/ 119880 h 119520"/>
                  </a:gdLst>
                  <a:ahLst/>
                  <a:rect l="textAreaLeft" t="textAreaTop" r="textAreaRight" b="textAreaBottom"/>
                  <a:pathLst>
                    <a:path w="11715" h="14232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59760" bIns="597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6" name="Google Shape;735;p41"/>
                <p:cNvSpPr/>
                <p:nvPr/>
              </p:nvSpPr>
              <p:spPr>
                <a:xfrm>
                  <a:off x="7433640" y="950040"/>
                  <a:ext cx="43920" cy="40680"/>
                </a:xfrm>
                <a:custGeom>
                  <a:avLst/>
                  <a:gdLst>
                    <a:gd name="textAreaLeft" fmla="*/ 0 w 43920"/>
                    <a:gd name="textAreaRight" fmla="*/ 44280 w 43920"/>
                    <a:gd name="textAreaTop" fmla="*/ 0 h 40680"/>
                    <a:gd name="textAreaBottom" fmla="*/ 41040 h 40680"/>
                  </a:gdLst>
                  <a:ahLst/>
                  <a:rect l="textAreaLeft" t="textAreaTop" r="textAreaRight" b="textAreaBottom"/>
                  <a:pathLst>
                    <a:path w="5056" h="4865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520" bIns="205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7" name="Google Shape;736;p41"/>
                <p:cNvSpPr/>
                <p:nvPr/>
              </p:nvSpPr>
              <p:spPr>
                <a:xfrm>
                  <a:off x="7456320" y="950040"/>
                  <a:ext cx="20880" cy="40680"/>
                </a:xfrm>
                <a:custGeom>
                  <a:avLst/>
                  <a:gdLst>
                    <a:gd name="textAreaLeft" fmla="*/ 0 w 20880"/>
                    <a:gd name="textAreaRight" fmla="*/ 21240 w 20880"/>
                    <a:gd name="textAreaTop" fmla="*/ 0 h 40680"/>
                    <a:gd name="textAreaBottom" fmla="*/ 41040 h 40680"/>
                  </a:gdLst>
                  <a:ahLst/>
                  <a:rect l="textAreaLeft" t="textAreaTop" r="textAreaRight" b="textAreaBottom"/>
                  <a:pathLst>
                    <a:path w="2432" h="4865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520" bIns="205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8" name="Google Shape;737;p41"/>
                <p:cNvSpPr/>
                <p:nvPr/>
              </p:nvSpPr>
              <p:spPr>
                <a:xfrm>
                  <a:off x="7427880" y="942840"/>
                  <a:ext cx="57240" cy="5508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5080"/>
                    <a:gd name="textAreaBottom" fmla="*/ 55440 h 55080"/>
                  </a:gdLst>
                  <a:ahLst/>
                  <a:rect l="textAreaLeft" t="textAreaTop" r="textAreaRight" b="textAreaBottom"/>
                  <a:pathLst>
                    <a:path w="6574" h="6575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720" bIns="27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29" name="Google Shape;738;p41"/>
                <p:cNvSpPr/>
                <p:nvPr/>
              </p:nvSpPr>
              <p:spPr>
                <a:xfrm>
                  <a:off x="7456320" y="942840"/>
                  <a:ext cx="28440" cy="55080"/>
                </a:xfrm>
                <a:custGeom>
                  <a:avLst/>
                  <a:gdLst>
                    <a:gd name="textAreaLeft" fmla="*/ 0 w 28440"/>
                    <a:gd name="textAreaRight" fmla="*/ 28800 w 28440"/>
                    <a:gd name="textAreaTop" fmla="*/ 0 h 55080"/>
                    <a:gd name="textAreaBottom" fmla="*/ 55440 h 55080"/>
                  </a:gdLst>
                  <a:ahLst/>
                  <a:rect l="textAreaLeft" t="textAreaTop" r="textAreaRight" b="textAreaBottom"/>
                  <a:pathLst>
                    <a:path w="3287" h="6575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720" bIns="27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30" name="Google Shape;739;p41"/>
                <p:cNvSpPr/>
                <p:nvPr/>
              </p:nvSpPr>
              <p:spPr>
                <a:xfrm>
                  <a:off x="7425000" y="875160"/>
                  <a:ext cx="14760" cy="14040"/>
                </a:xfrm>
                <a:custGeom>
                  <a:avLst/>
                  <a:gdLst>
                    <a:gd name="textAreaLeft" fmla="*/ 0 w 14760"/>
                    <a:gd name="textAreaRight" fmla="*/ 15120 w 14760"/>
                    <a:gd name="textAreaTop" fmla="*/ 0 h 14040"/>
                    <a:gd name="textAreaBottom" fmla="*/ 14400 h 14040"/>
                  </a:gdLst>
                  <a:ahLst/>
                  <a:rect l="textAreaLeft" t="textAreaTop" r="textAreaRight" b="textAreaBottom"/>
                  <a:pathLst>
                    <a:path w="1710" h="171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200" bIns="72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31" name="Google Shape;740;p41"/>
                <p:cNvSpPr/>
                <p:nvPr/>
              </p:nvSpPr>
              <p:spPr>
                <a:xfrm>
                  <a:off x="7472880" y="884520"/>
                  <a:ext cx="14760" cy="14040"/>
                </a:xfrm>
                <a:custGeom>
                  <a:avLst/>
                  <a:gdLst>
                    <a:gd name="textAreaLeft" fmla="*/ 0 w 14760"/>
                    <a:gd name="textAreaRight" fmla="*/ 15120 w 14760"/>
                    <a:gd name="textAreaTop" fmla="*/ 0 h 14040"/>
                    <a:gd name="textAreaBottom" fmla="*/ 14400 h 14040"/>
                  </a:gdLst>
                  <a:ahLst/>
                  <a:rect l="textAreaLeft" t="textAreaTop" r="textAreaRight" b="textAreaBottom"/>
                  <a:pathLst>
                    <a:path w="1711" h="171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200" bIns="72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grpSp>
            <p:nvGrpSpPr>
              <p:cNvPr id="532" name="Google Shape;741;p41"/>
              <p:cNvGrpSpPr/>
              <p:nvPr/>
            </p:nvGrpSpPr>
            <p:grpSpPr>
              <a:xfrm>
                <a:off x="7625160" y="1615680"/>
                <a:ext cx="209880" cy="245520"/>
                <a:chOff x="7625160" y="1615680"/>
                <a:chExt cx="209880" cy="245520"/>
              </a:xfrm>
            </p:grpSpPr>
            <p:sp>
              <p:nvSpPr>
                <p:cNvPr id="533" name="Google Shape;742;p41"/>
                <p:cNvSpPr/>
                <p:nvPr/>
              </p:nvSpPr>
              <p:spPr>
                <a:xfrm>
                  <a:off x="7679880" y="1615680"/>
                  <a:ext cx="63360" cy="167760"/>
                </a:xfrm>
                <a:custGeom>
                  <a:avLst/>
                  <a:gdLst>
                    <a:gd name="textAreaLeft" fmla="*/ 0 w 63360"/>
                    <a:gd name="textAreaRight" fmla="*/ 63720 w 63360"/>
                    <a:gd name="textAreaTop" fmla="*/ 0 h 167760"/>
                    <a:gd name="textAreaBottom" fmla="*/ 168120 h 167760"/>
                  </a:gdLst>
                  <a:ahLst/>
                  <a:rect l="textAreaLeft" t="textAreaTop" r="textAreaRight" b="textAreaBottom"/>
                  <a:pathLst>
                    <a:path w="7257" h="1994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83880" bIns="838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34" name="Google Shape;743;p41"/>
                <p:cNvSpPr/>
                <p:nvPr/>
              </p:nvSpPr>
              <p:spPr>
                <a:xfrm>
                  <a:off x="7705080" y="1615680"/>
                  <a:ext cx="38160" cy="165960"/>
                </a:xfrm>
                <a:custGeom>
                  <a:avLst/>
                  <a:gdLst>
                    <a:gd name="textAreaLeft" fmla="*/ 0 w 38160"/>
                    <a:gd name="textAreaRight" fmla="*/ 38520 w 38160"/>
                    <a:gd name="textAreaTop" fmla="*/ 0 h 165960"/>
                    <a:gd name="textAreaBottom" fmla="*/ 166320 h 165960"/>
                  </a:gdLst>
                  <a:ahLst/>
                  <a:rect l="textAreaLeft" t="textAreaTop" r="textAreaRight" b="textAreaBottom"/>
                  <a:pathLst>
                    <a:path w="4397" h="19732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83160" bIns="83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35" name="Google Shape;744;p41"/>
                <p:cNvSpPr/>
                <p:nvPr/>
              </p:nvSpPr>
              <p:spPr>
                <a:xfrm>
                  <a:off x="7704360" y="1645560"/>
                  <a:ext cx="68760" cy="168840"/>
                </a:xfrm>
                <a:custGeom>
                  <a:avLst/>
                  <a:gdLst>
                    <a:gd name="textAreaLeft" fmla="*/ 0 w 68760"/>
                    <a:gd name="textAreaRight" fmla="*/ 69120 w 68760"/>
                    <a:gd name="textAreaTop" fmla="*/ 0 h 168840"/>
                    <a:gd name="textAreaBottom" fmla="*/ 169200 h 168840"/>
                  </a:gdLst>
                  <a:ahLst/>
                  <a:rect l="textAreaLeft" t="textAreaTop" r="textAreaRight" b="textAreaBottom"/>
                  <a:pathLst>
                    <a:path w="7883" h="20076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84600" bIns="846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36" name="Google Shape;745;p41"/>
                <p:cNvSpPr/>
                <p:nvPr/>
              </p:nvSpPr>
              <p:spPr>
                <a:xfrm>
                  <a:off x="7729200" y="1648080"/>
                  <a:ext cx="43920" cy="166320"/>
                </a:xfrm>
                <a:custGeom>
                  <a:avLst/>
                  <a:gdLst>
                    <a:gd name="textAreaLeft" fmla="*/ 0 w 43920"/>
                    <a:gd name="textAreaRight" fmla="*/ 44280 w 43920"/>
                    <a:gd name="textAreaTop" fmla="*/ 0 h 166320"/>
                    <a:gd name="textAreaBottom" fmla="*/ 166680 h 166320"/>
                  </a:gdLst>
                  <a:ahLst/>
                  <a:rect l="textAreaLeft" t="textAreaTop" r="textAreaRight" b="textAreaBottom"/>
                  <a:pathLst>
                    <a:path w="5067" h="19768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83160" bIns="83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37" name="Google Shape;746;p41"/>
                <p:cNvSpPr/>
                <p:nvPr/>
              </p:nvSpPr>
              <p:spPr>
                <a:xfrm>
                  <a:off x="7625160" y="1643040"/>
                  <a:ext cx="98280" cy="171720"/>
                </a:xfrm>
                <a:custGeom>
                  <a:avLst/>
                  <a:gdLst>
                    <a:gd name="textAreaLeft" fmla="*/ 0 w 98280"/>
                    <a:gd name="textAreaRight" fmla="*/ 98640 w 98280"/>
                    <a:gd name="textAreaTop" fmla="*/ 0 h 171720"/>
                    <a:gd name="textAreaBottom" fmla="*/ 172080 h 171720"/>
                  </a:gdLst>
                  <a:ahLst/>
                  <a:rect l="textAreaLeft" t="textAreaTop" r="textAreaRight" b="textAreaBottom"/>
                  <a:pathLst>
                    <a:path w="11271" h="20432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86040" bIns="860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38" name="Google Shape;747;p41"/>
                <p:cNvSpPr/>
                <p:nvPr/>
              </p:nvSpPr>
              <p:spPr>
                <a:xfrm>
                  <a:off x="7650360" y="1643040"/>
                  <a:ext cx="73080" cy="164160"/>
                </a:xfrm>
                <a:custGeom>
                  <a:avLst/>
                  <a:gdLst>
                    <a:gd name="textAreaLeft" fmla="*/ 0 w 73080"/>
                    <a:gd name="textAreaRight" fmla="*/ 73440 w 73080"/>
                    <a:gd name="textAreaTop" fmla="*/ 0 h 164160"/>
                    <a:gd name="textAreaBottom" fmla="*/ 164520 h 164160"/>
                  </a:gdLst>
                  <a:ahLst/>
                  <a:rect l="textAreaLeft" t="textAreaTop" r="textAreaRight" b="textAreaBottom"/>
                  <a:pathLst>
                    <a:path w="8392" h="19539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82080" bIns="820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39" name="Google Shape;748;p41"/>
                <p:cNvSpPr/>
                <p:nvPr/>
              </p:nvSpPr>
              <p:spPr>
                <a:xfrm>
                  <a:off x="7736760" y="1643040"/>
                  <a:ext cx="98280" cy="171720"/>
                </a:xfrm>
                <a:custGeom>
                  <a:avLst/>
                  <a:gdLst>
                    <a:gd name="textAreaLeft" fmla="*/ 0 w 98280"/>
                    <a:gd name="textAreaRight" fmla="*/ 98640 w 98280"/>
                    <a:gd name="textAreaTop" fmla="*/ 0 h 171720"/>
                    <a:gd name="textAreaBottom" fmla="*/ 172080 h 171720"/>
                  </a:gdLst>
                  <a:ahLst/>
                  <a:rect l="textAreaLeft" t="textAreaTop" r="textAreaRight" b="textAreaBottom"/>
                  <a:pathLst>
                    <a:path w="11271" h="20432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86040" bIns="860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40" name="Google Shape;749;p41"/>
                <p:cNvSpPr/>
                <p:nvPr/>
              </p:nvSpPr>
              <p:spPr>
                <a:xfrm>
                  <a:off x="7736760" y="1643040"/>
                  <a:ext cx="73080" cy="164160"/>
                </a:xfrm>
                <a:custGeom>
                  <a:avLst/>
                  <a:gdLst>
                    <a:gd name="textAreaLeft" fmla="*/ 0 w 73080"/>
                    <a:gd name="textAreaRight" fmla="*/ 73440 w 73080"/>
                    <a:gd name="textAreaTop" fmla="*/ 0 h 164160"/>
                    <a:gd name="textAreaBottom" fmla="*/ 164520 h 164160"/>
                  </a:gdLst>
                  <a:ahLst/>
                  <a:rect l="textAreaLeft" t="textAreaTop" r="textAreaRight" b="textAreaBottom"/>
                  <a:pathLst>
                    <a:path w="8391" h="19539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82080" bIns="820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41" name="Google Shape;750;p41"/>
                <p:cNvSpPr/>
                <p:nvPr/>
              </p:nvSpPr>
              <p:spPr>
                <a:xfrm>
                  <a:off x="7642440" y="1713960"/>
                  <a:ext cx="174960" cy="147240"/>
                </a:xfrm>
                <a:custGeom>
                  <a:avLst/>
                  <a:gdLst>
                    <a:gd name="textAreaLeft" fmla="*/ 0 w 174960"/>
                    <a:gd name="textAreaRight" fmla="*/ 175320 w 174960"/>
                    <a:gd name="textAreaTop" fmla="*/ 0 h 147240"/>
                    <a:gd name="textAreaBottom" fmla="*/ 147600 h 147240"/>
                  </a:gdLst>
                  <a:ahLst/>
                  <a:rect l="textAreaLeft" t="textAreaTop" r="textAreaRight" b="textAreaBottom"/>
                  <a:pathLst>
                    <a:path w="20021" h="17508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3800" bIns="73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42" name="Google Shape;751;p41"/>
                <p:cNvSpPr/>
                <p:nvPr/>
              </p:nvSpPr>
              <p:spPr>
                <a:xfrm>
                  <a:off x="7730280" y="1713960"/>
                  <a:ext cx="87480" cy="147240"/>
                </a:xfrm>
                <a:custGeom>
                  <a:avLst/>
                  <a:gdLst>
                    <a:gd name="textAreaLeft" fmla="*/ 0 w 87480"/>
                    <a:gd name="textAreaRight" fmla="*/ 87840 w 87480"/>
                    <a:gd name="textAreaTop" fmla="*/ 0 h 147240"/>
                    <a:gd name="textAreaBottom" fmla="*/ 147600 h 147240"/>
                  </a:gdLst>
                  <a:ahLst/>
                  <a:rect l="textAreaLeft" t="textAreaTop" r="textAreaRight" b="textAreaBottom"/>
                  <a:pathLst>
                    <a:path w="10012" h="17509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3800" bIns="73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43" name="Google Shape;752;p41"/>
                <p:cNvSpPr/>
                <p:nvPr/>
              </p:nvSpPr>
              <p:spPr>
                <a:xfrm>
                  <a:off x="7704000" y="1777680"/>
                  <a:ext cx="52560" cy="3924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39240"/>
                    <a:gd name="textAreaBottom" fmla="*/ 39600 h 39240"/>
                  </a:gdLst>
                  <a:ahLst/>
                  <a:rect l="textAreaLeft" t="textAreaTop" r="textAreaRight" b="textAreaBottom"/>
                  <a:pathLst>
                    <a:path w="6028" h="4688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9800" bIns="19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44" name="Google Shape;753;p41"/>
                <p:cNvSpPr/>
                <p:nvPr/>
              </p:nvSpPr>
              <p:spPr>
                <a:xfrm>
                  <a:off x="7730280" y="1777680"/>
                  <a:ext cx="25920" cy="39240"/>
                </a:xfrm>
                <a:custGeom>
                  <a:avLst/>
                  <a:gdLst>
                    <a:gd name="textAreaLeft" fmla="*/ 0 w 25920"/>
                    <a:gd name="textAreaRight" fmla="*/ 26280 w 25920"/>
                    <a:gd name="textAreaTop" fmla="*/ 0 h 39240"/>
                    <a:gd name="textAreaBottom" fmla="*/ 39600 h 39240"/>
                  </a:gdLst>
                  <a:ahLst/>
                  <a:rect l="textAreaLeft" t="textAreaTop" r="textAreaRight" b="textAreaBottom"/>
                  <a:pathLst>
                    <a:path w="3015" h="4688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9800" bIns="19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45" name="Google Shape;754;p41"/>
                <p:cNvSpPr/>
                <p:nvPr/>
              </p:nvSpPr>
              <p:spPr>
                <a:xfrm>
                  <a:off x="7696440" y="1770480"/>
                  <a:ext cx="67320" cy="53640"/>
                </a:xfrm>
                <a:custGeom>
                  <a:avLst/>
                  <a:gdLst>
                    <a:gd name="textAreaLeft" fmla="*/ 0 w 67320"/>
                    <a:gd name="textAreaRight" fmla="*/ 67680 w 67320"/>
                    <a:gd name="textAreaTop" fmla="*/ 0 h 53640"/>
                    <a:gd name="textAreaBottom" fmla="*/ 54000 h 53640"/>
                  </a:gdLst>
                  <a:ahLst/>
                  <a:rect l="textAreaLeft" t="textAreaTop" r="textAreaRight" b="textAreaBottom"/>
                  <a:pathLst>
                    <a:path w="7738" h="6398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000" bIns="27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46" name="Google Shape;755;p41"/>
                <p:cNvSpPr/>
                <p:nvPr/>
              </p:nvSpPr>
              <p:spPr>
                <a:xfrm>
                  <a:off x="7730280" y="1770480"/>
                  <a:ext cx="33480" cy="53640"/>
                </a:xfrm>
                <a:custGeom>
                  <a:avLst/>
                  <a:gdLst>
                    <a:gd name="textAreaLeft" fmla="*/ 0 w 33480"/>
                    <a:gd name="textAreaRight" fmla="*/ 33840 w 33480"/>
                    <a:gd name="textAreaTop" fmla="*/ 0 h 53640"/>
                    <a:gd name="textAreaBottom" fmla="*/ 54000 h 53640"/>
                  </a:gdLst>
                  <a:ahLst/>
                  <a:rect l="textAreaLeft" t="textAreaTop" r="textAreaRight" b="textAreaBottom"/>
                  <a:pathLst>
                    <a:path w="3870" h="6398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000" bIns="27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  <p:sp>
            <p:nvSpPr>
              <p:cNvPr id="547" name="Google Shape;756;p41"/>
              <p:cNvSpPr/>
              <p:nvPr/>
            </p:nvSpPr>
            <p:spPr>
              <a:xfrm>
                <a:off x="7790760" y="240480"/>
                <a:ext cx="73440" cy="57600"/>
              </a:xfrm>
              <a:custGeom>
                <a:avLst/>
                <a:gdLst>
                  <a:gd name="textAreaLeft" fmla="*/ 0 w 73440"/>
                  <a:gd name="textAreaRight" fmla="*/ 73800 w 73440"/>
                  <a:gd name="textAreaTop" fmla="*/ 0 h 57600"/>
                  <a:gd name="textAreaBottom" fmla="*/ 57960 h 57600"/>
                </a:gdLst>
                <a:ahLst/>
                <a:rect l="textAreaLeft" t="textAreaTop" r="textAreaRight" b="textAreaBottom"/>
                <a:pathLst>
                  <a:path w="8418" h="6896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800" bIns="28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8" name="Google Shape;757;p41"/>
              <p:cNvSpPr/>
              <p:nvPr/>
            </p:nvSpPr>
            <p:spPr>
              <a:xfrm>
                <a:off x="7889760" y="248760"/>
                <a:ext cx="99720" cy="9612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96120"/>
                  <a:gd name="textAreaBottom" fmla="*/ 96480 h 96120"/>
                </a:gdLst>
                <a:ahLst/>
                <a:rect l="textAreaLeft" t="textAreaTop" r="textAreaRight" b="textAreaBottom"/>
                <a:pathLst>
                  <a:path w="11438" h="1144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8240" bIns="48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49" name="Google Shape;758;p41"/>
              <p:cNvSpPr/>
              <p:nvPr/>
            </p:nvSpPr>
            <p:spPr>
              <a:xfrm>
                <a:off x="7940160" y="248760"/>
                <a:ext cx="49680" cy="9612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96120"/>
                  <a:gd name="textAreaBottom" fmla="*/ 96480 h 96120"/>
                </a:gdLst>
                <a:ahLst/>
                <a:rect l="textAreaLeft" t="textAreaTop" r="textAreaRight" b="textAreaBottom"/>
                <a:pathLst>
                  <a:path w="5720" h="1144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8240" bIns="48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0" name="Google Shape;759;p41"/>
              <p:cNvSpPr/>
              <p:nvPr/>
            </p:nvSpPr>
            <p:spPr>
              <a:xfrm>
                <a:off x="7815600" y="292680"/>
                <a:ext cx="131400" cy="193320"/>
              </a:xfrm>
              <a:custGeom>
                <a:avLst/>
                <a:gdLst>
                  <a:gd name="textAreaLeft" fmla="*/ 0 w 131400"/>
                  <a:gd name="textAreaRight" fmla="*/ 131760 w 131400"/>
                  <a:gd name="textAreaTop" fmla="*/ 0 h 193320"/>
                  <a:gd name="textAreaBottom" fmla="*/ 193680 h 193320"/>
                </a:gdLst>
                <a:ahLst/>
                <a:rect l="textAreaLeft" t="textAreaTop" r="textAreaRight" b="textAreaBottom"/>
                <a:pathLst>
                  <a:path w="15050" h="22991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1" name="Google Shape;760;p41"/>
              <p:cNvSpPr/>
              <p:nvPr/>
            </p:nvSpPr>
            <p:spPr>
              <a:xfrm>
                <a:off x="7931160" y="285120"/>
                <a:ext cx="22320" cy="21600"/>
              </a:xfrm>
              <a:custGeom>
                <a:avLst/>
                <a:gdLst>
                  <a:gd name="textAreaLeft" fmla="*/ 0 w 22320"/>
                  <a:gd name="textAreaRight" fmla="*/ 22680 w 22320"/>
                  <a:gd name="textAreaTop" fmla="*/ 0 h 21600"/>
                  <a:gd name="textAreaBottom" fmla="*/ 21960 h 21600"/>
                </a:gdLst>
                <a:ahLst/>
                <a:rect l="textAreaLeft" t="textAreaTop" r="textAreaRight" b="textAreaBottom"/>
                <a:pathLst>
                  <a:path w="2604" h="2604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0800" bIns="108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2" name="Google Shape;761;p41"/>
              <p:cNvSpPr/>
              <p:nvPr/>
            </p:nvSpPr>
            <p:spPr>
              <a:xfrm>
                <a:off x="7881480" y="292680"/>
                <a:ext cx="65520" cy="193320"/>
              </a:xfrm>
              <a:custGeom>
                <a:avLst/>
                <a:gdLst>
                  <a:gd name="textAreaLeft" fmla="*/ 0 w 65520"/>
                  <a:gd name="textAreaRight" fmla="*/ 65880 w 65520"/>
                  <a:gd name="textAreaTop" fmla="*/ 0 h 193320"/>
                  <a:gd name="textAreaBottom" fmla="*/ 193680 h 193320"/>
                </a:gdLst>
                <a:ahLst/>
                <a:rect l="textAreaLeft" t="textAreaTop" r="textAreaRight" b="textAreaBottom"/>
                <a:pathLst>
                  <a:path w="7524" h="22991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3" name="Google Shape;762;p41"/>
              <p:cNvSpPr/>
              <p:nvPr/>
            </p:nvSpPr>
            <p:spPr>
              <a:xfrm>
                <a:off x="7824240" y="345240"/>
                <a:ext cx="113760" cy="125640"/>
              </a:xfrm>
              <a:custGeom>
                <a:avLst/>
                <a:gdLst>
                  <a:gd name="textAreaLeft" fmla="*/ 0 w 113760"/>
                  <a:gd name="textAreaRight" fmla="*/ 114120 w 113760"/>
                  <a:gd name="textAreaTop" fmla="*/ 0 h 125640"/>
                  <a:gd name="textAreaBottom" fmla="*/ 126000 h 125640"/>
                </a:gdLst>
                <a:ahLst/>
                <a:rect l="textAreaLeft" t="textAreaTop" r="textAreaRight" b="textAreaBottom"/>
                <a:pathLst>
                  <a:path w="13048" h="14933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000" bIns="63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54" name="Google Shape;763;p41"/>
              <p:cNvSpPr/>
              <p:nvPr/>
            </p:nvSpPr>
            <p:spPr>
              <a:xfrm>
                <a:off x="7881480" y="345240"/>
                <a:ext cx="56880" cy="125640"/>
              </a:xfrm>
              <a:custGeom>
                <a:avLst/>
                <a:gdLst>
                  <a:gd name="textAreaLeft" fmla="*/ 0 w 56880"/>
                  <a:gd name="textAreaRight" fmla="*/ 57240 w 56880"/>
                  <a:gd name="textAreaTop" fmla="*/ 0 h 125640"/>
                  <a:gd name="textAreaBottom" fmla="*/ 126000 h 125640"/>
                </a:gdLst>
                <a:ahLst/>
                <a:rect l="textAreaLeft" t="textAreaTop" r="textAreaRight" b="textAreaBottom"/>
                <a:pathLst>
                  <a:path w="6523" h="14933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000" bIns="63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grpSp>
            <p:nvGrpSpPr>
              <p:cNvPr id="555" name="Google Shape;764;p41"/>
              <p:cNvGrpSpPr/>
              <p:nvPr/>
            </p:nvGrpSpPr>
            <p:grpSpPr>
              <a:xfrm>
                <a:off x="7129080" y="1245600"/>
                <a:ext cx="131760" cy="245520"/>
                <a:chOff x="7129080" y="1245600"/>
                <a:chExt cx="131760" cy="245520"/>
              </a:xfrm>
            </p:grpSpPr>
            <p:sp>
              <p:nvSpPr>
                <p:cNvPr id="556" name="Google Shape;765;p41"/>
                <p:cNvSpPr/>
                <p:nvPr/>
              </p:nvSpPr>
              <p:spPr>
                <a:xfrm>
                  <a:off x="7129080" y="1276920"/>
                  <a:ext cx="48960" cy="183240"/>
                </a:xfrm>
                <a:custGeom>
                  <a:avLst/>
                  <a:gdLst>
                    <a:gd name="textAreaLeft" fmla="*/ 0 w 48960"/>
                    <a:gd name="textAreaRight" fmla="*/ 49320 w 48960"/>
                    <a:gd name="textAreaTop" fmla="*/ 0 h 183240"/>
                    <a:gd name="textAreaBottom" fmla="*/ 183600 h 183240"/>
                  </a:gdLst>
                  <a:ahLst/>
                  <a:rect l="textAreaLeft" t="textAreaTop" r="textAreaRight" b="textAreaBottom"/>
                  <a:pathLst>
                    <a:path w="5643" h="21775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57" name="Google Shape;766;p41"/>
                <p:cNvSpPr/>
                <p:nvPr/>
              </p:nvSpPr>
              <p:spPr>
                <a:xfrm>
                  <a:off x="7211880" y="1276920"/>
                  <a:ext cx="48960" cy="183240"/>
                </a:xfrm>
                <a:custGeom>
                  <a:avLst/>
                  <a:gdLst>
                    <a:gd name="textAreaLeft" fmla="*/ 0 w 48960"/>
                    <a:gd name="textAreaRight" fmla="*/ 49320 w 48960"/>
                    <a:gd name="textAreaTop" fmla="*/ 0 h 183240"/>
                    <a:gd name="textAreaBottom" fmla="*/ 183600 h 183240"/>
                  </a:gdLst>
                  <a:ahLst/>
                  <a:rect l="textAreaLeft" t="textAreaTop" r="textAreaRight" b="textAreaBottom"/>
                  <a:pathLst>
                    <a:path w="5644" h="21775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58" name="Google Shape;767;p41"/>
                <p:cNvSpPr/>
                <p:nvPr/>
              </p:nvSpPr>
              <p:spPr>
                <a:xfrm>
                  <a:off x="7163640" y="1245600"/>
                  <a:ext cx="62640" cy="2455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7195" h="29184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59" name="Google Shape;768;p41"/>
                <p:cNvSpPr/>
                <p:nvPr/>
              </p:nvSpPr>
              <p:spPr>
                <a:xfrm>
                  <a:off x="7194960" y="1245600"/>
                  <a:ext cx="31320" cy="245520"/>
                </a:xfrm>
                <a:custGeom>
                  <a:avLst/>
                  <a:gdLst>
                    <a:gd name="textAreaLeft" fmla="*/ 0 w 31320"/>
                    <a:gd name="textAreaRight" fmla="*/ 31680 w 31320"/>
                    <a:gd name="textAreaTop" fmla="*/ 0 h 245520"/>
                    <a:gd name="textAreaBottom" fmla="*/ 245880 h 245520"/>
                  </a:gdLst>
                  <a:ahLst/>
                  <a:rect l="textAreaLeft" t="textAreaTop" r="textAreaRight" b="textAreaBottom"/>
                  <a:pathLst>
                    <a:path w="3598" h="29184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1440" bIns="914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60" name="Google Shape;769;p41"/>
                <p:cNvSpPr/>
                <p:nvPr/>
              </p:nvSpPr>
              <p:spPr>
                <a:xfrm>
                  <a:off x="7179120" y="1293480"/>
                  <a:ext cx="31680" cy="32040"/>
                </a:xfrm>
                <a:custGeom>
                  <a:avLst/>
                  <a:gdLst>
                    <a:gd name="textAreaLeft" fmla="*/ 0 w 31680"/>
                    <a:gd name="textAreaRight" fmla="*/ 32040 w 31680"/>
                    <a:gd name="textAreaTop" fmla="*/ 0 h 32040"/>
                    <a:gd name="textAreaBottom" fmla="*/ 32400 h 32040"/>
                  </a:gdLst>
                  <a:ahLst/>
                  <a:rect l="textAreaLeft" t="textAreaTop" r="textAreaRight" b="textAreaBottom"/>
                  <a:pathLst>
                    <a:path w="3649" h="3858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200" bIns="162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61" name="Google Shape;770;p41"/>
                <p:cNvSpPr/>
                <p:nvPr/>
              </p:nvSpPr>
              <p:spPr>
                <a:xfrm>
                  <a:off x="7179120" y="1352520"/>
                  <a:ext cx="31680" cy="32040"/>
                </a:xfrm>
                <a:custGeom>
                  <a:avLst/>
                  <a:gdLst>
                    <a:gd name="textAreaLeft" fmla="*/ 0 w 31680"/>
                    <a:gd name="textAreaRight" fmla="*/ 32040 w 31680"/>
                    <a:gd name="textAreaTop" fmla="*/ 0 h 32040"/>
                    <a:gd name="textAreaBottom" fmla="*/ 32400 h 32040"/>
                  </a:gdLst>
                  <a:ahLst/>
                  <a:rect l="textAreaLeft" t="textAreaTop" r="textAreaRight" b="textAreaBottom"/>
                  <a:pathLst>
                    <a:path w="3649" h="3858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200" bIns="162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62" name="Google Shape;771;p41"/>
                <p:cNvSpPr/>
                <p:nvPr/>
              </p:nvSpPr>
              <p:spPr>
                <a:xfrm>
                  <a:off x="7179120" y="1411200"/>
                  <a:ext cx="31680" cy="32040"/>
                </a:xfrm>
                <a:custGeom>
                  <a:avLst/>
                  <a:gdLst>
                    <a:gd name="textAreaLeft" fmla="*/ 0 w 31680"/>
                    <a:gd name="textAreaRight" fmla="*/ 32040 w 31680"/>
                    <a:gd name="textAreaTop" fmla="*/ 0 h 32040"/>
                    <a:gd name="textAreaBottom" fmla="*/ 32400 h 32040"/>
                  </a:gdLst>
                  <a:ahLst/>
                  <a:rect l="textAreaLeft" t="textAreaTop" r="textAreaRight" b="textAreaBottom"/>
                  <a:pathLst>
                    <a:path w="3649" h="3857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200" bIns="162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63" name="Google Shape;772;p41"/>
                <p:cNvSpPr/>
                <p:nvPr/>
              </p:nvSpPr>
              <p:spPr>
                <a:xfrm>
                  <a:off x="7194960" y="1293480"/>
                  <a:ext cx="15480" cy="24120"/>
                </a:xfrm>
                <a:custGeom>
                  <a:avLst/>
                  <a:gdLst>
                    <a:gd name="textAreaLeft" fmla="*/ 0 w 15480"/>
                    <a:gd name="textAreaRight" fmla="*/ 15840 w 1548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826" h="2897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2240" bIns="12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64" name="Google Shape;773;p41"/>
                <p:cNvSpPr/>
                <p:nvPr/>
              </p:nvSpPr>
              <p:spPr>
                <a:xfrm>
                  <a:off x="7194960" y="1352520"/>
                  <a:ext cx="15480" cy="24120"/>
                </a:xfrm>
                <a:custGeom>
                  <a:avLst/>
                  <a:gdLst>
                    <a:gd name="textAreaLeft" fmla="*/ 0 w 15480"/>
                    <a:gd name="textAreaRight" fmla="*/ 15840 w 1548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826" h="2895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2240" bIns="12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65" name="Google Shape;774;p41"/>
                <p:cNvSpPr/>
                <p:nvPr/>
              </p:nvSpPr>
              <p:spPr>
                <a:xfrm>
                  <a:off x="7194960" y="1411200"/>
                  <a:ext cx="15480" cy="24120"/>
                </a:xfrm>
                <a:custGeom>
                  <a:avLst/>
                  <a:gdLst>
                    <a:gd name="textAreaLeft" fmla="*/ 0 w 15480"/>
                    <a:gd name="textAreaRight" fmla="*/ 15840 w 1548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826" h="2895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2240" bIns="12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66" name="Google Shape;775;p41"/>
                <p:cNvSpPr/>
                <p:nvPr/>
              </p:nvSpPr>
              <p:spPr>
                <a:xfrm>
                  <a:off x="7179120" y="1301760"/>
                  <a:ext cx="15480" cy="24120"/>
                </a:xfrm>
                <a:custGeom>
                  <a:avLst/>
                  <a:gdLst>
                    <a:gd name="textAreaLeft" fmla="*/ 0 w 15480"/>
                    <a:gd name="textAreaRight" fmla="*/ 15840 w 1548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824" h="2895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2240" bIns="12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67" name="Google Shape;776;p41"/>
                <p:cNvSpPr/>
                <p:nvPr/>
              </p:nvSpPr>
              <p:spPr>
                <a:xfrm>
                  <a:off x="7179120" y="1360440"/>
                  <a:ext cx="15480" cy="24120"/>
                </a:xfrm>
                <a:custGeom>
                  <a:avLst/>
                  <a:gdLst>
                    <a:gd name="textAreaLeft" fmla="*/ 0 w 15480"/>
                    <a:gd name="textAreaRight" fmla="*/ 15840 w 1548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824" h="2896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2240" bIns="12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568" name="Google Shape;777;p41"/>
                <p:cNvSpPr/>
                <p:nvPr/>
              </p:nvSpPr>
              <p:spPr>
                <a:xfrm>
                  <a:off x="7179120" y="1419480"/>
                  <a:ext cx="15480" cy="24120"/>
                </a:xfrm>
                <a:custGeom>
                  <a:avLst/>
                  <a:gdLst>
                    <a:gd name="textAreaLeft" fmla="*/ 0 w 15480"/>
                    <a:gd name="textAreaRight" fmla="*/ 15840 w 1548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824" h="2895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2240" bIns="122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GB" sz="1400" spc="-1" strike="noStrike">
                    <a:solidFill>
                      <a:srgbClr val="000000"/>
                    </a:solidFill>
                    <a:latin typeface="Arial"/>
                    <a:ea typeface="Arial"/>
                  </a:endParaRPr>
                </a:p>
              </p:txBody>
            </p:sp>
          </p:grpSp>
        </p:grpSp>
        <p:grpSp>
          <p:nvGrpSpPr>
            <p:cNvPr id="569" name="Google Shape;778;p41"/>
            <p:cNvGrpSpPr/>
            <p:nvPr/>
          </p:nvGrpSpPr>
          <p:grpSpPr>
            <a:xfrm>
              <a:off x="7888320" y="722520"/>
              <a:ext cx="513720" cy="1405080"/>
              <a:chOff x="7888320" y="722520"/>
              <a:chExt cx="513720" cy="1405080"/>
            </a:xfrm>
          </p:grpSpPr>
          <p:sp>
            <p:nvSpPr>
              <p:cNvPr id="570" name="Google Shape;779;p41"/>
              <p:cNvSpPr/>
              <p:nvPr/>
            </p:nvSpPr>
            <p:spPr>
              <a:xfrm>
                <a:off x="8228520" y="955080"/>
                <a:ext cx="173520" cy="352080"/>
              </a:xfrm>
              <a:custGeom>
                <a:avLst/>
                <a:gdLst>
                  <a:gd name="textAreaLeft" fmla="*/ 0 w 173520"/>
                  <a:gd name="textAreaRight" fmla="*/ 173880 w 173520"/>
                  <a:gd name="textAreaTop" fmla="*/ 0 h 352080"/>
                  <a:gd name="textAreaBottom" fmla="*/ 352440 h 352080"/>
                </a:gdLst>
                <a:ahLst/>
                <a:rect l="textAreaLeft" t="textAreaTop" r="textAreaRight" b="textAreaBottom"/>
                <a:pathLst>
                  <a:path w="18849" h="39714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1" name="Google Shape;780;p41"/>
              <p:cNvSpPr/>
              <p:nvPr/>
            </p:nvSpPr>
            <p:spPr>
              <a:xfrm>
                <a:off x="8169840" y="1324080"/>
                <a:ext cx="152280" cy="75240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752400"/>
                  <a:gd name="textAreaBottom" fmla="*/ 752760 h 752400"/>
                </a:gdLst>
                <a:ahLst/>
                <a:rect l="textAreaLeft" t="textAreaTop" r="textAreaRight" b="textAreaBottom"/>
                <a:pathLst>
                  <a:path w="16558" h="84845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2" name="Google Shape;781;p41"/>
              <p:cNvSpPr/>
              <p:nvPr/>
            </p:nvSpPr>
            <p:spPr>
              <a:xfrm>
                <a:off x="8151480" y="2033280"/>
                <a:ext cx="98640" cy="93960"/>
              </a:xfrm>
              <a:custGeom>
                <a:avLst/>
                <a:gdLst>
                  <a:gd name="textAreaLeft" fmla="*/ 0 w 98640"/>
                  <a:gd name="textAreaRight" fmla="*/ 99000 w 98640"/>
                  <a:gd name="textAreaTop" fmla="*/ 0 h 93960"/>
                  <a:gd name="textAreaBottom" fmla="*/ 94320 h 93960"/>
                </a:gdLst>
                <a:ahLst/>
                <a:rect l="textAreaLeft" t="textAreaTop" r="textAreaRight" b="textAreaBottom"/>
                <a:pathLst>
                  <a:path w="10737" h="10647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7160" bIns="471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3" name="Google Shape;782;p41"/>
              <p:cNvSpPr/>
              <p:nvPr/>
            </p:nvSpPr>
            <p:spPr>
              <a:xfrm>
                <a:off x="8117640" y="1351440"/>
                <a:ext cx="212400" cy="382320"/>
              </a:xfrm>
              <a:custGeom>
                <a:avLst/>
                <a:gdLst>
                  <a:gd name="textAreaLeft" fmla="*/ 0 w 212400"/>
                  <a:gd name="textAreaRight" fmla="*/ 212760 w 212400"/>
                  <a:gd name="textAreaTop" fmla="*/ 0 h 382320"/>
                  <a:gd name="textAreaBottom" fmla="*/ 382680 h 382320"/>
                </a:gdLst>
                <a:ahLst/>
                <a:rect l="textAreaLeft" t="textAreaTop" r="textAreaRight" b="textAreaBottom"/>
                <a:pathLst>
                  <a:path w="23065" h="43151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4" name="Google Shape;783;p41"/>
              <p:cNvSpPr/>
              <p:nvPr/>
            </p:nvSpPr>
            <p:spPr>
              <a:xfrm>
                <a:off x="7973280" y="1311120"/>
                <a:ext cx="278640" cy="762840"/>
              </a:xfrm>
              <a:custGeom>
                <a:avLst/>
                <a:gdLst>
                  <a:gd name="textAreaLeft" fmla="*/ 0 w 278640"/>
                  <a:gd name="textAreaRight" fmla="*/ 279000 w 278640"/>
                  <a:gd name="textAreaTop" fmla="*/ 0 h 762840"/>
                  <a:gd name="textAreaBottom" fmla="*/ 763200 h 762840"/>
                </a:gdLst>
                <a:ahLst/>
                <a:rect l="textAreaLeft" t="textAreaTop" r="textAreaRight" b="textAreaBottom"/>
                <a:pathLst>
                  <a:path w="30250" h="86056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5" name="Google Shape;784;p41"/>
              <p:cNvSpPr/>
              <p:nvPr/>
            </p:nvSpPr>
            <p:spPr>
              <a:xfrm>
                <a:off x="7888320" y="2034720"/>
                <a:ext cx="143640" cy="92880"/>
              </a:xfrm>
              <a:custGeom>
                <a:avLst/>
                <a:gdLst>
                  <a:gd name="textAreaLeft" fmla="*/ 0 w 143640"/>
                  <a:gd name="textAreaRight" fmla="*/ 144000 w 143640"/>
                  <a:gd name="textAreaTop" fmla="*/ 0 h 92880"/>
                  <a:gd name="textAreaBottom" fmla="*/ 93240 h 92880"/>
                </a:gdLst>
                <a:ahLst/>
                <a:rect l="textAreaLeft" t="textAreaTop" r="textAreaRight" b="textAreaBottom"/>
                <a:pathLst>
                  <a:path w="15609" h="10493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6440" bIns="46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6" name="Google Shape;785;p41"/>
              <p:cNvSpPr/>
              <p:nvPr/>
            </p:nvSpPr>
            <p:spPr>
              <a:xfrm>
                <a:off x="8002800" y="1319760"/>
                <a:ext cx="249120" cy="412560"/>
              </a:xfrm>
              <a:custGeom>
                <a:avLst/>
                <a:gdLst>
                  <a:gd name="textAreaLeft" fmla="*/ 0 w 249120"/>
                  <a:gd name="textAreaRight" fmla="*/ 249480 w 249120"/>
                  <a:gd name="textAreaTop" fmla="*/ 0 h 412560"/>
                  <a:gd name="textAreaBottom" fmla="*/ 412920 h 412560"/>
                </a:gdLst>
                <a:ahLst/>
                <a:rect l="textAreaLeft" t="textAreaTop" r="textAreaRight" b="textAreaBottom"/>
                <a:pathLst>
                  <a:path w="27052" h="46546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7" name="Google Shape;786;p41"/>
              <p:cNvSpPr/>
              <p:nvPr/>
            </p:nvSpPr>
            <p:spPr>
              <a:xfrm>
                <a:off x="8124480" y="819360"/>
                <a:ext cx="34200" cy="13680"/>
              </a:xfrm>
              <a:custGeom>
                <a:avLst/>
                <a:gdLst>
                  <a:gd name="textAreaLeft" fmla="*/ 0 w 34200"/>
                  <a:gd name="textAreaRight" fmla="*/ 34560 w 34200"/>
                  <a:gd name="textAreaTop" fmla="*/ 0 h 13680"/>
                  <a:gd name="textAreaBottom" fmla="*/ 14040 h 13680"/>
                </a:gdLst>
                <a:ahLst/>
                <a:rect l="textAreaLeft" t="textAreaTop" r="textAreaRight" b="textAreaBottom"/>
                <a:pathLst>
                  <a:path w="3764" h="1568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840" bIns="6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8" name="Google Shape;787;p41"/>
              <p:cNvSpPr/>
              <p:nvPr/>
            </p:nvSpPr>
            <p:spPr>
              <a:xfrm>
                <a:off x="8123040" y="741240"/>
                <a:ext cx="124560" cy="149760"/>
              </a:xfrm>
              <a:custGeom>
                <a:avLst/>
                <a:gdLst>
                  <a:gd name="textAreaLeft" fmla="*/ 0 w 124560"/>
                  <a:gd name="textAreaRight" fmla="*/ 124920 w 124560"/>
                  <a:gd name="textAreaTop" fmla="*/ 0 h 149760"/>
                  <a:gd name="textAreaBottom" fmla="*/ 150120 h 149760"/>
                </a:gdLst>
                <a:ahLst/>
                <a:rect l="textAreaLeft" t="textAreaTop" r="textAreaRight" b="textAreaBottom"/>
                <a:pathLst>
                  <a:path w="13549" h="16911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4880" bIns="74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79" name="Google Shape;788;p41"/>
              <p:cNvSpPr/>
              <p:nvPr/>
            </p:nvSpPr>
            <p:spPr>
              <a:xfrm>
                <a:off x="8150760" y="837720"/>
                <a:ext cx="82440" cy="5400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54000"/>
                  <a:gd name="textAreaBottom" fmla="*/ 54360 h 54000"/>
                </a:gdLst>
                <a:ahLst/>
                <a:rect l="textAreaLeft" t="textAreaTop" r="textAreaRight" b="textAreaBottom"/>
                <a:pathLst>
                  <a:path w="8966" h="6136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000" bIns="27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0" name="Google Shape;789;p41"/>
              <p:cNvSpPr/>
              <p:nvPr/>
            </p:nvSpPr>
            <p:spPr>
              <a:xfrm>
                <a:off x="8173440" y="856440"/>
                <a:ext cx="63360" cy="90360"/>
              </a:xfrm>
              <a:custGeom>
                <a:avLst/>
                <a:gdLst>
                  <a:gd name="textAreaLeft" fmla="*/ 0 w 63360"/>
                  <a:gd name="textAreaRight" fmla="*/ 63720 w 63360"/>
                  <a:gd name="textAreaTop" fmla="*/ 0 h 90360"/>
                  <a:gd name="textAreaBottom" fmla="*/ 90720 h 90360"/>
                </a:gdLst>
                <a:ahLst/>
                <a:rect l="textAreaLeft" t="textAreaTop" r="textAreaRight" b="textAreaBottom"/>
                <a:pathLst>
                  <a:path w="6905" h="10228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5360" bIns="45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1" name="Google Shape;790;p41"/>
              <p:cNvSpPr/>
              <p:nvPr/>
            </p:nvSpPr>
            <p:spPr>
              <a:xfrm>
                <a:off x="8126640" y="731160"/>
                <a:ext cx="168120" cy="134640"/>
              </a:xfrm>
              <a:custGeom>
                <a:avLst/>
                <a:gdLst>
                  <a:gd name="textAreaLeft" fmla="*/ 0 w 168120"/>
                  <a:gd name="textAreaRight" fmla="*/ 168480 w 168120"/>
                  <a:gd name="textAreaTop" fmla="*/ 0 h 134640"/>
                  <a:gd name="textAreaBottom" fmla="*/ 135000 h 134640"/>
                </a:gdLst>
                <a:ahLst/>
                <a:rect l="textAreaLeft" t="textAreaTop" r="textAreaRight" b="textAreaBottom"/>
                <a:pathLst>
                  <a:path w="18269" h="15213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7320" bIns="67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2" name="Google Shape;791;p41"/>
              <p:cNvSpPr/>
              <p:nvPr/>
            </p:nvSpPr>
            <p:spPr>
              <a:xfrm>
                <a:off x="7964280" y="918360"/>
                <a:ext cx="398880" cy="489240"/>
              </a:xfrm>
              <a:custGeom>
                <a:avLst/>
                <a:gdLst>
                  <a:gd name="textAreaLeft" fmla="*/ 0 w 398880"/>
                  <a:gd name="textAreaRight" fmla="*/ 399240 w 398880"/>
                  <a:gd name="textAreaTop" fmla="*/ 0 h 489240"/>
                  <a:gd name="textAreaBottom" fmla="*/ 489600 h 489240"/>
                </a:gdLst>
                <a:ahLst/>
                <a:rect l="textAreaLeft" t="textAreaTop" r="textAreaRight" b="textAreaBottom"/>
                <a:pathLst>
                  <a:path w="43315" h="55205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3" name="Google Shape;792;p41"/>
              <p:cNvSpPr/>
              <p:nvPr/>
            </p:nvSpPr>
            <p:spPr>
              <a:xfrm>
                <a:off x="8005680" y="1091520"/>
                <a:ext cx="1080" cy="144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440"/>
                  <a:gd name="textAreaBottom" fmla="*/ 1800 h 1440"/>
                </a:gdLst>
                <a:ahLst/>
                <a:rect l="textAreaLeft" t="textAreaTop" r="textAreaRight" b="textAreaBottom"/>
                <a:pathLst>
                  <a:path w="157" h="218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20" bIns="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4" name="Google Shape;793;p41"/>
              <p:cNvSpPr/>
              <p:nvPr/>
            </p:nvSpPr>
            <p:spPr>
              <a:xfrm>
                <a:off x="8088480" y="743760"/>
                <a:ext cx="121320" cy="45000"/>
              </a:xfrm>
              <a:custGeom>
                <a:avLst/>
                <a:gdLst>
                  <a:gd name="textAreaLeft" fmla="*/ 0 w 121320"/>
                  <a:gd name="textAreaRight" fmla="*/ 121680 w 121320"/>
                  <a:gd name="textAreaTop" fmla="*/ 0 h 45000"/>
                  <a:gd name="textAreaBottom" fmla="*/ 45360 h 45000"/>
                </a:gdLst>
                <a:ahLst/>
                <a:rect l="textAreaLeft" t="textAreaTop" r="textAreaRight" b="textAreaBottom"/>
                <a:pathLst>
                  <a:path w="13192" h="5102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2680" bIns="226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5" name="Google Shape;794;p41"/>
              <p:cNvSpPr/>
              <p:nvPr/>
            </p:nvSpPr>
            <p:spPr>
              <a:xfrm>
                <a:off x="8136360" y="722520"/>
                <a:ext cx="147240" cy="9648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96480"/>
                  <a:gd name="textAreaBottom" fmla="*/ 96840 h 96480"/>
                </a:gdLst>
                <a:ahLst/>
                <a:rect l="textAreaLeft" t="textAreaTop" r="textAreaRight" b="textAreaBottom"/>
                <a:pathLst>
                  <a:path w="16003" h="1092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8240" bIns="48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6" name="Google Shape;795;p41"/>
              <p:cNvSpPr/>
              <p:nvPr/>
            </p:nvSpPr>
            <p:spPr>
              <a:xfrm>
                <a:off x="8137800" y="891720"/>
                <a:ext cx="221760" cy="116280"/>
              </a:xfrm>
              <a:custGeom>
                <a:avLst/>
                <a:gdLst>
                  <a:gd name="textAreaLeft" fmla="*/ 0 w 221760"/>
                  <a:gd name="textAreaRight" fmla="*/ 222120 w 221760"/>
                  <a:gd name="textAreaTop" fmla="*/ 0 h 116280"/>
                  <a:gd name="textAreaBottom" fmla="*/ 116640 h 116280"/>
                </a:gdLst>
                <a:ahLst/>
                <a:rect l="textAreaLeft" t="textAreaTop" r="textAreaRight" b="textAreaBottom"/>
                <a:pathLst>
                  <a:path w="24102" h="13146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8320" bIns="583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87" name="Google Shape;796;p41"/>
              <p:cNvSpPr/>
              <p:nvPr/>
            </p:nvSpPr>
            <p:spPr>
              <a:xfrm>
                <a:off x="7907400" y="954000"/>
                <a:ext cx="223560" cy="362160"/>
              </a:xfrm>
              <a:custGeom>
                <a:avLst/>
                <a:gdLst>
                  <a:gd name="textAreaLeft" fmla="*/ 0 w 223560"/>
                  <a:gd name="textAreaRight" fmla="*/ 223920 w 223560"/>
                  <a:gd name="textAreaTop" fmla="*/ 0 h 362160"/>
                  <a:gd name="textAreaBottom" fmla="*/ 362520 h 362160"/>
                </a:gdLst>
                <a:ahLst/>
                <a:rect l="textAreaLeft" t="textAreaTop" r="textAreaRight" b="textAreaBottom"/>
                <a:pathLst>
                  <a:path w="24291" h="40857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  <p:grpSp>
          <p:nvGrpSpPr>
            <p:cNvPr id="588" name="Google Shape;797;p41"/>
            <p:cNvGrpSpPr/>
            <p:nvPr/>
          </p:nvGrpSpPr>
          <p:grpSpPr>
            <a:xfrm>
              <a:off x="6793560" y="856800"/>
              <a:ext cx="583200" cy="1270800"/>
              <a:chOff x="6793560" y="856800"/>
              <a:chExt cx="583200" cy="1270800"/>
            </a:xfrm>
          </p:grpSpPr>
          <p:sp>
            <p:nvSpPr>
              <p:cNvPr id="589" name="Google Shape;798;p41"/>
              <p:cNvSpPr/>
              <p:nvPr/>
            </p:nvSpPr>
            <p:spPr>
              <a:xfrm>
                <a:off x="6796440" y="1561320"/>
                <a:ext cx="50400" cy="6732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67320"/>
                  <a:gd name="textAreaBottom" fmla="*/ 67680 h 67320"/>
                </a:gdLst>
                <a:ahLst/>
                <a:rect l="textAreaLeft" t="textAreaTop" r="textAreaRight" b="textAreaBottom"/>
                <a:pathLst>
                  <a:path w="5507" h="7628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3840" bIns="33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0" name="Google Shape;799;p41"/>
              <p:cNvSpPr/>
              <p:nvPr/>
            </p:nvSpPr>
            <p:spPr>
              <a:xfrm>
                <a:off x="6818760" y="1563840"/>
                <a:ext cx="33840" cy="42120"/>
              </a:xfrm>
              <a:custGeom>
                <a:avLst/>
                <a:gdLst>
                  <a:gd name="textAreaLeft" fmla="*/ 0 w 33840"/>
                  <a:gd name="textAreaRight" fmla="*/ 34200 w 33840"/>
                  <a:gd name="textAreaTop" fmla="*/ 0 h 42120"/>
                  <a:gd name="textAreaBottom" fmla="*/ 42480 h 42120"/>
                </a:gdLst>
                <a:ahLst/>
                <a:rect l="textAreaLeft" t="textAreaTop" r="textAreaRight" b="textAreaBottom"/>
                <a:pathLst>
                  <a:path w="3717" h="4794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240" bIns="212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1" name="Google Shape;800;p41"/>
              <p:cNvSpPr/>
              <p:nvPr/>
            </p:nvSpPr>
            <p:spPr>
              <a:xfrm>
                <a:off x="6793560" y="1066680"/>
                <a:ext cx="83520" cy="508320"/>
              </a:xfrm>
              <a:custGeom>
                <a:avLst/>
                <a:gdLst>
                  <a:gd name="textAreaLeft" fmla="*/ 0 w 83520"/>
                  <a:gd name="textAreaRight" fmla="*/ 83880 w 83520"/>
                  <a:gd name="textAreaTop" fmla="*/ 0 h 508320"/>
                  <a:gd name="textAreaBottom" fmla="*/ 508680 h 508320"/>
                </a:gdLst>
                <a:ahLst/>
                <a:rect l="textAreaLeft" t="textAreaTop" r="textAreaRight" b="textAreaBottom"/>
                <a:pathLst>
                  <a:path w="9097" h="57363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2" name="Google Shape;801;p41"/>
              <p:cNvSpPr/>
              <p:nvPr/>
            </p:nvSpPr>
            <p:spPr>
              <a:xfrm>
                <a:off x="6980760" y="1420560"/>
                <a:ext cx="270720" cy="707040"/>
              </a:xfrm>
              <a:custGeom>
                <a:avLst/>
                <a:gdLst>
                  <a:gd name="textAreaLeft" fmla="*/ 0 w 270720"/>
                  <a:gd name="textAreaRight" fmla="*/ 271080 w 270720"/>
                  <a:gd name="textAreaTop" fmla="*/ 0 h 707040"/>
                  <a:gd name="textAreaBottom" fmla="*/ 707400 h 707040"/>
                </a:gdLst>
                <a:ahLst/>
                <a:rect l="textAreaLeft" t="textAreaTop" r="textAreaRight" b="textAreaBottom"/>
                <a:pathLst>
                  <a:path w="29401" h="79726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3" name="Google Shape;802;p41"/>
              <p:cNvSpPr/>
              <p:nvPr/>
            </p:nvSpPr>
            <p:spPr>
              <a:xfrm>
                <a:off x="6849360" y="1496160"/>
                <a:ext cx="129960" cy="621720"/>
              </a:xfrm>
              <a:custGeom>
                <a:avLst/>
                <a:gdLst>
                  <a:gd name="textAreaLeft" fmla="*/ 0 w 129960"/>
                  <a:gd name="textAreaRight" fmla="*/ 130320 w 129960"/>
                  <a:gd name="textAreaTop" fmla="*/ 0 h 621720"/>
                  <a:gd name="textAreaBottom" fmla="*/ 622080 h 621720"/>
                </a:gdLst>
                <a:ahLst/>
                <a:rect l="textAreaLeft" t="textAreaTop" r="textAreaRight" b="textAreaBottom"/>
                <a:pathLst>
                  <a:path w="14120" h="70146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4" name="Google Shape;803;p41"/>
              <p:cNvSpPr/>
              <p:nvPr/>
            </p:nvSpPr>
            <p:spPr>
              <a:xfrm>
                <a:off x="6835680" y="1307520"/>
                <a:ext cx="222480" cy="705960"/>
              </a:xfrm>
              <a:custGeom>
                <a:avLst/>
                <a:gdLst>
                  <a:gd name="textAreaLeft" fmla="*/ 0 w 222480"/>
                  <a:gd name="textAreaRight" fmla="*/ 222840 w 222480"/>
                  <a:gd name="textAreaTop" fmla="*/ 0 h 705960"/>
                  <a:gd name="textAreaBottom" fmla="*/ 706320 h 705960"/>
                </a:gdLst>
                <a:ahLst/>
                <a:rect l="textAreaLeft" t="textAreaTop" r="textAreaRight" b="textAreaBottom"/>
                <a:pathLst>
                  <a:path w="24169" h="79641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5" name="Google Shape;804;p41"/>
              <p:cNvSpPr/>
              <p:nvPr/>
            </p:nvSpPr>
            <p:spPr>
              <a:xfrm>
                <a:off x="6818040" y="878760"/>
                <a:ext cx="181440" cy="149760"/>
              </a:xfrm>
              <a:custGeom>
                <a:avLst/>
                <a:gdLst>
                  <a:gd name="textAreaLeft" fmla="*/ 0 w 181440"/>
                  <a:gd name="textAreaRight" fmla="*/ 181800 w 181440"/>
                  <a:gd name="textAreaTop" fmla="*/ 0 h 149760"/>
                  <a:gd name="textAreaBottom" fmla="*/ 150120 h 149760"/>
                </a:gdLst>
                <a:ahLst/>
                <a:rect l="textAreaLeft" t="textAreaTop" r="textAreaRight" b="textAreaBottom"/>
                <a:pathLst>
                  <a:path w="19703" h="16934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4880" bIns="748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6" name="Google Shape;805;p41"/>
              <p:cNvSpPr/>
              <p:nvPr/>
            </p:nvSpPr>
            <p:spPr>
              <a:xfrm>
                <a:off x="6877440" y="990000"/>
                <a:ext cx="82800" cy="864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6400"/>
                  <a:gd name="textAreaBottom" fmla="*/ 86760 h 86400"/>
                </a:gdLst>
                <a:ahLst/>
                <a:rect l="textAreaLeft" t="textAreaTop" r="textAreaRight" b="textAreaBottom"/>
                <a:pathLst>
                  <a:path w="9011" h="9767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7" name="Google Shape;806;p41"/>
              <p:cNvSpPr/>
              <p:nvPr/>
            </p:nvSpPr>
            <p:spPr>
              <a:xfrm>
                <a:off x="6921720" y="2058480"/>
                <a:ext cx="63360" cy="69120"/>
              </a:xfrm>
              <a:custGeom>
                <a:avLst/>
                <a:gdLst>
                  <a:gd name="textAreaLeft" fmla="*/ 0 w 63360"/>
                  <a:gd name="textAreaRight" fmla="*/ 63720 w 63360"/>
                  <a:gd name="textAreaTop" fmla="*/ 0 h 69120"/>
                  <a:gd name="textAreaBottom" fmla="*/ 69480 h 69120"/>
                </a:gdLst>
                <a:ahLst/>
                <a:rect l="textAreaLeft" t="textAreaTop" r="textAreaRight" b="textAreaBottom"/>
                <a:pathLst>
                  <a:path w="6916" h="7824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4560" bIns="345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8" name="Google Shape;807;p41"/>
              <p:cNvSpPr/>
              <p:nvPr/>
            </p:nvSpPr>
            <p:spPr>
              <a:xfrm>
                <a:off x="6919560" y="2092320"/>
                <a:ext cx="65520" cy="35280"/>
              </a:xfrm>
              <a:custGeom>
                <a:avLst/>
                <a:gdLst>
                  <a:gd name="textAreaLeft" fmla="*/ 0 w 65520"/>
                  <a:gd name="textAreaRight" fmla="*/ 65880 w 6552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7142" h="4012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7640" bIns="17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599" name="Google Shape;808;p41"/>
              <p:cNvSpPr/>
              <p:nvPr/>
            </p:nvSpPr>
            <p:spPr>
              <a:xfrm>
                <a:off x="6897240" y="1307520"/>
                <a:ext cx="283680" cy="700560"/>
              </a:xfrm>
              <a:custGeom>
                <a:avLst/>
                <a:gdLst>
                  <a:gd name="textAreaLeft" fmla="*/ 0 w 283680"/>
                  <a:gd name="textAreaRight" fmla="*/ 284040 w 283680"/>
                  <a:gd name="textAreaTop" fmla="*/ 0 h 700560"/>
                  <a:gd name="textAreaBottom" fmla="*/ 700920 h 700560"/>
                </a:gdLst>
                <a:ahLst/>
                <a:rect l="textAreaLeft" t="textAreaTop" r="textAreaRight" b="textAreaBottom"/>
                <a:pathLst>
                  <a:path w="30816" h="79022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0" name="Google Shape;809;p41"/>
              <p:cNvSpPr/>
              <p:nvPr/>
            </p:nvSpPr>
            <p:spPr>
              <a:xfrm>
                <a:off x="7144200" y="2056680"/>
                <a:ext cx="117000" cy="70920"/>
              </a:xfrm>
              <a:custGeom>
                <a:avLst/>
                <a:gdLst>
                  <a:gd name="textAreaLeft" fmla="*/ 0 w 117000"/>
                  <a:gd name="textAreaRight" fmla="*/ 117360 w 117000"/>
                  <a:gd name="textAreaTop" fmla="*/ 0 h 70920"/>
                  <a:gd name="textAreaBottom" fmla="*/ 71280 h 70920"/>
                </a:gdLst>
                <a:ahLst/>
                <a:rect l="textAreaLeft" t="textAreaTop" r="textAreaRight" b="textAreaBottom"/>
                <a:pathLst>
                  <a:path w="12721" h="803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5640" bIns="35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1" name="Google Shape;810;p41"/>
              <p:cNvSpPr/>
              <p:nvPr/>
            </p:nvSpPr>
            <p:spPr>
              <a:xfrm>
                <a:off x="6797160" y="1040760"/>
                <a:ext cx="315360" cy="280440"/>
              </a:xfrm>
              <a:custGeom>
                <a:avLst/>
                <a:gdLst>
                  <a:gd name="textAreaLeft" fmla="*/ 0 w 315360"/>
                  <a:gd name="textAreaRight" fmla="*/ 315720 w 315360"/>
                  <a:gd name="textAreaTop" fmla="*/ 0 h 280440"/>
                  <a:gd name="textAreaBottom" fmla="*/ 280800 h 280440"/>
                </a:gdLst>
                <a:ahLst/>
                <a:rect l="textAreaLeft" t="textAreaTop" r="textAreaRight" b="textAreaBottom"/>
                <a:pathLst>
                  <a:path w="34234" h="31641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2" name="Google Shape;811;p41"/>
              <p:cNvSpPr/>
              <p:nvPr/>
            </p:nvSpPr>
            <p:spPr>
              <a:xfrm>
                <a:off x="6800400" y="1037160"/>
                <a:ext cx="272880" cy="467640"/>
              </a:xfrm>
              <a:custGeom>
                <a:avLst/>
                <a:gdLst>
                  <a:gd name="textAreaLeft" fmla="*/ 0 w 272880"/>
                  <a:gd name="textAreaRight" fmla="*/ 273240 w 272880"/>
                  <a:gd name="textAreaTop" fmla="*/ 0 h 467640"/>
                  <a:gd name="textAreaBottom" fmla="*/ 468000 h 467640"/>
                </a:gdLst>
                <a:ahLst/>
                <a:rect l="textAreaLeft" t="textAreaTop" r="textAreaRight" b="textAreaBottom"/>
                <a:pathLst>
                  <a:path w="29631" h="52757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3" name="Google Shape;812;p41"/>
              <p:cNvSpPr/>
              <p:nvPr/>
            </p:nvSpPr>
            <p:spPr>
              <a:xfrm>
                <a:off x="6966720" y="1040040"/>
                <a:ext cx="354240" cy="163440"/>
              </a:xfrm>
              <a:custGeom>
                <a:avLst/>
                <a:gdLst>
                  <a:gd name="textAreaLeft" fmla="*/ 0 w 354240"/>
                  <a:gd name="textAreaRight" fmla="*/ 354600 w 354240"/>
                  <a:gd name="textAreaTop" fmla="*/ 0 h 163440"/>
                  <a:gd name="textAreaBottom" fmla="*/ 163800 h 163440"/>
                </a:gdLst>
                <a:ahLst/>
                <a:rect l="textAreaLeft" t="textAreaTop" r="textAreaRight" b="textAreaBottom"/>
                <a:pathLst>
                  <a:path w="38468" h="18463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1720" bIns="81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4" name="Google Shape;813;p41"/>
              <p:cNvSpPr/>
              <p:nvPr/>
            </p:nvSpPr>
            <p:spPr>
              <a:xfrm>
                <a:off x="6797880" y="856800"/>
                <a:ext cx="208800" cy="343800"/>
              </a:xfrm>
              <a:custGeom>
                <a:avLst/>
                <a:gdLst>
                  <a:gd name="textAreaLeft" fmla="*/ 0 w 208800"/>
                  <a:gd name="textAreaRight" fmla="*/ 209160 w 208800"/>
                  <a:gd name="textAreaTop" fmla="*/ 0 h 343800"/>
                  <a:gd name="textAreaBottom" fmla="*/ 344160 h 343800"/>
                </a:gdLst>
                <a:ahLst/>
                <a:rect l="textAreaLeft" t="textAreaTop" r="textAreaRight" b="textAreaBottom"/>
                <a:pathLst>
                  <a:path w="22685" h="38779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605" name="Google Shape;814;p41"/>
              <p:cNvSpPr/>
              <p:nvPr/>
            </p:nvSpPr>
            <p:spPr>
              <a:xfrm>
                <a:off x="7308720" y="1041480"/>
                <a:ext cx="68040" cy="52560"/>
              </a:xfrm>
              <a:custGeom>
                <a:avLst/>
                <a:gdLst>
                  <a:gd name="textAreaLeft" fmla="*/ 0 w 68040"/>
                  <a:gd name="textAreaRight" fmla="*/ 68400 w 68040"/>
                  <a:gd name="textAreaTop" fmla="*/ 0 h 52560"/>
                  <a:gd name="textAreaBottom" fmla="*/ 52920 h 52560"/>
                </a:gdLst>
                <a:ahLst/>
                <a:rect l="textAreaLeft" t="textAreaTop" r="textAreaRight" b="textAreaBottom"/>
                <a:pathLst>
                  <a:path w="7416" h="5955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000" spc="-1" strike="noStrike">
                <a:solidFill>
                  <a:schemeClr val="accent6"/>
                </a:solidFill>
                <a:latin typeface="Advent Pro"/>
                <a:ea typeface="Advent Pro"/>
              </a:rPr>
              <a:t>User Defined Data Structures 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title"/>
          </p:nvPr>
        </p:nvSpPr>
        <p:spPr>
          <a:xfrm>
            <a:off x="1167480" y="330588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HashSet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ubTitle"/>
          </p:nvPr>
        </p:nvSpPr>
        <p:spPr>
          <a:xfrm>
            <a:off x="1167480" y="3907440"/>
            <a:ext cx="1869120" cy="952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434343"/>
                </a:solidFill>
                <a:latin typeface="Roboto"/>
                <a:ea typeface="Roboto"/>
              </a:rPr>
              <a:t>Put, Get, Remove, containsKey, Size, keySet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title"/>
          </p:nvPr>
        </p:nvSpPr>
        <p:spPr>
          <a:xfrm>
            <a:off x="3637080" y="330588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Queue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 type="subTitle"/>
          </p:nvPr>
        </p:nvSpPr>
        <p:spPr>
          <a:xfrm>
            <a:off x="3637080" y="3907440"/>
            <a:ext cx="1869120" cy="917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434343"/>
                </a:solidFill>
                <a:latin typeface="Roboto"/>
                <a:ea typeface="Roboto"/>
              </a:rPr>
              <a:t>Enqueue, Dequeue, Peek, isEmpty, Size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6"/>
          <p:cNvSpPr>
            <a:spLocks noGrp="1"/>
          </p:cNvSpPr>
          <p:nvPr>
            <p:ph type="title"/>
          </p:nvPr>
        </p:nvSpPr>
        <p:spPr>
          <a:xfrm>
            <a:off x="6106680" y="330588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Stack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7"/>
          <p:cNvSpPr>
            <a:spLocks noGrp="1"/>
          </p:cNvSpPr>
          <p:nvPr>
            <p:ph type="subTitle"/>
          </p:nvPr>
        </p:nvSpPr>
        <p:spPr>
          <a:xfrm>
            <a:off x="6106680" y="3907440"/>
            <a:ext cx="1869120" cy="917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434343"/>
                </a:solidFill>
                <a:latin typeface="Roboto"/>
                <a:ea typeface="Roboto"/>
              </a:rPr>
              <a:t>Push, Pop, Peek, isEmpty, size, viewStack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8"/>
          <p:cNvSpPr>
            <a:spLocks noGrp="1"/>
          </p:cNvSpPr>
          <p:nvPr>
            <p:ph type="title"/>
          </p:nvPr>
        </p:nvSpPr>
        <p:spPr>
          <a:xfrm>
            <a:off x="1167480" y="161100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Array List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9"/>
          <p:cNvSpPr>
            <a:spLocks noGrp="1"/>
          </p:cNvSpPr>
          <p:nvPr>
            <p:ph type="subTitle"/>
          </p:nvPr>
        </p:nvSpPr>
        <p:spPr>
          <a:xfrm>
            <a:off x="1167480" y="221256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chemeClr val="dk2"/>
                </a:solidFill>
                <a:latin typeface="Roboto"/>
                <a:ea typeface="Roboto"/>
              </a:rPr>
              <a:t>Add, Remove, Get,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chemeClr val="dk2"/>
                </a:solidFill>
                <a:latin typeface="Roboto"/>
                <a:ea typeface="Roboto"/>
              </a:rPr>
              <a:t>Size, Contains, Display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10"/>
          <p:cNvSpPr>
            <a:spLocks noGrp="1"/>
          </p:cNvSpPr>
          <p:nvPr>
            <p:ph type="title"/>
          </p:nvPr>
        </p:nvSpPr>
        <p:spPr>
          <a:xfrm>
            <a:off x="3637080" y="165744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000" spc="-1" strike="noStrike">
                <a:solidFill>
                  <a:schemeClr val="accent6"/>
                </a:solidFill>
                <a:latin typeface="Advent Pro"/>
                <a:ea typeface="Advent Pro"/>
              </a:rPr>
              <a:t>Doubly Circular Linked List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11"/>
          <p:cNvSpPr>
            <a:spLocks noGrp="1"/>
          </p:cNvSpPr>
          <p:nvPr>
            <p:ph type="subTitle"/>
          </p:nvPr>
        </p:nvSpPr>
        <p:spPr>
          <a:xfrm>
            <a:off x="3637080" y="2212560"/>
            <a:ext cx="1869120" cy="928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434343"/>
                </a:solidFill>
                <a:latin typeface="Roboto"/>
                <a:ea typeface="Roboto"/>
              </a:rPr>
              <a:t>Add, Remove, Display, Size, getHead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12"/>
          <p:cNvSpPr>
            <a:spLocks noGrp="1"/>
          </p:cNvSpPr>
          <p:nvPr>
            <p:ph type="title"/>
          </p:nvPr>
        </p:nvSpPr>
        <p:spPr>
          <a:xfrm>
            <a:off x="6106680" y="1611000"/>
            <a:ext cx="1869120" cy="66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HashMap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13"/>
          <p:cNvSpPr>
            <a:spLocks noGrp="1"/>
          </p:cNvSpPr>
          <p:nvPr>
            <p:ph type="subTitle"/>
          </p:nvPr>
        </p:nvSpPr>
        <p:spPr>
          <a:xfrm>
            <a:off x="6106680" y="2212560"/>
            <a:ext cx="1869120" cy="928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600" spc="-1" strike="noStrike">
                <a:solidFill>
                  <a:srgbClr val="434343"/>
                </a:solidFill>
                <a:latin typeface="Roboto"/>
                <a:ea typeface="Roboto"/>
              </a:rPr>
              <a:t>Put, Get, Remove, containsKey, keySet,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19" name="Google Shape;1140;p51"/>
          <p:cNvCxnSpPr/>
          <p:nvPr/>
        </p:nvCxnSpPr>
        <p:spPr>
          <a:xfrm>
            <a:off x="1137960" y="3266280"/>
            <a:ext cx="6868080" cy="360"/>
          </a:xfrm>
          <a:prstGeom prst="straightConnector1">
            <a:avLst/>
          </a:prstGeom>
          <a:ln w="38100">
            <a:solidFill>
              <a:srgbClr val="b3b05d"/>
            </a:solidFill>
            <a:round/>
          </a:ln>
        </p:spPr>
      </p:cxnSp>
      <p:cxnSp>
        <p:nvCxnSpPr>
          <p:cNvPr id="620" name="Google Shape;1141;p51"/>
          <p:cNvCxnSpPr/>
          <p:nvPr/>
        </p:nvCxnSpPr>
        <p:spPr>
          <a:xfrm>
            <a:off x="1137960" y="1582560"/>
            <a:ext cx="6868080" cy="360"/>
          </a:xfrm>
          <a:prstGeom prst="straightConnector1">
            <a:avLst/>
          </a:prstGeom>
          <a:ln w="38100">
            <a:solidFill>
              <a:srgbClr val="b3b05d"/>
            </a:solidFill>
            <a:round/>
          </a:ln>
        </p:spPr>
      </p:cxnSp>
      <p:sp>
        <p:nvSpPr>
          <p:cNvPr id="621" name="Google Shape;1142;p51"/>
          <p:cNvSpPr/>
          <p:nvPr/>
        </p:nvSpPr>
        <p:spPr>
          <a:xfrm>
            <a:off x="2016720" y="1497240"/>
            <a:ext cx="171000" cy="171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480" bIns="60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2" name="Google Shape;1143;p51"/>
          <p:cNvSpPr/>
          <p:nvPr/>
        </p:nvSpPr>
        <p:spPr>
          <a:xfrm>
            <a:off x="4486320" y="1497240"/>
            <a:ext cx="171000" cy="171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480" bIns="60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3" name="Google Shape;1144;p51"/>
          <p:cNvSpPr/>
          <p:nvPr/>
        </p:nvSpPr>
        <p:spPr>
          <a:xfrm>
            <a:off x="6955920" y="1497240"/>
            <a:ext cx="171000" cy="171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480" bIns="60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4" name="Google Shape;1145;p51"/>
          <p:cNvSpPr/>
          <p:nvPr/>
        </p:nvSpPr>
        <p:spPr>
          <a:xfrm>
            <a:off x="2016720" y="3180960"/>
            <a:ext cx="171000" cy="171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480" bIns="60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5" name="Google Shape;1146;p51"/>
          <p:cNvSpPr/>
          <p:nvPr/>
        </p:nvSpPr>
        <p:spPr>
          <a:xfrm>
            <a:off x="4486320" y="3180960"/>
            <a:ext cx="171000" cy="171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480" bIns="60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26" name="Google Shape;1147;p51"/>
          <p:cNvSpPr/>
          <p:nvPr/>
        </p:nvSpPr>
        <p:spPr>
          <a:xfrm>
            <a:off x="6955920" y="3180960"/>
            <a:ext cx="171000" cy="1710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480" bIns="60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826560" y="1091520"/>
            <a:ext cx="2823840" cy="468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Console Based Program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subTitle"/>
          </p:nvPr>
        </p:nvSpPr>
        <p:spPr>
          <a:xfrm>
            <a:off x="826560" y="1443240"/>
            <a:ext cx="7551360" cy="971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Console-based programs lack graphical interfaces, which can make them less user-friendly and harder to navigate for users accustomed to graphical user interfaces (GUIs).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title"/>
          </p:nvPr>
        </p:nvSpPr>
        <p:spPr>
          <a:xfrm>
            <a:off x="795960" y="2538000"/>
            <a:ext cx="2422800" cy="406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Lack of Admin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subTitle"/>
          </p:nvPr>
        </p:nvSpPr>
        <p:spPr>
          <a:xfrm>
            <a:off x="811440" y="2828520"/>
            <a:ext cx="7521120" cy="847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Roboto"/>
                <a:ea typeface="Roboto"/>
              </a:rPr>
              <a:t>Without an admin to oversee the overall app, there is a risk of uncoordinated management, potential security lapses, and inefficiencies in handling user issues and system maintenance.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 type="title"/>
          </p:nvPr>
        </p:nvSpPr>
        <p:spPr>
          <a:xfrm>
            <a:off x="826560" y="3832920"/>
            <a:ext cx="4336200" cy="411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No Delivery </a:t>
            </a:r>
            <a:r>
              <a:rPr b="1" lang="en-IN" sz="2200" spc="-1" strike="noStrike">
                <a:solidFill>
                  <a:schemeClr val="accent6"/>
                </a:solidFill>
                <a:latin typeface="Advent Pro"/>
                <a:ea typeface="Advent Pro"/>
              </a:rPr>
              <a:t>Personnel side of Program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6"/>
          <p:cNvSpPr>
            <a:spLocks noGrp="1"/>
          </p:cNvSpPr>
          <p:nvPr>
            <p:ph type="subTitle"/>
          </p:nvPr>
        </p:nvSpPr>
        <p:spPr>
          <a:xfrm>
            <a:off x="826560" y="4150080"/>
            <a:ext cx="7521120" cy="75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Roboto"/>
                <a:ea typeface="Roboto"/>
              </a:rPr>
              <a:t>Lack of delivery personnel in the program limits the ability to manage and track deliveries efficiently, potentially leading to delays and reduced customer satisfaction.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7"/>
          <p:cNvSpPr>
            <a:spLocks noGrp="1"/>
          </p:cNvSpPr>
          <p:nvPr>
            <p:ph type="title"/>
          </p:nvPr>
        </p:nvSpPr>
        <p:spPr>
          <a:xfrm>
            <a:off x="795960" y="201240"/>
            <a:ext cx="7551720" cy="755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000" spc="-1" strike="noStrike">
                <a:solidFill>
                  <a:schemeClr val="accent6"/>
                </a:solidFill>
                <a:latin typeface="Advent Pro"/>
                <a:ea typeface="Advent Pro"/>
              </a:rPr>
              <a:t>Demerits 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Google Shape;706;p40"/>
          <p:cNvSpPr/>
          <p:nvPr/>
        </p:nvSpPr>
        <p:spPr>
          <a:xfrm>
            <a:off x="265320" y="981720"/>
            <a:ext cx="560880" cy="417312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35" name="PlaceHolder 8"/>
          <p:cNvSpPr>
            <a:spLocks noGrp="1"/>
          </p:cNvSpPr>
          <p:nvPr>
            <p:ph type="title"/>
          </p:nvPr>
        </p:nvSpPr>
        <p:spPr>
          <a:xfrm>
            <a:off x="68040" y="790920"/>
            <a:ext cx="786240" cy="15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3000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ecf8ff"/>
                </a:solidFill>
                <a:latin typeface="Advent Pro"/>
                <a:ea typeface="Advent Pro"/>
              </a:rPr>
              <a:t>1</a:t>
            </a:r>
            <a:endParaRPr b="0" lang="en-GB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9"/>
          <p:cNvSpPr>
            <a:spLocks noGrp="1"/>
          </p:cNvSpPr>
          <p:nvPr>
            <p:ph type="title"/>
          </p:nvPr>
        </p:nvSpPr>
        <p:spPr>
          <a:xfrm>
            <a:off x="-163440" y="2144520"/>
            <a:ext cx="1066680" cy="1528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93000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600" spc="-1" strike="noStrike">
                <a:solidFill>
                  <a:srgbClr val="ecf8ff"/>
                </a:solidFill>
                <a:latin typeface="Advent Pro"/>
                <a:ea typeface="Advent Pro"/>
              </a:rPr>
              <a:t>2</a:t>
            </a:r>
            <a:endParaRPr b="0" lang="en-GB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Google Shape;707;p40"/>
          <p:cNvSpPr/>
          <p:nvPr/>
        </p:nvSpPr>
        <p:spPr>
          <a:xfrm>
            <a:off x="152640" y="3621240"/>
            <a:ext cx="786240" cy="15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rmAutofit fontScale="93000"/>
          </a:bodyPr>
          <a:p>
            <a:pPr algn="r">
              <a:lnSpc>
                <a:spcPct val="100000"/>
              </a:lnSpc>
            </a:pPr>
            <a:r>
              <a:rPr b="1" lang="en" sz="9600" spc="-1" strike="noStrike">
                <a:solidFill>
                  <a:srgbClr val="ecf8ff"/>
                </a:solidFill>
                <a:latin typeface="Advent Pro"/>
                <a:ea typeface="Advent Pro"/>
              </a:rPr>
              <a:t>3</a:t>
            </a:r>
            <a:endParaRPr b="0" lang="en-GB" sz="9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38" name="Google Shape;2256;p61"/>
          <p:cNvGrpSpPr/>
          <p:nvPr/>
        </p:nvGrpSpPr>
        <p:grpSpPr>
          <a:xfrm>
            <a:off x="7395840" y="68400"/>
            <a:ext cx="1445760" cy="1444320"/>
            <a:chOff x="7395840" y="68400"/>
            <a:chExt cx="1445760" cy="1444320"/>
          </a:xfrm>
        </p:grpSpPr>
        <p:sp>
          <p:nvSpPr>
            <p:cNvPr id="639" name="Google Shape;2257;p61"/>
            <p:cNvSpPr/>
            <p:nvPr/>
          </p:nvSpPr>
          <p:spPr>
            <a:xfrm>
              <a:off x="7395840" y="1445040"/>
              <a:ext cx="1431000" cy="67680"/>
            </a:xfrm>
            <a:custGeom>
              <a:avLst/>
              <a:gdLst>
                <a:gd name="textAreaLeft" fmla="*/ 0 w 1431000"/>
                <a:gd name="textAreaRight" fmla="*/ 1431360 w 1431000"/>
                <a:gd name="textAreaTop" fmla="*/ 0 h 67680"/>
                <a:gd name="textAreaBottom" fmla="*/ 68040 h 67680"/>
              </a:gdLst>
              <a:ahLst/>
              <a:rect l="textAreaLeft" t="textAreaTop" r="textAreaRight" b="textAreaBottom"/>
              <a:pathLst>
                <a:path w="198657" h="9856">
                  <a:moveTo>
                    <a:pt x="99328" y="0"/>
                  </a:moveTo>
                  <a:cubicBezTo>
                    <a:pt x="72985" y="0"/>
                    <a:pt x="47720" y="519"/>
                    <a:pt x="29092" y="1443"/>
                  </a:cubicBezTo>
                  <a:cubicBezTo>
                    <a:pt x="10465" y="2368"/>
                    <a:pt x="0" y="3621"/>
                    <a:pt x="0" y="4928"/>
                  </a:cubicBezTo>
                  <a:cubicBezTo>
                    <a:pt x="0" y="6235"/>
                    <a:pt x="10465" y="7489"/>
                    <a:pt x="29092" y="8413"/>
                  </a:cubicBezTo>
                  <a:cubicBezTo>
                    <a:pt x="47720" y="9337"/>
                    <a:pt x="72985" y="9856"/>
                    <a:pt x="99328" y="9856"/>
                  </a:cubicBezTo>
                  <a:cubicBezTo>
                    <a:pt x="125671" y="9856"/>
                    <a:pt x="150936" y="9337"/>
                    <a:pt x="169564" y="8413"/>
                  </a:cubicBezTo>
                  <a:cubicBezTo>
                    <a:pt x="188191" y="7489"/>
                    <a:pt x="198656" y="6235"/>
                    <a:pt x="198656" y="4928"/>
                  </a:cubicBezTo>
                  <a:cubicBezTo>
                    <a:pt x="198656" y="3621"/>
                    <a:pt x="188191" y="2368"/>
                    <a:pt x="169564" y="1443"/>
                  </a:cubicBezTo>
                  <a:cubicBezTo>
                    <a:pt x="150936" y="519"/>
                    <a:pt x="125671" y="0"/>
                    <a:pt x="9932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0" name="Google Shape;2258;p61"/>
            <p:cNvSpPr/>
            <p:nvPr/>
          </p:nvSpPr>
          <p:spPr>
            <a:xfrm>
              <a:off x="8056800" y="173880"/>
              <a:ext cx="198000" cy="254520"/>
            </a:xfrm>
            <a:custGeom>
              <a:avLst/>
              <a:gdLst>
                <a:gd name="textAreaLeft" fmla="*/ 0 w 198000"/>
                <a:gd name="textAreaRight" fmla="*/ 198360 w 198000"/>
                <a:gd name="textAreaTop" fmla="*/ 0 h 254520"/>
                <a:gd name="textAreaBottom" fmla="*/ 254880 h 254520"/>
              </a:gdLst>
              <a:ahLst/>
              <a:rect l="textAreaLeft" t="textAreaTop" r="textAreaRight" b="textAreaBottom"/>
              <a:pathLst>
                <a:path w="27541" h="36974">
                  <a:moveTo>
                    <a:pt x="26472" y="1"/>
                  </a:moveTo>
                  <a:lnTo>
                    <a:pt x="26472" y="1"/>
                  </a:lnTo>
                  <a:cubicBezTo>
                    <a:pt x="26472" y="1"/>
                    <a:pt x="24718" y="155"/>
                    <a:pt x="21857" y="1946"/>
                  </a:cubicBezTo>
                  <a:cubicBezTo>
                    <a:pt x="18996" y="3739"/>
                    <a:pt x="1" y="29221"/>
                    <a:pt x="1" y="29221"/>
                  </a:cubicBezTo>
                  <a:lnTo>
                    <a:pt x="992" y="35820"/>
                  </a:lnTo>
                  <a:cubicBezTo>
                    <a:pt x="992" y="35820"/>
                    <a:pt x="3179" y="36973"/>
                    <a:pt x="4816" y="36973"/>
                  </a:cubicBezTo>
                  <a:cubicBezTo>
                    <a:pt x="5939" y="36973"/>
                    <a:pt x="6802" y="36430"/>
                    <a:pt x="6523" y="34599"/>
                  </a:cubicBezTo>
                  <a:cubicBezTo>
                    <a:pt x="5838" y="30098"/>
                    <a:pt x="7934" y="27885"/>
                    <a:pt x="10643" y="24490"/>
                  </a:cubicBezTo>
                  <a:cubicBezTo>
                    <a:pt x="13351" y="21095"/>
                    <a:pt x="20446" y="13962"/>
                    <a:pt x="23459" y="11406"/>
                  </a:cubicBezTo>
                  <a:cubicBezTo>
                    <a:pt x="26472" y="8851"/>
                    <a:pt x="27540" y="3205"/>
                    <a:pt x="2647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1" name="Google Shape;2259;p61"/>
            <p:cNvSpPr/>
            <p:nvPr/>
          </p:nvSpPr>
          <p:spPr>
            <a:xfrm>
              <a:off x="8279640" y="491760"/>
              <a:ext cx="135000" cy="66240"/>
            </a:xfrm>
            <a:custGeom>
              <a:avLst/>
              <a:gdLst>
                <a:gd name="textAreaLeft" fmla="*/ 0 w 135000"/>
                <a:gd name="textAreaRight" fmla="*/ 135360 w 135000"/>
                <a:gd name="textAreaTop" fmla="*/ 0 h 66240"/>
                <a:gd name="textAreaBottom" fmla="*/ 66600 h 66240"/>
              </a:gdLst>
              <a:ahLst/>
              <a:rect l="textAreaLeft" t="textAreaTop" r="textAreaRight" b="textAreaBottom"/>
              <a:pathLst>
                <a:path w="18791" h="9640">
                  <a:moveTo>
                    <a:pt x="7469" y="1"/>
                  </a:moveTo>
                  <a:cubicBezTo>
                    <a:pt x="5108" y="1"/>
                    <a:pt x="2557" y="436"/>
                    <a:pt x="1" y="1211"/>
                  </a:cubicBezTo>
                  <a:lnTo>
                    <a:pt x="580" y="7512"/>
                  </a:lnTo>
                  <a:cubicBezTo>
                    <a:pt x="580" y="7512"/>
                    <a:pt x="659" y="7517"/>
                    <a:pt x="796" y="7517"/>
                  </a:cubicBezTo>
                  <a:cubicBezTo>
                    <a:pt x="1490" y="7517"/>
                    <a:pt x="3670" y="7390"/>
                    <a:pt x="4622" y="5851"/>
                  </a:cubicBezTo>
                  <a:cubicBezTo>
                    <a:pt x="4551" y="4478"/>
                    <a:pt x="6037" y="3600"/>
                    <a:pt x="6828" y="3600"/>
                  </a:cubicBezTo>
                  <a:cubicBezTo>
                    <a:pt x="6858" y="3600"/>
                    <a:pt x="6887" y="3601"/>
                    <a:pt x="6915" y="3603"/>
                  </a:cubicBezTo>
                  <a:cubicBezTo>
                    <a:pt x="7679" y="3673"/>
                    <a:pt x="8383" y="3962"/>
                    <a:pt x="9574" y="4198"/>
                  </a:cubicBezTo>
                  <a:cubicBezTo>
                    <a:pt x="11152" y="5809"/>
                    <a:pt x="9592" y="7820"/>
                    <a:pt x="8688" y="8188"/>
                  </a:cubicBezTo>
                  <a:cubicBezTo>
                    <a:pt x="8760" y="8526"/>
                    <a:pt x="10023" y="9640"/>
                    <a:pt x="12180" y="9640"/>
                  </a:cubicBezTo>
                  <a:cubicBezTo>
                    <a:pt x="12639" y="9640"/>
                    <a:pt x="13139" y="9589"/>
                    <a:pt x="13677" y="9470"/>
                  </a:cubicBezTo>
                  <a:cubicBezTo>
                    <a:pt x="16739" y="8790"/>
                    <a:pt x="18790" y="4720"/>
                    <a:pt x="14619" y="1896"/>
                  </a:cubicBezTo>
                  <a:cubicBezTo>
                    <a:pt x="12679" y="583"/>
                    <a:pt x="10201" y="1"/>
                    <a:pt x="7469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2" name="Google Shape;2260;p61"/>
            <p:cNvSpPr/>
            <p:nvPr/>
          </p:nvSpPr>
          <p:spPr>
            <a:xfrm>
              <a:off x="8003160" y="327240"/>
              <a:ext cx="315360" cy="23364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233640"/>
                <a:gd name="textAreaBottom" fmla="*/ 234000 h 233640"/>
              </a:gdLst>
              <a:ahLst/>
              <a:rect l="textAreaLeft" t="textAreaTop" r="textAreaRight" b="textAreaBottom"/>
              <a:pathLst>
                <a:path w="43808" h="33940">
                  <a:moveTo>
                    <a:pt x="5238" y="0"/>
                  </a:moveTo>
                  <a:cubicBezTo>
                    <a:pt x="4901" y="0"/>
                    <a:pt x="4553" y="35"/>
                    <a:pt x="4194" y="106"/>
                  </a:cubicBezTo>
                  <a:cubicBezTo>
                    <a:pt x="1991" y="541"/>
                    <a:pt x="0" y="2843"/>
                    <a:pt x="643" y="7394"/>
                  </a:cubicBezTo>
                  <a:cubicBezTo>
                    <a:pt x="1683" y="14749"/>
                    <a:pt x="8057" y="33939"/>
                    <a:pt x="30832" y="33939"/>
                  </a:cubicBezTo>
                  <a:cubicBezTo>
                    <a:pt x="34673" y="33939"/>
                    <a:pt x="38980" y="33393"/>
                    <a:pt x="43807" y="32153"/>
                  </a:cubicBezTo>
                  <a:lnTo>
                    <a:pt x="40537" y="23838"/>
                  </a:lnTo>
                  <a:cubicBezTo>
                    <a:pt x="40537" y="23838"/>
                    <a:pt x="37712" y="24235"/>
                    <a:pt x="34046" y="24235"/>
                  </a:cubicBezTo>
                  <a:cubicBezTo>
                    <a:pt x="30378" y="24235"/>
                    <a:pt x="25869" y="23837"/>
                    <a:pt x="22505" y="22249"/>
                  </a:cubicBezTo>
                  <a:cubicBezTo>
                    <a:pt x="15264" y="18830"/>
                    <a:pt x="13619" y="12105"/>
                    <a:pt x="11668" y="6834"/>
                  </a:cubicBezTo>
                  <a:cubicBezTo>
                    <a:pt x="10003" y="2340"/>
                    <a:pt x="7983" y="0"/>
                    <a:pt x="523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3" name="Google Shape;2261;p61"/>
            <p:cNvSpPr/>
            <p:nvPr/>
          </p:nvSpPr>
          <p:spPr>
            <a:xfrm>
              <a:off x="7851960" y="620280"/>
              <a:ext cx="432000" cy="261000"/>
            </a:xfrm>
            <a:custGeom>
              <a:avLst/>
              <a:gdLst>
                <a:gd name="textAreaLeft" fmla="*/ 0 w 432000"/>
                <a:gd name="textAreaRight" fmla="*/ 432360 w 432000"/>
                <a:gd name="textAreaTop" fmla="*/ 0 h 261000"/>
                <a:gd name="textAreaBottom" fmla="*/ 261360 h 261000"/>
              </a:gdLst>
              <a:ahLst/>
              <a:rect l="textAreaLeft" t="textAreaTop" r="textAreaRight" b="textAreaBottom"/>
              <a:pathLst>
                <a:path w="60003" h="37892">
                  <a:moveTo>
                    <a:pt x="5597" y="0"/>
                  </a:moveTo>
                  <a:cubicBezTo>
                    <a:pt x="5597" y="0"/>
                    <a:pt x="1540" y="4377"/>
                    <a:pt x="826" y="8455"/>
                  </a:cubicBezTo>
                  <a:cubicBezTo>
                    <a:pt x="0" y="13173"/>
                    <a:pt x="1989" y="16911"/>
                    <a:pt x="6294" y="19879"/>
                  </a:cubicBezTo>
                  <a:cubicBezTo>
                    <a:pt x="10599" y="22845"/>
                    <a:pt x="32007" y="31935"/>
                    <a:pt x="42169" y="35787"/>
                  </a:cubicBezTo>
                  <a:cubicBezTo>
                    <a:pt x="46056" y="37261"/>
                    <a:pt x="49203" y="37892"/>
                    <a:pt x="51698" y="37892"/>
                  </a:cubicBezTo>
                  <a:cubicBezTo>
                    <a:pt x="55724" y="37892"/>
                    <a:pt x="58050" y="36248"/>
                    <a:pt x="59046" y="33853"/>
                  </a:cubicBezTo>
                  <a:cubicBezTo>
                    <a:pt x="60003" y="31549"/>
                    <a:pt x="59051" y="28489"/>
                    <a:pt x="56505" y="26590"/>
                  </a:cubicBezTo>
                  <a:cubicBezTo>
                    <a:pt x="53959" y="24692"/>
                    <a:pt x="28197" y="3940"/>
                    <a:pt x="22875" y="587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4" name="Google Shape;2262;p61"/>
            <p:cNvSpPr/>
            <p:nvPr/>
          </p:nvSpPr>
          <p:spPr>
            <a:xfrm>
              <a:off x="8129880" y="822960"/>
              <a:ext cx="158400" cy="292680"/>
            </a:xfrm>
            <a:custGeom>
              <a:avLst/>
              <a:gdLst>
                <a:gd name="textAreaLeft" fmla="*/ 0 w 158400"/>
                <a:gd name="textAreaRight" fmla="*/ 158760 w 158400"/>
                <a:gd name="textAreaTop" fmla="*/ 0 h 292680"/>
                <a:gd name="textAreaBottom" fmla="*/ 293040 h 292680"/>
              </a:gdLst>
              <a:ahLst/>
              <a:rect l="textAreaLeft" t="textAreaTop" r="textAreaRight" b="textAreaBottom"/>
              <a:pathLst>
                <a:path w="22045" h="42521">
                  <a:moveTo>
                    <a:pt x="13911" y="0"/>
                  </a:moveTo>
                  <a:cubicBezTo>
                    <a:pt x="11065" y="0"/>
                    <a:pt x="8137" y="851"/>
                    <a:pt x="6648" y="2869"/>
                  </a:cubicBezTo>
                  <a:cubicBezTo>
                    <a:pt x="4376" y="5951"/>
                    <a:pt x="3884" y="13599"/>
                    <a:pt x="3365" y="20098"/>
                  </a:cubicBezTo>
                  <a:cubicBezTo>
                    <a:pt x="2869" y="26299"/>
                    <a:pt x="3400" y="30793"/>
                    <a:pt x="1" y="40180"/>
                  </a:cubicBezTo>
                  <a:cubicBezTo>
                    <a:pt x="1167" y="40993"/>
                    <a:pt x="2905" y="42521"/>
                    <a:pt x="5380" y="42521"/>
                  </a:cubicBezTo>
                  <a:cubicBezTo>
                    <a:pt x="5591" y="42521"/>
                    <a:pt x="5806" y="42510"/>
                    <a:pt x="6027" y="42486"/>
                  </a:cubicBezTo>
                  <a:cubicBezTo>
                    <a:pt x="6033" y="42406"/>
                    <a:pt x="19568" y="8892"/>
                    <a:pt x="21122" y="4448"/>
                  </a:cubicBezTo>
                  <a:cubicBezTo>
                    <a:pt x="22044" y="1812"/>
                    <a:pt x="18065" y="0"/>
                    <a:pt x="1391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5" name="Google Shape;2263;p61"/>
            <p:cNvSpPr/>
            <p:nvPr/>
          </p:nvSpPr>
          <p:spPr>
            <a:xfrm>
              <a:off x="7404480" y="895680"/>
              <a:ext cx="606600" cy="580320"/>
            </a:xfrm>
            <a:custGeom>
              <a:avLst/>
              <a:gdLst>
                <a:gd name="textAreaLeft" fmla="*/ 0 w 606600"/>
                <a:gd name="textAreaRight" fmla="*/ 606960 w 606600"/>
                <a:gd name="textAreaTop" fmla="*/ 0 h 580320"/>
                <a:gd name="textAreaBottom" fmla="*/ 580680 h 580320"/>
              </a:gdLst>
              <a:ahLst/>
              <a:rect l="textAreaLeft" t="textAreaTop" r="textAreaRight" b="textAreaBottom"/>
              <a:pathLst>
                <a:path w="84236" h="84235">
                  <a:moveTo>
                    <a:pt x="42118" y="4120"/>
                  </a:moveTo>
                  <a:cubicBezTo>
                    <a:pt x="63069" y="4120"/>
                    <a:pt x="80115" y="21165"/>
                    <a:pt x="80115" y="42118"/>
                  </a:cubicBezTo>
                  <a:cubicBezTo>
                    <a:pt x="80115" y="63069"/>
                    <a:pt x="63070" y="80114"/>
                    <a:pt x="42118" y="80114"/>
                  </a:cubicBezTo>
                  <a:cubicBezTo>
                    <a:pt x="21166" y="80114"/>
                    <a:pt x="4121" y="63068"/>
                    <a:pt x="4121" y="42117"/>
                  </a:cubicBezTo>
                  <a:cubicBezTo>
                    <a:pt x="4121" y="21166"/>
                    <a:pt x="21166" y="4120"/>
                    <a:pt x="42118" y="4120"/>
                  </a:cubicBezTo>
                  <a:close/>
                  <a:moveTo>
                    <a:pt x="42118" y="0"/>
                  </a:moveTo>
                  <a:cubicBezTo>
                    <a:pt x="18894" y="0"/>
                    <a:pt x="0" y="18893"/>
                    <a:pt x="0" y="42118"/>
                  </a:cubicBezTo>
                  <a:cubicBezTo>
                    <a:pt x="0" y="65341"/>
                    <a:pt x="18894" y="84235"/>
                    <a:pt x="42118" y="84235"/>
                  </a:cubicBezTo>
                  <a:cubicBezTo>
                    <a:pt x="65341" y="84235"/>
                    <a:pt x="84236" y="65340"/>
                    <a:pt x="84236" y="42118"/>
                  </a:cubicBezTo>
                  <a:cubicBezTo>
                    <a:pt x="84236" y="18894"/>
                    <a:pt x="65342" y="0"/>
                    <a:pt x="4211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6" name="Google Shape;2264;p61"/>
            <p:cNvSpPr/>
            <p:nvPr/>
          </p:nvSpPr>
          <p:spPr>
            <a:xfrm>
              <a:off x="7430400" y="920520"/>
              <a:ext cx="554760" cy="530640"/>
            </a:xfrm>
            <a:custGeom>
              <a:avLst/>
              <a:gdLst>
                <a:gd name="textAreaLeft" fmla="*/ 0 w 554760"/>
                <a:gd name="textAreaRight" fmla="*/ 555120 w 554760"/>
                <a:gd name="textAreaTop" fmla="*/ 0 h 530640"/>
                <a:gd name="textAreaBottom" fmla="*/ 531000 h 530640"/>
              </a:gdLst>
              <a:ahLst/>
              <a:rect l="textAreaLeft" t="textAreaTop" r="textAreaRight" b="textAreaBottom"/>
              <a:pathLst>
                <a:path w="77028" h="77028">
                  <a:moveTo>
                    <a:pt x="38514" y="2608"/>
                  </a:moveTo>
                  <a:cubicBezTo>
                    <a:pt x="58312" y="2608"/>
                    <a:pt x="74420" y="18715"/>
                    <a:pt x="74420" y="38515"/>
                  </a:cubicBezTo>
                  <a:cubicBezTo>
                    <a:pt x="74420" y="58313"/>
                    <a:pt x="58312" y="74421"/>
                    <a:pt x="38514" y="74421"/>
                  </a:cubicBezTo>
                  <a:cubicBezTo>
                    <a:pt x="18715" y="74421"/>
                    <a:pt x="2608" y="58313"/>
                    <a:pt x="2608" y="38515"/>
                  </a:cubicBezTo>
                  <a:cubicBezTo>
                    <a:pt x="2608" y="18715"/>
                    <a:pt x="18715" y="2608"/>
                    <a:pt x="38514" y="2608"/>
                  </a:cubicBezTo>
                  <a:close/>
                  <a:moveTo>
                    <a:pt x="38514" y="1"/>
                  </a:moveTo>
                  <a:cubicBezTo>
                    <a:pt x="17278" y="1"/>
                    <a:pt x="1" y="17278"/>
                    <a:pt x="1" y="38515"/>
                  </a:cubicBezTo>
                  <a:cubicBezTo>
                    <a:pt x="1" y="59750"/>
                    <a:pt x="17278" y="77028"/>
                    <a:pt x="38514" y="77028"/>
                  </a:cubicBezTo>
                  <a:cubicBezTo>
                    <a:pt x="59750" y="77028"/>
                    <a:pt x="77027" y="59750"/>
                    <a:pt x="77027" y="38514"/>
                  </a:cubicBezTo>
                  <a:cubicBezTo>
                    <a:pt x="77027" y="17278"/>
                    <a:pt x="59750" y="1"/>
                    <a:pt x="3851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7" name="Google Shape;2265;p61"/>
            <p:cNvSpPr/>
            <p:nvPr/>
          </p:nvSpPr>
          <p:spPr>
            <a:xfrm>
              <a:off x="8235000" y="895680"/>
              <a:ext cx="606600" cy="580320"/>
            </a:xfrm>
            <a:custGeom>
              <a:avLst/>
              <a:gdLst>
                <a:gd name="textAreaLeft" fmla="*/ 0 w 606600"/>
                <a:gd name="textAreaRight" fmla="*/ 606960 w 606600"/>
                <a:gd name="textAreaTop" fmla="*/ 0 h 580320"/>
                <a:gd name="textAreaBottom" fmla="*/ 580680 h 580320"/>
              </a:gdLst>
              <a:ahLst/>
              <a:rect l="textAreaLeft" t="textAreaTop" r="textAreaRight" b="textAreaBottom"/>
              <a:pathLst>
                <a:path w="84236" h="84235">
                  <a:moveTo>
                    <a:pt x="42118" y="4120"/>
                  </a:moveTo>
                  <a:cubicBezTo>
                    <a:pt x="63070" y="4120"/>
                    <a:pt x="80115" y="21165"/>
                    <a:pt x="80115" y="42118"/>
                  </a:cubicBezTo>
                  <a:cubicBezTo>
                    <a:pt x="80115" y="63069"/>
                    <a:pt x="63070" y="80114"/>
                    <a:pt x="42118" y="80114"/>
                  </a:cubicBezTo>
                  <a:cubicBezTo>
                    <a:pt x="21167" y="80114"/>
                    <a:pt x="4121" y="63068"/>
                    <a:pt x="4121" y="42117"/>
                  </a:cubicBezTo>
                  <a:cubicBezTo>
                    <a:pt x="4121" y="21166"/>
                    <a:pt x="21167" y="4120"/>
                    <a:pt x="42118" y="4120"/>
                  </a:cubicBezTo>
                  <a:close/>
                  <a:moveTo>
                    <a:pt x="42118" y="0"/>
                  </a:moveTo>
                  <a:cubicBezTo>
                    <a:pt x="18895" y="0"/>
                    <a:pt x="0" y="18893"/>
                    <a:pt x="0" y="42118"/>
                  </a:cubicBezTo>
                  <a:cubicBezTo>
                    <a:pt x="0" y="65341"/>
                    <a:pt x="18895" y="84235"/>
                    <a:pt x="42118" y="84235"/>
                  </a:cubicBezTo>
                  <a:cubicBezTo>
                    <a:pt x="65342" y="84235"/>
                    <a:pt x="84235" y="65340"/>
                    <a:pt x="84235" y="42118"/>
                  </a:cubicBezTo>
                  <a:cubicBezTo>
                    <a:pt x="84235" y="18894"/>
                    <a:pt x="65342" y="0"/>
                    <a:pt x="4211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8" name="Google Shape;2266;p61"/>
            <p:cNvSpPr/>
            <p:nvPr/>
          </p:nvSpPr>
          <p:spPr>
            <a:xfrm>
              <a:off x="8260920" y="920520"/>
              <a:ext cx="554760" cy="530640"/>
            </a:xfrm>
            <a:custGeom>
              <a:avLst/>
              <a:gdLst>
                <a:gd name="textAreaLeft" fmla="*/ 0 w 554760"/>
                <a:gd name="textAreaRight" fmla="*/ 555120 w 554760"/>
                <a:gd name="textAreaTop" fmla="*/ 0 h 530640"/>
                <a:gd name="textAreaBottom" fmla="*/ 531000 h 530640"/>
              </a:gdLst>
              <a:ahLst/>
              <a:rect l="textAreaLeft" t="textAreaTop" r="textAreaRight" b="textAreaBottom"/>
              <a:pathLst>
                <a:path w="77028" h="77028">
                  <a:moveTo>
                    <a:pt x="38514" y="2608"/>
                  </a:moveTo>
                  <a:cubicBezTo>
                    <a:pt x="58312" y="2608"/>
                    <a:pt x="74421" y="18715"/>
                    <a:pt x="74421" y="38515"/>
                  </a:cubicBezTo>
                  <a:cubicBezTo>
                    <a:pt x="74421" y="58313"/>
                    <a:pt x="58312" y="74421"/>
                    <a:pt x="38514" y="74421"/>
                  </a:cubicBezTo>
                  <a:cubicBezTo>
                    <a:pt x="18716" y="74421"/>
                    <a:pt x="2608" y="58313"/>
                    <a:pt x="2608" y="38515"/>
                  </a:cubicBezTo>
                  <a:cubicBezTo>
                    <a:pt x="2608" y="18715"/>
                    <a:pt x="18715" y="2608"/>
                    <a:pt x="38514" y="2608"/>
                  </a:cubicBezTo>
                  <a:close/>
                  <a:moveTo>
                    <a:pt x="38514" y="1"/>
                  </a:moveTo>
                  <a:cubicBezTo>
                    <a:pt x="17278" y="1"/>
                    <a:pt x="1" y="17278"/>
                    <a:pt x="1" y="38515"/>
                  </a:cubicBezTo>
                  <a:cubicBezTo>
                    <a:pt x="1" y="59750"/>
                    <a:pt x="17278" y="77028"/>
                    <a:pt x="38514" y="77028"/>
                  </a:cubicBezTo>
                  <a:cubicBezTo>
                    <a:pt x="59751" y="77028"/>
                    <a:pt x="77027" y="59750"/>
                    <a:pt x="77027" y="38514"/>
                  </a:cubicBezTo>
                  <a:cubicBezTo>
                    <a:pt x="77027" y="17278"/>
                    <a:pt x="59751" y="1"/>
                    <a:pt x="3851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49" name="Google Shape;2267;p61"/>
            <p:cNvSpPr/>
            <p:nvPr/>
          </p:nvSpPr>
          <p:spPr>
            <a:xfrm>
              <a:off x="7479720" y="418680"/>
              <a:ext cx="351360" cy="41436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0 h 414360"/>
                <a:gd name="textAreaBottom" fmla="*/ 414720 h 414360"/>
              </a:gdLst>
              <a:ahLst/>
              <a:rect l="textAreaLeft" t="textAreaTop" r="textAreaRight" b="textAreaBottom"/>
              <a:pathLst>
                <a:path w="48795" h="60139">
                  <a:moveTo>
                    <a:pt x="44015" y="0"/>
                  </a:moveTo>
                  <a:cubicBezTo>
                    <a:pt x="44014" y="0"/>
                    <a:pt x="44013" y="0"/>
                    <a:pt x="44012" y="0"/>
                  </a:cubicBezTo>
                  <a:lnTo>
                    <a:pt x="4751" y="23"/>
                  </a:lnTo>
                  <a:cubicBezTo>
                    <a:pt x="2127" y="24"/>
                    <a:pt x="1" y="2153"/>
                    <a:pt x="3" y="4777"/>
                  </a:cubicBezTo>
                  <a:lnTo>
                    <a:pt x="30" y="55389"/>
                  </a:lnTo>
                  <a:cubicBezTo>
                    <a:pt x="31" y="58013"/>
                    <a:pt x="2159" y="60138"/>
                    <a:pt x="4782" y="60138"/>
                  </a:cubicBezTo>
                  <a:cubicBezTo>
                    <a:pt x="4782" y="60138"/>
                    <a:pt x="4783" y="60138"/>
                    <a:pt x="4784" y="60138"/>
                  </a:cubicBezTo>
                  <a:lnTo>
                    <a:pt x="44044" y="60116"/>
                  </a:lnTo>
                  <a:cubicBezTo>
                    <a:pt x="46668" y="60115"/>
                    <a:pt x="48795" y="57987"/>
                    <a:pt x="48793" y="55363"/>
                  </a:cubicBezTo>
                  <a:lnTo>
                    <a:pt x="48766" y="4749"/>
                  </a:lnTo>
                  <a:cubicBezTo>
                    <a:pt x="48765" y="2126"/>
                    <a:pt x="46638" y="0"/>
                    <a:pt x="4401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0" name="Google Shape;2268;p61"/>
            <p:cNvSpPr/>
            <p:nvPr/>
          </p:nvSpPr>
          <p:spPr>
            <a:xfrm>
              <a:off x="7499880" y="442440"/>
              <a:ext cx="311040" cy="366840"/>
            </a:xfrm>
            <a:custGeom>
              <a:avLst/>
              <a:gdLst>
                <a:gd name="textAreaLeft" fmla="*/ 0 w 311040"/>
                <a:gd name="textAreaRight" fmla="*/ 311400 w 311040"/>
                <a:gd name="textAreaTop" fmla="*/ 0 h 366840"/>
                <a:gd name="textAreaBottom" fmla="*/ 367200 h 366840"/>
              </a:gdLst>
              <a:ahLst/>
              <a:rect l="textAreaLeft" t="textAreaTop" r="textAreaRight" b="textAreaBottom"/>
              <a:pathLst>
                <a:path w="43206" h="53249">
                  <a:moveTo>
                    <a:pt x="38429" y="0"/>
                  </a:moveTo>
                  <a:cubicBezTo>
                    <a:pt x="38428" y="0"/>
                    <a:pt x="38427" y="0"/>
                    <a:pt x="38427" y="0"/>
                  </a:cubicBezTo>
                  <a:lnTo>
                    <a:pt x="4751" y="19"/>
                  </a:lnTo>
                  <a:cubicBezTo>
                    <a:pt x="2127" y="20"/>
                    <a:pt x="1" y="2149"/>
                    <a:pt x="2" y="4773"/>
                  </a:cubicBezTo>
                  <a:lnTo>
                    <a:pt x="26" y="48501"/>
                  </a:lnTo>
                  <a:cubicBezTo>
                    <a:pt x="27" y="51123"/>
                    <a:pt x="2154" y="53249"/>
                    <a:pt x="4777" y="53249"/>
                  </a:cubicBezTo>
                  <a:cubicBezTo>
                    <a:pt x="4778" y="53249"/>
                    <a:pt x="4779" y="53249"/>
                    <a:pt x="4779" y="53249"/>
                  </a:cubicBezTo>
                  <a:lnTo>
                    <a:pt x="38455" y="53230"/>
                  </a:lnTo>
                  <a:cubicBezTo>
                    <a:pt x="41079" y="53229"/>
                    <a:pt x="43206" y="51101"/>
                    <a:pt x="43203" y="48477"/>
                  </a:cubicBezTo>
                  <a:lnTo>
                    <a:pt x="43179" y="4750"/>
                  </a:lnTo>
                  <a:cubicBezTo>
                    <a:pt x="43178" y="2126"/>
                    <a:pt x="41051" y="0"/>
                    <a:pt x="3842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1" name="Google Shape;2269;p61"/>
            <p:cNvSpPr/>
            <p:nvPr/>
          </p:nvSpPr>
          <p:spPr>
            <a:xfrm>
              <a:off x="7459560" y="402480"/>
              <a:ext cx="371160" cy="1238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51551" h="18018">
                  <a:moveTo>
                    <a:pt x="46799" y="0"/>
                  </a:moveTo>
                  <a:cubicBezTo>
                    <a:pt x="46798" y="0"/>
                    <a:pt x="46797" y="0"/>
                    <a:pt x="46797" y="0"/>
                  </a:cubicBezTo>
                  <a:lnTo>
                    <a:pt x="4751" y="64"/>
                  </a:lnTo>
                  <a:cubicBezTo>
                    <a:pt x="2127" y="66"/>
                    <a:pt x="1" y="2193"/>
                    <a:pt x="2" y="4817"/>
                  </a:cubicBezTo>
                  <a:lnTo>
                    <a:pt x="8" y="15237"/>
                  </a:lnTo>
                  <a:cubicBezTo>
                    <a:pt x="8" y="16773"/>
                    <a:pt x="1255" y="18018"/>
                    <a:pt x="2791" y="18018"/>
                  </a:cubicBezTo>
                  <a:lnTo>
                    <a:pt x="2786" y="7159"/>
                  </a:lnTo>
                  <a:cubicBezTo>
                    <a:pt x="2784" y="4535"/>
                    <a:pt x="4910" y="2406"/>
                    <a:pt x="7534" y="2405"/>
                  </a:cubicBezTo>
                  <a:lnTo>
                    <a:pt x="46795" y="2383"/>
                  </a:lnTo>
                  <a:cubicBezTo>
                    <a:pt x="46796" y="2383"/>
                    <a:pt x="46797" y="2383"/>
                    <a:pt x="46798" y="2383"/>
                  </a:cubicBezTo>
                  <a:cubicBezTo>
                    <a:pt x="49421" y="2383"/>
                    <a:pt x="51548" y="4509"/>
                    <a:pt x="51549" y="7132"/>
                  </a:cubicBezTo>
                  <a:lnTo>
                    <a:pt x="51550" y="4749"/>
                  </a:lnTo>
                  <a:cubicBezTo>
                    <a:pt x="51549" y="2126"/>
                    <a:pt x="49422" y="0"/>
                    <a:pt x="46799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920" bIns="61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2" name="Google Shape;2270;p61"/>
            <p:cNvSpPr/>
            <p:nvPr/>
          </p:nvSpPr>
          <p:spPr>
            <a:xfrm>
              <a:off x="7591320" y="626760"/>
              <a:ext cx="130680" cy="1202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18164" h="17491">
                  <a:moveTo>
                    <a:pt x="1" y="1"/>
                  </a:moveTo>
                  <a:lnTo>
                    <a:pt x="1" y="17452"/>
                  </a:lnTo>
                  <a:cubicBezTo>
                    <a:pt x="1" y="17473"/>
                    <a:pt x="17" y="17490"/>
                    <a:pt x="39" y="17490"/>
                  </a:cubicBezTo>
                  <a:lnTo>
                    <a:pt x="18125" y="17490"/>
                  </a:lnTo>
                  <a:cubicBezTo>
                    <a:pt x="18146" y="17490"/>
                    <a:pt x="18164" y="17473"/>
                    <a:pt x="18164" y="17452"/>
                  </a:cubicBezTo>
                  <a:lnTo>
                    <a:pt x="1816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0120" bIns="60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3" name="Google Shape;2271;p61"/>
            <p:cNvSpPr/>
            <p:nvPr/>
          </p:nvSpPr>
          <p:spPr>
            <a:xfrm>
              <a:off x="7583040" y="626760"/>
              <a:ext cx="147240" cy="2556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20476" h="3760">
                  <a:moveTo>
                    <a:pt x="20474" y="0"/>
                  </a:moveTo>
                  <a:lnTo>
                    <a:pt x="0" y="11"/>
                  </a:lnTo>
                  <a:lnTo>
                    <a:pt x="2" y="1454"/>
                  </a:lnTo>
                  <a:cubicBezTo>
                    <a:pt x="2" y="2727"/>
                    <a:pt x="1034" y="3759"/>
                    <a:pt x="2309" y="3759"/>
                  </a:cubicBezTo>
                  <a:lnTo>
                    <a:pt x="18170" y="3750"/>
                  </a:lnTo>
                  <a:cubicBezTo>
                    <a:pt x="19443" y="3749"/>
                    <a:pt x="20475" y="2716"/>
                    <a:pt x="20475" y="1443"/>
                  </a:cubicBezTo>
                  <a:lnTo>
                    <a:pt x="204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4" name="Google Shape;2272;p61"/>
            <p:cNvSpPr/>
            <p:nvPr/>
          </p:nvSpPr>
          <p:spPr>
            <a:xfrm>
              <a:off x="8375760" y="534960"/>
              <a:ext cx="115920" cy="19764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7640"/>
                <a:gd name="textAreaBottom" fmla="*/ 198000 h 197640"/>
              </a:gdLst>
              <a:ahLst/>
              <a:rect l="textAreaLeft" t="textAreaTop" r="textAreaRight" b="textAreaBottom"/>
              <a:pathLst>
                <a:path w="16117" h="28716">
                  <a:moveTo>
                    <a:pt x="2310" y="1"/>
                  </a:moveTo>
                  <a:cubicBezTo>
                    <a:pt x="1368" y="1"/>
                    <a:pt x="591" y="743"/>
                    <a:pt x="532" y="1691"/>
                  </a:cubicBezTo>
                  <a:cubicBezTo>
                    <a:pt x="469" y="2686"/>
                    <a:pt x="1224" y="3541"/>
                    <a:pt x="2217" y="3604"/>
                  </a:cubicBezTo>
                  <a:cubicBezTo>
                    <a:pt x="9328" y="4052"/>
                    <a:pt x="12511" y="6046"/>
                    <a:pt x="12511" y="7824"/>
                  </a:cubicBezTo>
                  <a:cubicBezTo>
                    <a:pt x="12511" y="10370"/>
                    <a:pt x="6692" y="13918"/>
                    <a:pt x="3216" y="16037"/>
                  </a:cubicBezTo>
                  <a:cubicBezTo>
                    <a:pt x="2719" y="16340"/>
                    <a:pt x="2240" y="16632"/>
                    <a:pt x="1788" y="16912"/>
                  </a:cubicBezTo>
                  <a:cubicBezTo>
                    <a:pt x="570" y="17669"/>
                    <a:pt x="1" y="19156"/>
                    <a:pt x="403" y="20529"/>
                  </a:cubicBezTo>
                  <a:cubicBezTo>
                    <a:pt x="1387" y="23884"/>
                    <a:pt x="2702" y="27396"/>
                    <a:pt x="2757" y="27544"/>
                  </a:cubicBezTo>
                  <a:cubicBezTo>
                    <a:pt x="3020" y="28248"/>
                    <a:pt x="3693" y="28714"/>
                    <a:pt x="4445" y="28714"/>
                  </a:cubicBezTo>
                  <a:lnTo>
                    <a:pt x="4445" y="28716"/>
                  </a:lnTo>
                  <a:cubicBezTo>
                    <a:pt x="5036" y="28714"/>
                    <a:pt x="5589" y="28424"/>
                    <a:pt x="5926" y="27938"/>
                  </a:cubicBezTo>
                  <a:cubicBezTo>
                    <a:pt x="6262" y="27452"/>
                    <a:pt x="6340" y="26833"/>
                    <a:pt x="6133" y="26279"/>
                  </a:cubicBezTo>
                  <a:cubicBezTo>
                    <a:pt x="6120" y="26245"/>
                    <a:pt x="4889" y="22956"/>
                    <a:pt x="3952" y="19814"/>
                  </a:cubicBezTo>
                  <a:cubicBezTo>
                    <a:pt x="4317" y="19588"/>
                    <a:pt x="4700" y="19354"/>
                    <a:pt x="5093" y="19115"/>
                  </a:cubicBezTo>
                  <a:cubicBezTo>
                    <a:pt x="10005" y="16122"/>
                    <a:pt x="16117" y="12396"/>
                    <a:pt x="16117" y="7824"/>
                  </a:cubicBezTo>
                  <a:cubicBezTo>
                    <a:pt x="16117" y="5732"/>
                    <a:pt x="14785" y="783"/>
                    <a:pt x="2443" y="6"/>
                  </a:cubicBezTo>
                  <a:cubicBezTo>
                    <a:pt x="2398" y="2"/>
                    <a:pt x="2354" y="1"/>
                    <a:pt x="231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5" name="Google Shape;2273;p61"/>
            <p:cNvSpPr/>
            <p:nvPr/>
          </p:nvSpPr>
          <p:spPr>
            <a:xfrm>
              <a:off x="7711920" y="1163520"/>
              <a:ext cx="340920" cy="41760"/>
            </a:xfrm>
            <a:custGeom>
              <a:avLst/>
              <a:gdLst>
                <a:gd name="textAreaLeft" fmla="*/ 0 w 340920"/>
                <a:gd name="textAreaRight" fmla="*/ 341280 w 34092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47379" h="6127">
                  <a:moveTo>
                    <a:pt x="146" y="0"/>
                  </a:moveTo>
                  <a:lnTo>
                    <a:pt x="1" y="4634"/>
                  </a:lnTo>
                  <a:lnTo>
                    <a:pt x="47232" y="6127"/>
                  </a:lnTo>
                  <a:lnTo>
                    <a:pt x="47379" y="149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6" name="Google Shape;2274;p61"/>
            <p:cNvSpPr/>
            <p:nvPr/>
          </p:nvSpPr>
          <p:spPr>
            <a:xfrm>
              <a:off x="7549560" y="846000"/>
              <a:ext cx="163080" cy="33804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338040"/>
                <a:gd name="textAreaBottom" fmla="*/ 338400 h 338040"/>
              </a:gdLst>
              <a:ahLst/>
              <a:rect l="textAreaLeft" t="textAreaTop" r="textAreaRight" b="textAreaBottom"/>
              <a:pathLst>
                <a:path w="22698" h="49102">
                  <a:moveTo>
                    <a:pt x="1892" y="0"/>
                  </a:moveTo>
                  <a:lnTo>
                    <a:pt x="0" y="815"/>
                  </a:lnTo>
                  <a:lnTo>
                    <a:pt x="20805" y="49101"/>
                  </a:lnTo>
                  <a:lnTo>
                    <a:pt x="22698" y="48287"/>
                  </a:lnTo>
                  <a:lnTo>
                    <a:pt x="189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7" name="Google Shape;2275;p61"/>
            <p:cNvSpPr/>
            <p:nvPr/>
          </p:nvSpPr>
          <p:spPr>
            <a:xfrm>
              <a:off x="7698960" y="847080"/>
              <a:ext cx="14400" cy="33012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330120"/>
                <a:gd name="textAreaBottom" fmla="*/ 330480 h 330120"/>
              </a:gdLst>
              <a:ahLst/>
              <a:rect l="textAreaLeft" t="textAreaTop" r="textAreaRight" b="textAreaBottom"/>
              <a:pathLst>
                <a:path w="2061" h="47937">
                  <a:moveTo>
                    <a:pt x="0" y="1"/>
                  </a:moveTo>
                  <a:lnTo>
                    <a:pt x="0" y="47936"/>
                  </a:lnTo>
                  <a:lnTo>
                    <a:pt x="2060" y="47936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8" name="Google Shape;2276;p61"/>
            <p:cNvSpPr/>
            <p:nvPr/>
          </p:nvSpPr>
          <p:spPr>
            <a:xfrm>
              <a:off x="7493400" y="833400"/>
              <a:ext cx="456480" cy="31680"/>
            </a:xfrm>
            <a:custGeom>
              <a:avLst/>
              <a:gdLst>
                <a:gd name="textAreaLeft" fmla="*/ 0 w 456480"/>
                <a:gd name="textAreaRight" fmla="*/ 456840 w 456480"/>
                <a:gd name="textAreaTop" fmla="*/ 0 h 31680"/>
                <a:gd name="textAreaBottom" fmla="*/ 32040 h 31680"/>
              </a:gdLst>
              <a:ahLst/>
              <a:rect l="textAreaLeft" t="textAreaTop" r="textAreaRight" b="textAreaBottom"/>
              <a:pathLst>
                <a:path w="63406" h="4636">
                  <a:moveTo>
                    <a:pt x="2318" y="1"/>
                  </a:moveTo>
                  <a:cubicBezTo>
                    <a:pt x="1039" y="1"/>
                    <a:pt x="1" y="1037"/>
                    <a:pt x="1" y="2318"/>
                  </a:cubicBezTo>
                  <a:cubicBezTo>
                    <a:pt x="1" y="3599"/>
                    <a:pt x="1039" y="4636"/>
                    <a:pt x="2318" y="4636"/>
                  </a:cubicBezTo>
                  <a:cubicBezTo>
                    <a:pt x="2324" y="4636"/>
                    <a:pt x="2331" y="4636"/>
                    <a:pt x="2337" y="4636"/>
                  </a:cubicBezTo>
                  <a:lnTo>
                    <a:pt x="61070" y="4636"/>
                  </a:lnTo>
                  <a:cubicBezTo>
                    <a:pt x="61076" y="4636"/>
                    <a:pt x="61082" y="4636"/>
                    <a:pt x="61088" y="4636"/>
                  </a:cubicBezTo>
                  <a:cubicBezTo>
                    <a:pt x="62367" y="4636"/>
                    <a:pt x="63405" y="3599"/>
                    <a:pt x="63405" y="2318"/>
                  </a:cubicBezTo>
                  <a:cubicBezTo>
                    <a:pt x="63405" y="1037"/>
                    <a:pt x="62367" y="1"/>
                    <a:pt x="61088" y="1"/>
                  </a:cubicBezTo>
                  <a:cubicBezTo>
                    <a:pt x="61082" y="1"/>
                    <a:pt x="61076" y="1"/>
                    <a:pt x="61070" y="1"/>
                  </a:cubicBezTo>
                  <a:lnTo>
                    <a:pt x="2337" y="1"/>
                  </a:lnTo>
                  <a:cubicBezTo>
                    <a:pt x="2331" y="1"/>
                    <a:pt x="2324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840" bIns="15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59" name="Google Shape;2277;p61"/>
            <p:cNvSpPr/>
            <p:nvPr/>
          </p:nvSpPr>
          <p:spPr>
            <a:xfrm>
              <a:off x="7702560" y="810360"/>
              <a:ext cx="266040" cy="369360"/>
            </a:xfrm>
            <a:custGeom>
              <a:avLst/>
              <a:gdLst>
                <a:gd name="textAreaLeft" fmla="*/ 0 w 266040"/>
                <a:gd name="textAreaRight" fmla="*/ 266400 w 266040"/>
                <a:gd name="textAreaTop" fmla="*/ 0 h 369360"/>
                <a:gd name="textAreaBottom" fmla="*/ 369720 h 369360"/>
              </a:gdLst>
              <a:ahLst/>
              <a:rect l="textAreaLeft" t="textAreaTop" r="textAreaRight" b="textAreaBottom"/>
              <a:pathLst>
                <a:path w="36986" h="53617">
                  <a:moveTo>
                    <a:pt x="33095" y="0"/>
                  </a:moveTo>
                  <a:lnTo>
                    <a:pt x="0" y="51097"/>
                  </a:lnTo>
                  <a:lnTo>
                    <a:pt x="3891" y="53617"/>
                  </a:lnTo>
                  <a:lnTo>
                    <a:pt x="36986" y="2519"/>
                  </a:lnTo>
                  <a:lnTo>
                    <a:pt x="3309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0" name="Google Shape;2278;p61"/>
            <p:cNvSpPr/>
            <p:nvPr/>
          </p:nvSpPr>
          <p:spPr>
            <a:xfrm>
              <a:off x="7914600" y="748440"/>
              <a:ext cx="157680" cy="435600"/>
            </a:xfrm>
            <a:custGeom>
              <a:avLst/>
              <a:gdLst>
                <a:gd name="textAreaLeft" fmla="*/ 0 w 157680"/>
                <a:gd name="textAreaRight" fmla="*/ 158040 w 157680"/>
                <a:gd name="textAreaTop" fmla="*/ 0 h 435600"/>
                <a:gd name="textAreaBottom" fmla="*/ 435960 h 435600"/>
              </a:gdLst>
              <a:ahLst/>
              <a:rect l="textAreaLeft" t="textAreaTop" r="textAreaRight" b="textAreaBottom"/>
              <a:pathLst>
                <a:path w="21930" h="63241">
                  <a:moveTo>
                    <a:pt x="4461" y="1"/>
                  </a:moveTo>
                  <a:lnTo>
                    <a:pt x="0" y="1259"/>
                  </a:lnTo>
                  <a:lnTo>
                    <a:pt x="17469" y="63241"/>
                  </a:lnTo>
                  <a:lnTo>
                    <a:pt x="21930" y="61983"/>
                  </a:lnTo>
                  <a:lnTo>
                    <a:pt x="446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1" name="Google Shape;2279;p61"/>
            <p:cNvSpPr/>
            <p:nvPr/>
          </p:nvSpPr>
          <p:spPr>
            <a:xfrm>
              <a:off x="8052120" y="815760"/>
              <a:ext cx="401400" cy="377280"/>
            </a:xfrm>
            <a:custGeom>
              <a:avLst/>
              <a:gdLst>
                <a:gd name="textAreaLeft" fmla="*/ 0 w 401400"/>
                <a:gd name="textAreaRight" fmla="*/ 401760 w 401400"/>
                <a:gd name="textAreaTop" fmla="*/ 0 h 377280"/>
                <a:gd name="textAreaBottom" fmla="*/ 377640 h 377280"/>
              </a:gdLst>
              <a:ahLst/>
              <a:rect l="textAreaLeft" t="textAreaTop" r="textAreaRight" b="textAreaBottom"/>
              <a:pathLst>
                <a:path w="55743" h="54759">
                  <a:moveTo>
                    <a:pt x="52499" y="1"/>
                  </a:moveTo>
                  <a:lnTo>
                    <a:pt x="0" y="51449"/>
                  </a:lnTo>
                  <a:lnTo>
                    <a:pt x="3244" y="54759"/>
                  </a:lnTo>
                  <a:lnTo>
                    <a:pt x="55743" y="3311"/>
                  </a:lnTo>
                  <a:lnTo>
                    <a:pt x="52499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2" name="Google Shape;2280;p61"/>
            <p:cNvSpPr/>
            <p:nvPr/>
          </p:nvSpPr>
          <p:spPr>
            <a:xfrm>
              <a:off x="7995240" y="773280"/>
              <a:ext cx="436680" cy="255240"/>
            </a:xfrm>
            <a:custGeom>
              <a:avLst/>
              <a:gdLst>
                <a:gd name="textAreaLeft" fmla="*/ 0 w 436680"/>
                <a:gd name="textAreaRight" fmla="*/ 437040 w 436680"/>
                <a:gd name="textAreaTop" fmla="*/ 0 h 255240"/>
                <a:gd name="textAreaBottom" fmla="*/ 255600 h 255240"/>
              </a:gdLst>
              <a:ahLst/>
              <a:rect l="textAreaLeft" t="textAreaTop" r="textAreaRight" b="textAreaBottom"/>
              <a:pathLst>
                <a:path w="60662" h="37052">
                  <a:moveTo>
                    <a:pt x="58379" y="1"/>
                  </a:moveTo>
                  <a:lnTo>
                    <a:pt x="0" y="33017"/>
                  </a:lnTo>
                  <a:lnTo>
                    <a:pt x="2282" y="37052"/>
                  </a:lnTo>
                  <a:lnTo>
                    <a:pt x="60661" y="4036"/>
                  </a:lnTo>
                  <a:lnTo>
                    <a:pt x="58379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3" name="Google Shape;2281;p61"/>
            <p:cNvSpPr/>
            <p:nvPr/>
          </p:nvSpPr>
          <p:spPr>
            <a:xfrm>
              <a:off x="8384760" y="702720"/>
              <a:ext cx="180000" cy="477720"/>
            </a:xfrm>
            <a:custGeom>
              <a:avLst/>
              <a:gdLst>
                <a:gd name="textAreaLeft" fmla="*/ 0 w 180000"/>
                <a:gd name="textAreaRight" fmla="*/ 180360 w 180000"/>
                <a:gd name="textAreaTop" fmla="*/ 0 h 477720"/>
                <a:gd name="textAreaBottom" fmla="*/ 478080 h 477720"/>
              </a:gdLst>
              <a:ahLst/>
              <a:rect l="textAreaLeft" t="textAreaTop" r="textAreaRight" b="textAreaBottom"/>
              <a:pathLst>
                <a:path w="25050" h="69321">
                  <a:moveTo>
                    <a:pt x="4436" y="0"/>
                  </a:moveTo>
                  <a:lnTo>
                    <a:pt x="0" y="1345"/>
                  </a:lnTo>
                  <a:lnTo>
                    <a:pt x="20613" y="69320"/>
                  </a:lnTo>
                  <a:lnTo>
                    <a:pt x="25050" y="6797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4" name="Google Shape;2282;p61"/>
            <p:cNvSpPr/>
            <p:nvPr/>
          </p:nvSpPr>
          <p:spPr>
            <a:xfrm>
              <a:off x="7978320" y="1110960"/>
              <a:ext cx="162000" cy="15516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55160"/>
                <a:gd name="textAreaBottom" fmla="*/ 155520 h 155160"/>
              </a:gdLst>
              <a:ahLst/>
              <a:rect l="textAreaLeft" t="textAreaTop" r="textAreaRight" b="textAreaBottom"/>
              <a:pathLst>
                <a:path w="22551" h="22551">
                  <a:moveTo>
                    <a:pt x="11276" y="0"/>
                  </a:moveTo>
                  <a:cubicBezTo>
                    <a:pt x="8285" y="0"/>
                    <a:pt x="5418" y="1189"/>
                    <a:pt x="3303" y="3303"/>
                  </a:cubicBezTo>
                  <a:cubicBezTo>
                    <a:pt x="1188" y="5417"/>
                    <a:pt x="1" y="8285"/>
                    <a:pt x="1" y="11275"/>
                  </a:cubicBezTo>
                  <a:cubicBezTo>
                    <a:pt x="1" y="14267"/>
                    <a:pt x="1188" y="17134"/>
                    <a:pt x="3303" y="19248"/>
                  </a:cubicBezTo>
                  <a:cubicBezTo>
                    <a:pt x="5418" y="21362"/>
                    <a:pt x="8285" y="22551"/>
                    <a:pt x="11276" y="22551"/>
                  </a:cubicBezTo>
                  <a:cubicBezTo>
                    <a:pt x="14266" y="22551"/>
                    <a:pt x="17133" y="21362"/>
                    <a:pt x="19249" y="19248"/>
                  </a:cubicBezTo>
                  <a:cubicBezTo>
                    <a:pt x="21363" y="17134"/>
                    <a:pt x="22550" y="14267"/>
                    <a:pt x="22550" y="11275"/>
                  </a:cubicBezTo>
                  <a:cubicBezTo>
                    <a:pt x="22550" y="8285"/>
                    <a:pt x="21363" y="5417"/>
                    <a:pt x="19249" y="3303"/>
                  </a:cubicBezTo>
                  <a:cubicBezTo>
                    <a:pt x="17133" y="1189"/>
                    <a:pt x="14266" y="0"/>
                    <a:pt x="1127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760" bIns="77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5" name="Google Shape;2283;p61"/>
            <p:cNvSpPr/>
            <p:nvPr/>
          </p:nvSpPr>
          <p:spPr>
            <a:xfrm>
              <a:off x="7849080" y="732240"/>
              <a:ext cx="174600" cy="4104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24291" h="5994">
                  <a:moveTo>
                    <a:pt x="904" y="1"/>
                  </a:moveTo>
                  <a:cubicBezTo>
                    <a:pt x="340" y="1"/>
                    <a:pt x="0" y="625"/>
                    <a:pt x="306" y="1097"/>
                  </a:cubicBezTo>
                  <a:lnTo>
                    <a:pt x="1620" y="3129"/>
                  </a:lnTo>
                  <a:cubicBezTo>
                    <a:pt x="2774" y="4915"/>
                    <a:pt x="4756" y="5992"/>
                    <a:pt x="6881" y="5994"/>
                  </a:cubicBezTo>
                  <a:lnTo>
                    <a:pt x="24291" y="5994"/>
                  </a:lnTo>
                  <a:lnTo>
                    <a:pt x="24291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6" name="Google Shape;2284;p61"/>
            <p:cNvSpPr/>
            <p:nvPr/>
          </p:nvSpPr>
          <p:spPr>
            <a:xfrm>
              <a:off x="8051040" y="1185840"/>
              <a:ext cx="129960" cy="110880"/>
            </a:xfrm>
            <a:custGeom>
              <a:avLst/>
              <a:gdLst>
                <a:gd name="textAreaLeft" fmla="*/ 0 w 129960"/>
                <a:gd name="textAreaRight" fmla="*/ 130320 w 129960"/>
                <a:gd name="textAreaTop" fmla="*/ 0 h 110880"/>
                <a:gd name="textAreaBottom" fmla="*/ 111240 h 110880"/>
              </a:gdLst>
              <a:ahLst/>
              <a:rect l="textAreaLeft" t="textAreaTop" r="textAreaRight" b="textAreaBottom"/>
              <a:pathLst>
                <a:path w="18102" h="16120">
                  <a:moveTo>
                    <a:pt x="2326" y="0"/>
                  </a:moveTo>
                  <a:lnTo>
                    <a:pt x="1" y="1757"/>
                  </a:lnTo>
                  <a:lnTo>
                    <a:pt x="10078" y="15089"/>
                  </a:lnTo>
                  <a:cubicBezTo>
                    <a:pt x="10589" y="15764"/>
                    <a:pt x="11365" y="16120"/>
                    <a:pt x="12151" y="16120"/>
                  </a:cubicBezTo>
                  <a:cubicBezTo>
                    <a:pt x="12696" y="16120"/>
                    <a:pt x="13246" y="15948"/>
                    <a:pt x="13714" y="15594"/>
                  </a:cubicBezTo>
                  <a:lnTo>
                    <a:pt x="13969" y="15402"/>
                  </a:lnTo>
                  <a:lnTo>
                    <a:pt x="18102" y="12278"/>
                  </a:lnTo>
                  <a:lnTo>
                    <a:pt x="16800" y="10554"/>
                  </a:lnTo>
                  <a:lnTo>
                    <a:pt x="13708" y="12892"/>
                  </a:lnTo>
                  <a:cubicBezTo>
                    <a:pt x="13472" y="13070"/>
                    <a:pt x="13195" y="13156"/>
                    <a:pt x="12921" y="13156"/>
                  </a:cubicBezTo>
                  <a:cubicBezTo>
                    <a:pt x="12526" y="13156"/>
                    <a:pt x="12135" y="12977"/>
                    <a:pt x="11879" y="12638"/>
                  </a:cubicBezTo>
                  <a:lnTo>
                    <a:pt x="2326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440" bIns="55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7" name="Google Shape;2285;p61"/>
            <p:cNvSpPr/>
            <p:nvPr/>
          </p:nvSpPr>
          <p:spPr>
            <a:xfrm>
              <a:off x="8031600" y="1162080"/>
              <a:ext cx="55080" cy="5292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7714" h="7713">
                  <a:moveTo>
                    <a:pt x="3857" y="1"/>
                  </a:moveTo>
                  <a:cubicBezTo>
                    <a:pt x="1727" y="1"/>
                    <a:pt x="0" y="1727"/>
                    <a:pt x="0" y="3856"/>
                  </a:cubicBezTo>
                  <a:cubicBezTo>
                    <a:pt x="0" y="5987"/>
                    <a:pt x="1727" y="7713"/>
                    <a:pt x="3857" y="7713"/>
                  </a:cubicBezTo>
                  <a:cubicBezTo>
                    <a:pt x="5986" y="7713"/>
                    <a:pt x="7713" y="5987"/>
                    <a:pt x="7713" y="3856"/>
                  </a:cubicBezTo>
                  <a:cubicBezTo>
                    <a:pt x="7713" y="1727"/>
                    <a:pt x="5986" y="1"/>
                    <a:pt x="385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640" bIns="26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8" name="Google Shape;2286;p61"/>
            <p:cNvSpPr/>
            <p:nvPr/>
          </p:nvSpPr>
          <p:spPr>
            <a:xfrm>
              <a:off x="7663320" y="1143360"/>
              <a:ext cx="89280" cy="8532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85320"/>
                <a:gd name="textAreaBottom" fmla="*/ 85680 h 85320"/>
              </a:gdLst>
              <a:ahLst/>
              <a:rect l="textAreaLeft" t="textAreaTop" r="textAreaRight" b="textAreaBottom"/>
              <a:pathLst>
                <a:path w="12437" h="12437">
                  <a:moveTo>
                    <a:pt x="6219" y="0"/>
                  </a:moveTo>
                  <a:cubicBezTo>
                    <a:pt x="4570" y="0"/>
                    <a:pt x="2988" y="655"/>
                    <a:pt x="1822" y="1822"/>
                  </a:cubicBezTo>
                  <a:cubicBezTo>
                    <a:pt x="656" y="2987"/>
                    <a:pt x="1" y="4569"/>
                    <a:pt x="1" y="6219"/>
                  </a:cubicBezTo>
                  <a:cubicBezTo>
                    <a:pt x="1" y="7867"/>
                    <a:pt x="656" y="9449"/>
                    <a:pt x="1822" y="10615"/>
                  </a:cubicBezTo>
                  <a:cubicBezTo>
                    <a:pt x="2988" y="11781"/>
                    <a:pt x="4570" y="12436"/>
                    <a:pt x="6219" y="12436"/>
                  </a:cubicBezTo>
                  <a:cubicBezTo>
                    <a:pt x="7868" y="12436"/>
                    <a:pt x="9450" y="11781"/>
                    <a:pt x="10615" y="10615"/>
                  </a:cubicBezTo>
                  <a:cubicBezTo>
                    <a:pt x="11782" y="9449"/>
                    <a:pt x="12437" y="7867"/>
                    <a:pt x="12437" y="6219"/>
                  </a:cubicBezTo>
                  <a:cubicBezTo>
                    <a:pt x="12437" y="4569"/>
                    <a:pt x="11782" y="2987"/>
                    <a:pt x="10615" y="1822"/>
                  </a:cubicBezTo>
                  <a:cubicBezTo>
                    <a:pt x="9450" y="655"/>
                    <a:pt x="7868" y="0"/>
                    <a:pt x="621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840" bIns="42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69" name="Google Shape;2287;p61"/>
            <p:cNvSpPr/>
            <p:nvPr/>
          </p:nvSpPr>
          <p:spPr>
            <a:xfrm>
              <a:off x="8101800" y="1177200"/>
              <a:ext cx="136440" cy="75240"/>
            </a:xfrm>
            <a:custGeom>
              <a:avLst/>
              <a:gdLst>
                <a:gd name="textAreaLeft" fmla="*/ 0 w 136440"/>
                <a:gd name="textAreaRight" fmla="*/ 136800 w 136440"/>
                <a:gd name="textAreaTop" fmla="*/ 0 h 75240"/>
                <a:gd name="textAreaBottom" fmla="*/ 75600 h 75240"/>
              </a:gdLst>
              <a:ahLst/>
              <a:rect l="textAreaLeft" t="textAreaTop" r="textAreaRight" b="textAreaBottom"/>
              <a:pathLst>
                <a:path w="18985" h="10984">
                  <a:moveTo>
                    <a:pt x="2628" y="0"/>
                  </a:moveTo>
                  <a:cubicBezTo>
                    <a:pt x="2524" y="248"/>
                    <a:pt x="2203" y="1122"/>
                    <a:pt x="1597" y="2062"/>
                  </a:cubicBezTo>
                  <a:cubicBezTo>
                    <a:pt x="1" y="4534"/>
                    <a:pt x="181" y="5259"/>
                    <a:pt x="2786" y="7213"/>
                  </a:cubicBezTo>
                  <a:cubicBezTo>
                    <a:pt x="5392" y="9167"/>
                    <a:pt x="10024" y="10791"/>
                    <a:pt x="13338" y="10967"/>
                  </a:cubicBezTo>
                  <a:cubicBezTo>
                    <a:pt x="13557" y="10978"/>
                    <a:pt x="13774" y="10984"/>
                    <a:pt x="13989" y="10984"/>
                  </a:cubicBezTo>
                  <a:cubicBezTo>
                    <a:pt x="16659" y="10984"/>
                    <a:pt x="18985" y="10123"/>
                    <a:pt x="18684" y="9038"/>
                  </a:cubicBezTo>
                  <a:cubicBezTo>
                    <a:pt x="18363" y="7887"/>
                    <a:pt x="7083" y="4487"/>
                    <a:pt x="7751" y="303"/>
                  </a:cubicBezTo>
                  <a:lnTo>
                    <a:pt x="7751" y="303"/>
                  </a:lnTo>
                  <a:cubicBezTo>
                    <a:pt x="6624" y="562"/>
                    <a:pt x="5791" y="679"/>
                    <a:pt x="5108" y="679"/>
                  </a:cubicBezTo>
                  <a:cubicBezTo>
                    <a:pt x="4113" y="679"/>
                    <a:pt x="3435" y="430"/>
                    <a:pt x="262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0" name="Google Shape;2288;p61"/>
            <p:cNvSpPr/>
            <p:nvPr/>
          </p:nvSpPr>
          <p:spPr>
            <a:xfrm>
              <a:off x="8112600" y="887400"/>
              <a:ext cx="131400" cy="298800"/>
            </a:xfrm>
            <a:custGeom>
              <a:avLst/>
              <a:gdLst>
                <a:gd name="textAreaLeft" fmla="*/ 0 w 131400"/>
                <a:gd name="textAreaRight" fmla="*/ 131760 w 131400"/>
                <a:gd name="textAreaTop" fmla="*/ 0 h 298800"/>
                <a:gd name="textAreaBottom" fmla="*/ 299160 h 298800"/>
              </a:gdLst>
              <a:ahLst/>
              <a:rect l="textAreaLeft" t="textAreaTop" r="textAreaRight" b="textAreaBottom"/>
              <a:pathLst>
                <a:path w="18269" h="43413">
                  <a:moveTo>
                    <a:pt x="11762" y="1"/>
                  </a:moveTo>
                  <a:cubicBezTo>
                    <a:pt x="8432" y="1"/>
                    <a:pt x="4679" y="1196"/>
                    <a:pt x="3192" y="3818"/>
                  </a:cubicBezTo>
                  <a:cubicBezTo>
                    <a:pt x="1303" y="7149"/>
                    <a:pt x="1727" y="14802"/>
                    <a:pt x="1988" y="21317"/>
                  </a:cubicBezTo>
                  <a:cubicBezTo>
                    <a:pt x="2236" y="27532"/>
                    <a:pt x="2255" y="32272"/>
                    <a:pt x="0" y="41999"/>
                  </a:cubicBezTo>
                  <a:cubicBezTo>
                    <a:pt x="1084" y="42575"/>
                    <a:pt x="3313" y="43412"/>
                    <a:pt x="5571" y="43412"/>
                  </a:cubicBezTo>
                  <a:cubicBezTo>
                    <a:pt x="6153" y="43412"/>
                    <a:pt x="6737" y="43357"/>
                    <a:pt x="7303" y="43227"/>
                  </a:cubicBezTo>
                  <a:cubicBezTo>
                    <a:pt x="7299" y="43147"/>
                    <a:pt x="16739" y="8256"/>
                    <a:pt x="17751" y="3659"/>
                  </a:cubicBezTo>
                  <a:cubicBezTo>
                    <a:pt x="18269" y="1309"/>
                    <a:pt x="15246" y="1"/>
                    <a:pt x="117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1" name="Google Shape;2289;p61"/>
            <p:cNvSpPr/>
            <p:nvPr/>
          </p:nvSpPr>
          <p:spPr>
            <a:xfrm>
              <a:off x="8153640" y="1252800"/>
              <a:ext cx="83880" cy="1836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18360"/>
                <a:gd name="textAreaBottom" fmla="*/ 18720 h 18360"/>
              </a:gdLst>
              <a:ahLst/>
              <a:rect l="textAreaLeft" t="textAreaTop" r="textAreaRight" b="textAreaBottom"/>
              <a:pathLst>
                <a:path w="11697" h="2695">
                  <a:moveTo>
                    <a:pt x="1" y="0"/>
                  </a:moveTo>
                  <a:lnTo>
                    <a:pt x="1" y="2694"/>
                  </a:lnTo>
                  <a:lnTo>
                    <a:pt x="11697" y="2694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360" bIns="9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2" name="Google Shape;2290;p61"/>
            <p:cNvSpPr/>
            <p:nvPr/>
          </p:nvSpPr>
          <p:spPr>
            <a:xfrm>
              <a:off x="8517600" y="1150200"/>
              <a:ext cx="55080" cy="525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7670" h="7670">
                  <a:moveTo>
                    <a:pt x="3835" y="0"/>
                  </a:moveTo>
                  <a:cubicBezTo>
                    <a:pt x="1718" y="0"/>
                    <a:pt x="1" y="1717"/>
                    <a:pt x="1" y="3835"/>
                  </a:cubicBezTo>
                  <a:cubicBezTo>
                    <a:pt x="1" y="5953"/>
                    <a:pt x="1718" y="7670"/>
                    <a:pt x="3835" y="7670"/>
                  </a:cubicBezTo>
                  <a:cubicBezTo>
                    <a:pt x="5953" y="7670"/>
                    <a:pt x="7670" y="5953"/>
                    <a:pt x="7670" y="3835"/>
                  </a:cubicBezTo>
                  <a:cubicBezTo>
                    <a:pt x="7670" y="1717"/>
                    <a:pt x="5953" y="0"/>
                    <a:pt x="383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3" name="Google Shape;2291;p61"/>
            <p:cNvSpPr/>
            <p:nvPr/>
          </p:nvSpPr>
          <p:spPr>
            <a:xfrm>
              <a:off x="8312400" y="524880"/>
              <a:ext cx="82080" cy="324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32400"/>
                <a:gd name="textAreaBottom" fmla="*/ 32760 h 32400"/>
              </a:gdLst>
              <a:ahLst/>
              <a:rect l="textAreaLeft" t="textAreaTop" r="textAreaRight" b="textAreaBottom"/>
              <a:pathLst>
                <a:path w="11431" h="4729">
                  <a:moveTo>
                    <a:pt x="0" y="1"/>
                  </a:moveTo>
                  <a:lnTo>
                    <a:pt x="0" y="4360"/>
                  </a:lnTo>
                  <a:lnTo>
                    <a:pt x="9834" y="4728"/>
                  </a:lnTo>
                  <a:cubicBezTo>
                    <a:pt x="10715" y="4728"/>
                    <a:pt x="11430" y="4013"/>
                    <a:pt x="11430" y="3131"/>
                  </a:cubicBezTo>
                  <a:cubicBezTo>
                    <a:pt x="11430" y="2318"/>
                    <a:pt x="10878" y="1632"/>
                    <a:pt x="10035" y="1524"/>
                  </a:cubicBezTo>
                  <a:cubicBezTo>
                    <a:pt x="9191" y="141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4" name="Google Shape;2292;p61"/>
            <p:cNvSpPr/>
            <p:nvPr/>
          </p:nvSpPr>
          <p:spPr>
            <a:xfrm>
              <a:off x="8259480" y="499320"/>
              <a:ext cx="136800" cy="63720"/>
            </a:xfrm>
            <a:custGeom>
              <a:avLst/>
              <a:gdLst>
                <a:gd name="textAreaLeft" fmla="*/ 0 w 136800"/>
                <a:gd name="textAreaRight" fmla="*/ 137160 w 13680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19030" h="9275">
                  <a:moveTo>
                    <a:pt x="8924" y="0"/>
                  </a:moveTo>
                  <a:cubicBezTo>
                    <a:pt x="6128" y="0"/>
                    <a:pt x="3045" y="721"/>
                    <a:pt x="1" y="1953"/>
                  </a:cubicBezTo>
                  <a:lnTo>
                    <a:pt x="1145" y="8177"/>
                  </a:lnTo>
                  <a:cubicBezTo>
                    <a:pt x="1145" y="8177"/>
                    <a:pt x="4052" y="8096"/>
                    <a:pt x="5020" y="6158"/>
                  </a:cubicBezTo>
                  <a:cubicBezTo>
                    <a:pt x="4818" y="4746"/>
                    <a:pt x="6335" y="3713"/>
                    <a:pt x="7101" y="3713"/>
                  </a:cubicBezTo>
                  <a:cubicBezTo>
                    <a:pt x="7869" y="3713"/>
                    <a:pt x="8596" y="3938"/>
                    <a:pt x="9803" y="4065"/>
                  </a:cubicBezTo>
                  <a:cubicBezTo>
                    <a:pt x="11519" y="5527"/>
                    <a:pt x="10148" y="7670"/>
                    <a:pt x="9281" y="8119"/>
                  </a:cubicBezTo>
                  <a:cubicBezTo>
                    <a:pt x="9375" y="8420"/>
                    <a:pt x="10514" y="9275"/>
                    <a:pt x="12344" y="9275"/>
                  </a:cubicBezTo>
                  <a:cubicBezTo>
                    <a:pt x="12947" y="9275"/>
                    <a:pt x="13625" y="9182"/>
                    <a:pt x="14366" y="8946"/>
                  </a:cubicBezTo>
                  <a:cubicBezTo>
                    <a:pt x="17354" y="7992"/>
                    <a:pt x="19029" y="3754"/>
                    <a:pt x="14620" y="1318"/>
                  </a:cubicBezTo>
                  <a:cubicBezTo>
                    <a:pt x="12977" y="410"/>
                    <a:pt x="11032" y="0"/>
                    <a:pt x="8924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040" bIns="3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5" name="Google Shape;2293;p61"/>
            <p:cNvSpPr/>
            <p:nvPr/>
          </p:nvSpPr>
          <p:spPr>
            <a:xfrm>
              <a:off x="8295120" y="524880"/>
              <a:ext cx="32400" cy="2988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29880"/>
                <a:gd name="textAreaBottom" fmla="*/ 30240 h 29880"/>
              </a:gdLst>
              <a:ahLst/>
              <a:rect l="textAreaLeft" t="textAreaTop" r="textAreaRight" b="textAreaBottom"/>
              <a:pathLst>
                <a:path w="4530" h="4361">
                  <a:moveTo>
                    <a:pt x="2180" y="1"/>
                  </a:moveTo>
                  <a:cubicBezTo>
                    <a:pt x="976" y="1"/>
                    <a:pt x="0" y="977"/>
                    <a:pt x="0" y="2181"/>
                  </a:cubicBezTo>
                  <a:cubicBezTo>
                    <a:pt x="0" y="3062"/>
                    <a:pt x="531" y="3857"/>
                    <a:pt x="1346" y="4194"/>
                  </a:cubicBezTo>
                  <a:cubicBezTo>
                    <a:pt x="1615" y="4306"/>
                    <a:pt x="1899" y="4360"/>
                    <a:pt x="2179" y="4360"/>
                  </a:cubicBezTo>
                  <a:cubicBezTo>
                    <a:pt x="2746" y="4360"/>
                    <a:pt x="3303" y="4139"/>
                    <a:pt x="3721" y="3721"/>
                  </a:cubicBezTo>
                  <a:cubicBezTo>
                    <a:pt x="4343" y="3098"/>
                    <a:pt x="4530" y="2161"/>
                    <a:pt x="4193" y="1346"/>
                  </a:cubicBezTo>
                  <a:cubicBezTo>
                    <a:pt x="3856" y="533"/>
                    <a:pt x="3061" y="1"/>
                    <a:pt x="218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6" name="Google Shape;2294;p61"/>
            <p:cNvSpPr/>
            <p:nvPr/>
          </p:nvSpPr>
          <p:spPr>
            <a:xfrm>
              <a:off x="7845840" y="619560"/>
              <a:ext cx="403920" cy="312840"/>
            </a:xfrm>
            <a:custGeom>
              <a:avLst/>
              <a:gdLst>
                <a:gd name="textAreaLeft" fmla="*/ 0 w 403920"/>
                <a:gd name="textAreaRight" fmla="*/ 404280 w 403920"/>
                <a:gd name="textAreaTop" fmla="*/ 0 h 312840"/>
                <a:gd name="textAreaBottom" fmla="*/ 313200 h 312840"/>
              </a:gdLst>
              <a:ahLst/>
              <a:rect l="textAreaLeft" t="textAreaTop" r="textAreaRight" b="textAreaBottom"/>
              <a:pathLst>
                <a:path w="56112" h="45453">
                  <a:moveTo>
                    <a:pt x="5391" y="0"/>
                  </a:moveTo>
                  <a:cubicBezTo>
                    <a:pt x="5391" y="0"/>
                    <a:pt x="2981" y="3881"/>
                    <a:pt x="1600" y="7784"/>
                  </a:cubicBezTo>
                  <a:cubicBezTo>
                    <a:pt x="1" y="12299"/>
                    <a:pt x="1341" y="16317"/>
                    <a:pt x="5092" y="19957"/>
                  </a:cubicBezTo>
                  <a:cubicBezTo>
                    <a:pt x="8843" y="23598"/>
                    <a:pt x="28442" y="36123"/>
                    <a:pt x="37822" y="41611"/>
                  </a:cubicBezTo>
                  <a:cubicBezTo>
                    <a:pt x="42477" y="44335"/>
                    <a:pt x="46139" y="45452"/>
                    <a:pt x="48920" y="45452"/>
                  </a:cubicBezTo>
                  <a:cubicBezTo>
                    <a:pt x="51743" y="45452"/>
                    <a:pt x="53659" y="44301"/>
                    <a:pt x="54785" y="42509"/>
                  </a:cubicBezTo>
                  <a:cubicBezTo>
                    <a:pt x="56112" y="40397"/>
                    <a:pt x="55683" y="37220"/>
                    <a:pt x="53488" y="34925"/>
                  </a:cubicBezTo>
                  <a:cubicBezTo>
                    <a:pt x="51293" y="32630"/>
                    <a:pt x="29340" y="7883"/>
                    <a:pt x="24650" y="3692"/>
                  </a:cubicBezTo>
                  <a:lnTo>
                    <a:pt x="539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7" name="Google Shape;2295;p61"/>
            <p:cNvSpPr/>
            <p:nvPr/>
          </p:nvSpPr>
          <p:spPr>
            <a:xfrm>
              <a:off x="7875000" y="317880"/>
              <a:ext cx="280080" cy="331560"/>
            </a:xfrm>
            <a:custGeom>
              <a:avLst/>
              <a:gdLst>
                <a:gd name="textAreaLeft" fmla="*/ 0 w 280080"/>
                <a:gd name="textAreaRight" fmla="*/ 280440 w 280080"/>
                <a:gd name="textAreaTop" fmla="*/ 0 h 331560"/>
                <a:gd name="textAreaBottom" fmla="*/ 331920 h 331560"/>
              </a:gdLst>
              <a:ahLst/>
              <a:rect l="textAreaLeft" t="textAreaTop" r="textAreaRight" b="textAreaBottom"/>
              <a:pathLst>
                <a:path w="38921" h="48118">
                  <a:moveTo>
                    <a:pt x="21886" y="0"/>
                  </a:moveTo>
                  <a:cubicBezTo>
                    <a:pt x="17946" y="0"/>
                    <a:pt x="13923" y="2485"/>
                    <a:pt x="11892" y="5966"/>
                  </a:cubicBezTo>
                  <a:cubicBezTo>
                    <a:pt x="8410" y="11936"/>
                    <a:pt x="0" y="28263"/>
                    <a:pt x="802" y="43884"/>
                  </a:cubicBezTo>
                  <a:cubicBezTo>
                    <a:pt x="6114" y="46997"/>
                    <a:pt x="12075" y="48117"/>
                    <a:pt x="16300" y="48117"/>
                  </a:cubicBezTo>
                  <a:cubicBezTo>
                    <a:pt x="19004" y="48117"/>
                    <a:pt x="20998" y="47658"/>
                    <a:pt x="21656" y="46970"/>
                  </a:cubicBezTo>
                  <a:cubicBezTo>
                    <a:pt x="22842" y="40900"/>
                    <a:pt x="27906" y="33055"/>
                    <a:pt x="33413" y="27648"/>
                  </a:cubicBezTo>
                  <a:cubicBezTo>
                    <a:pt x="38921" y="22241"/>
                    <a:pt x="36502" y="20665"/>
                    <a:pt x="34483" y="15492"/>
                  </a:cubicBezTo>
                  <a:cubicBezTo>
                    <a:pt x="32306" y="9913"/>
                    <a:pt x="30258" y="3743"/>
                    <a:pt x="26522" y="1339"/>
                  </a:cubicBezTo>
                  <a:cubicBezTo>
                    <a:pt x="25084" y="413"/>
                    <a:pt x="23492" y="0"/>
                    <a:pt x="2188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8" name="Google Shape;2296;p61"/>
            <p:cNvSpPr/>
            <p:nvPr/>
          </p:nvSpPr>
          <p:spPr>
            <a:xfrm>
              <a:off x="8057160" y="306720"/>
              <a:ext cx="54720" cy="6156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1560"/>
                <a:gd name="textAreaBottom" fmla="*/ 61920 h 61560"/>
              </a:gdLst>
              <a:ahLst/>
              <a:rect l="textAreaLeft" t="textAreaTop" r="textAreaRight" b="textAreaBottom"/>
              <a:pathLst>
                <a:path w="7658" h="8970">
                  <a:moveTo>
                    <a:pt x="3464" y="0"/>
                  </a:moveTo>
                  <a:cubicBezTo>
                    <a:pt x="3464" y="0"/>
                    <a:pt x="1021" y="2771"/>
                    <a:pt x="0" y="4485"/>
                  </a:cubicBezTo>
                  <a:cubicBezTo>
                    <a:pt x="511" y="7657"/>
                    <a:pt x="3866" y="8970"/>
                    <a:pt x="3866" y="8970"/>
                  </a:cubicBezTo>
                  <a:lnTo>
                    <a:pt x="7658" y="3682"/>
                  </a:lnTo>
                  <a:lnTo>
                    <a:pt x="346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79" name="Google Shape;2297;p61"/>
            <p:cNvSpPr/>
            <p:nvPr/>
          </p:nvSpPr>
          <p:spPr>
            <a:xfrm>
              <a:off x="8075880" y="306720"/>
              <a:ext cx="36360" cy="41400"/>
            </a:xfrm>
            <a:custGeom>
              <a:avLst/>
              <a:gdLst>
                <a:gd name="textAreaLeft" fmla="*/ 0 w 36360"/>
                <a:gd name="textAreaRight" fmla="*/ 36720 w 36360"/>
                <a:gd name="textAreaTop" fmla="*/ 0 h 41400"/>
                <a:gd name="textAreaBottom" fmla="*/ 41760 h 41400"/>
              </a:gdLst>
              <a:ahLst/>
              <a:rect l="textAreaLeft" t="textAreaTop" r="textAreaRight" b="textAreaBottom"/>
              <a:pathLst>
                <a:path w="5073" h="6047">
                  <a:moveTo>
                    <a:pt x="879" y="0"/>
                  </a:moveTo>
                  <a:cubicBezTo>
                    <a:pt x="879" y="0"/>
                    <a:pt x="510" y="420"/>
                    <a:pt x="0" y="1031"/>
                  </a:cubicBezTo>
                  <a:cubicBezTo>
                    <a:pt x="574" y="2575"/>
                    <a:pt x="1649" y="4576"/>
                    <a:pt x="3377" y="6046"/>
                  </a:cubicBezTo>
                  <a:lnTo>
                    <a:pt x="5073" y="3682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0" name="Google Shape;2298;p61"/>
            <p:cNvSpPr/>
            <p:nvPr/>
          </p:nvSpPr>
          <p:spPr>
            <a:xfrm>
              <a:off x="7970760" y="342000"/>
              <a:ext cx="315360" cy="23364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233640"/>
                <a:gd name="textAreaBottom" fmla="*/ 234000 h 233640"/>
              </a:gdLst>
              <a:ahLst/>
              <a:rect l="textAreaLeft" t="textAreaTop" r="textAreaRight" b="textAreaBottom"/>
              <a:pathLst>
                <a:path w="43809" h="33939">
                  <a:moveTo>
                    <a:pt x="5240" y="0"/>
                  </a:moveTo>
                  <a:cubicBezTo>
                    <a:pt x="4903" y="0"/>
                    <a:pt x="4554" y="35"/>
                    <a:pt x="4194" y="106"/>
                  </a:cubicBezTo>
                  <a:cubicBezTo>
                    <a:pt x="1992" y="541"/>
                    <a:pt x="1" y="2843"/>
                    <a:pt x="645" y="7394"/>
                  </a:cubicBezTo>
                  <a:cubicBezTo>
                    <a:pt x="1684" y="14749"/>
                    <a:pt x="8059" y="33939"/>
                    <a:pt x="30835" y="33939"/>
                  </a:cubicBezTo>
                  <a:cubicBezTo>
                    <a:pt x="34675" y="33939"/>
                    <a:pt x="38982" y="33393"/>
                    <a:pt x="43809" y="32153"/>
                  </a:cubicBezTo>
                  <a:lnTo>
                    <a:pt x="40538" y="23837"/>
                  </a:lnTo>
                  <a:cubicBezTo>
                    <a:pt x="40538" y="23837"/>
                    <a:pt x="37711" y="24234"/>
                    <a:pt x="34043" y="24234"/>
                  </a:cubicBezTo>
                  <a:cubicBezTo>
                    <a:pt x="30376" y="24234"/>
                    <a:pt x="25869" y="23837"/>
                    <a:pt x="22506" y="22249"/>
                  </a:cubicBezTo>
                  <a:cubicBezTo>
                    <a:pt x="15266" y="18830"/>
                    <a:pt x="13621" y="12105"/>
                    <a:pt x="11669" y="6833"/>
                  </a:cubicBezTo>
                  <a:cubicBezTo>
                    <a:pt x="10005" y="2340"/>
                    <a:pt x="7986" y="0"/>
                    <a:pt x="524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1" name="Google Shape;2299;p61"/>
            <p:cNvSpPr/>
            <p:nvPr/>
          </p:nvSpPr>
          <p:spPr>
            <a:xfrm>
              <a:off x="7979040" y="98280"/>
              <a:ext cx="258480" cy="261000"/>
            </a:xfrm>
            <a:custGeom>
              <a:avLst/>
              <a:gdLst>
                <a:gd name="textAreaLeft" fmla="*/ 0 w 258480"/>
                <a:gd name="textAreaRight" fmla="*/ 258840 w 258480"/>
                <a:gd name="textAreaTop" fmla="*/ 0 h 261000"/>
                <a:gd name="textAreaBottom" fmla="*/ 261360 h 261000"/>
              </a:gdLst>
              <a:ahLst/>
              <a:rect l="textAreaLeft" t="textAreaTop" r="textAreaRight" b="textAreaBottom"/>
              <a:pathLst>
                <a:path w="35940" h="37890">
                  <a:moveTo>
                    <a:pt x="23027" y="1"/>
                  </a:moveTo>
                  <a:cubicBezTo>
                    <a:pt x="22655" y="1"/>
                    <a:pt x="22281" y="35"/>
                    <a:pt x="21906" y="107"/>
                  </a:cubicBezTo>
                  <a:cubicBezTo>
                    <a:pt x="15329" y="1362"/>
                    <a:pt x="0" y="7907"/>
                    <a:pt x="12605" y="30018"/>
                  </a:cubicBezTo>
                  <a:cubicBezTo>
                    <a:pt x="12605" y="30018"/>
                    <a:pt x="22005" y="37889"/>
                    <a:pt x="27019" y="37889"/>
                  </a:cubicBezTo>
                  <a:cubicBezTo>
                    <a:pt x="27693" y="37889"/>
                    <a:pt x="28288" y="37747"/>
                    <a:pt x="28770" y="37424"/>
                  </a:cubicBezTo>
                  <a:cubicBezTo>
                    <a:pt x="29384" y="37014"/>
                    <a:pt x="31312" y="32998"/>
                    <a:pt x="32537" y="30052"/>
                  </a:cubicBezTo>
                  <a:cubicBezTo>
                    <a:pt x="34349" y="25702"/>
                    <a:pt x="35940" y="19893"/>
                    <a:pt x="35456" y="15794"/>
                  </a:cubicBezTo>
                  <a:cubicBezTo>
                    <a:pt x="34702" y="9406"/>
                    <a:pt x="29171" y="1"/>
                    <a:pt x="23027" y="1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2" name="Google Shape;2300;p61"/>
            <p:cNvSpPr/>
            <p:nvPr/>
          </p:nvSpPr>
          <p:spPr>
            <a:xfrm>
              <a:off x="8094600" y="182880"/>
              <a:ext cx="45720" cy="619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6387" h="9045">
                  <a:moveTo>
                    <a:pt x="2990" y="1"/>
                  </a:moveTo>
                  <a:cubicBezTo>
                    <a:pt x="2871" y="1"/>
                    <a:pt x="2750" y="14"/>
                    <a:pt x="2625" y="41"/>
                  </a:cubicBezTo>
                  <a:cubicBezTo>
                    <a:pt x="1206" y="354"/>
                    <a:pt x="1" y="2360"/>
                    <a:pt x="353" y="4541"/>
                  </a:cubicBezTo>
                  <a:cubicBezTo>
                    <a:pt x="690" y="6630"/>
                    <a:pt x="2479" y="9044"/>
                    <a:pt x="3889" y="9044"/>
                  </a:cubicBezTo>
                  <a:cubicBezTo>
                    <a:pt x="3952" y="9044"/>
                    <a:pt x="4014" y="9040"/>
                    <a:pt x="4075" y="9030"/>
                  </a:cubicBezTo>
                  <a:cubicBezTo>
                    <a:pt x="5510" y="8798"/>
                    <a:pt x="6387" y="6842"/>
                    <a:pt x="6036" y="4660"/>
                  </a:cubicBezTo>
                  <a:cubicBezTo>
                    <a:pt x="5707" y="2623"/>
                    <a:pt x="4664" y="1"/>
                    <a:pt x="2990" y="1"/>
                  </a:cubicBezTo>
                  <a:close/>
                </a:path>
              </a:pathLst>
            </a:custGeom>
            <a:solidFill>
              <a:srgbClr val="ffc2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83" name="Google Shape;2301;p61"/>
            <p:cNvSpPr/>
            <p:nvPr/>
          </p:nvSpPr>
          <p:spPr>
            <a:xfrm>
              <a:off x="7793640" y="68400"/>
              <a:ext cx="472680" cy="380160"/>
            </a:xfrm>
            <a:custGeom>
              <a:avLst/>
              <a:gdLst>
                <a:gd name="textAreaLeft" fmla="*/ 0 w 472680"/>
                <a:gd name="textAreaRight" fmla="*/ 473040 w 472680"/>
                <a:gd name="textAreaTop" fmla="*/ 0 h 380160"/>
                <a:gd name="textAreaBottom" fmla="*/ 380520 h 380160"/>
              </a:gdLst>
              <a:ahLst/>
              <a:rect l="textAreaLeft" t="textAreaTop" r="textAreaRight" b="textAreaBottom"/>
              <a:pathLst>
                <a:path w="65630" h="55206">
                  <a:moveTo>
                    <a:pt x="46142" y="0"/>
                  </a:moveTo>
                  <a:cubicBezTo>
                    <a:pt x="40146" y="0"/>
                    <a:pt x="36085" y="2760"/>
                    <a:pt x="34540" y="6056"/>
                  </a:cubicBezTo>
                  <a:cubicBezTo>
                    <a:pt x="32702" y="9977"/>
                    <a:pt x="33937" y="10547"/>
                    <a:pt x="26392" y="10927"/>
                  </a:cubicBezTo>
                  <a:cubicBezTo>
                    <a:pt x="17948" y="11353"/>
                    <a:pt x="16382" y="12135"/>
                    <a:pt x="15308" y="19127"/>
                  </a:cubicBezTo>
                  <a:cubicBezTo>
                    <a:pt x="14129" y="26811"/>
                    <a:pt x="9321" y="24416"/>
                    <a:pt x="4661" y="31407"/>
                  </a:cubicBezTo>
                  <a:cubicBezTo>
                    <a:pt x="1" y="38399"/>
                    <a:pt x="6168" y="50652"/>
                    <a:pt x="13882" y="53269"/>
                  </a:cubicBezTo>
                  <a:cubicBezTo>
                    <a:pt x="17871" y="54623"/>
                    <a:pt x="21222" y="55205"/>
                    <a:pt x="24052" y="55205"/>
                  </a:cubicBezTo>
                  <a:cubicBezTo>
                    <a:pt x="40793" y="55205"/>
                    <a:pt x="39304" y="34853"/>
                    <a:pt x="43901" y="33707"/>
                  </a:cubicBezTo>
                  <a:cubicBezTo>
                    <a:pt x="49275" y="32367"/>
                    <a:pt x="48471" y="29403"/>
                    <a:pt x="48051" y="23219"/>
                  </a:cubicBezTo>
                  <a:cubicBezTo>
                    <a:pt x="47897" y="20946"/>
                    <a:pt x="48754" y="20352"/>
                    <a:pt x="50071" y="20352"/>
                  </a:cubicBezTo>
                  <a:cubicBezTo>
                    <a:pt x="51513" y="20352"/>
                    <a:pt x="53507" y="21065"/>
                    <a:pt x="55325" y="21065"/>
                  </a:cubicBezTo>
                  <a:cubicBezTo>
                    <a:pt x="55514" y="21065"/>
                    <a:pt x="55700" y="21057"/>
                    <a:pt x="55884" y="21041"/>
                  </a:cubicBezTo>
                  <a:cubicBezTo>
                    <a:pt x="59710" y="20687"/>
                    <a:pt x="62529" y="19630"/>
                    <a:pt x="63754" y="15004"/>
                  </a:cubicBezTo>
                  <a:cubicBezTo>
                    <a:pt x="65630" y="7907"/>
                    <a:pt x="57377" y="1780"/>
                    <a:pt x="50367" y="423"/>
                  </a:cubicBezTo>
                  <a:cubicBezTo>
                    <a:pt x="48869" y="133"/>
                    <a:pt x="47459" y="0"/>
                    <a:pt x="4614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GB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85" name="Google Shape;954;p46"/>
          <p:cNvSpPr/>
          <p:nvPr/>
        </p:nvSpPr>
        <p:spPr>
          <a:xfrm>
            <a:off x="5460120" y="3664440"/>
            <a:ext cx="2156040" cy="1278360"/>
          </a:xfrm>
          <a:custGeom>
            <a:avLst/>
            <a:gdLst>
              <a:gd name="textAreaLeft" fmla="*/ 0 w 2156040"/>
              <a:gd name="textAreaRight" fmla="*/ 2156400 w 2156040"/>
              <a:gd name="textAreaTop" fmla="*/ 0 h 1278360"/>
              <a:gd name="textAreaBottom" fmla="*/ 1278720 h 1278360"/>
            </a:gdLst>
            <a:ahLst/>
            <a:rect l="textAreaLeft" t="textAreaTop" r="textAreaRight" b="textAreaBottom"/>
            <a:pathLst>
              <a:path w="14376" h="12495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5364000" y="3836520"/>
            <a:ext cx="1718280" cy="71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chemeClr val="lt1"/>
                </a:solidFill>
                <a:latin typeface="Advent Pro"/>
                <a:ea typeface="Advent Pro"/>
              </a:rPr>
              <a:t>Use Case Diagram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LibreOffice/7.5.0.3$Windows_X86_64 LibreOffice_project/c21113d003cd3efa8c53188764377a8272d9d6de</Application>
  <AppVersion>15.0000</AppVersion>
  <Words>449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2024-09-03T20:48:10Z</dcterms:modified>
  <cp:revision>7</cp:revision>
  <dc:subject/>
  <dc:title>Cravings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