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312" r:id="rId3"/>
    <p:sldId id="314" r:id="rId4"/>
    <p:sldId id="315" r:id="rId5"/>
    <p:sldId id="316" r:id="rId6"/>
    <p:sldId id="313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1FBCA-4FF6-4314-9957-25C1D89A3CB1}">
  <a:tblStyle styleId="{4911FBCA-4FF6-4314-9957-25C1D89A3C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b38b95b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b38b95b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db06de0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db06de0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>
          <a:extLst>
            <a:ext uri="{FF2B5EF4-FFF2-40B4-BE49-F238E27FC236}">
              <a16:creationId xmlns:a16="http://schemas.microsoft.com/office/drawing/2014/main" id="{0DBBF5FD-00A0-64B2-B0D1-811D1CBA2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db06de0657_0_0:notes">
            <a:extLst>
              <a:ext uri="{FF2B5EF4-FFF2-40B4-BE49-F238E27FC236}">
                <a16:creationId xmlns:a16="http://schemas.microsoft.com/office/drawing/2014/main" id="{BB0968F9-C0A3-0A66-74D0-C048E8BB8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db06de0657_0_0:notes">
            <a:extLst>
              <a:ext uri="{FF2B5EF4-FFF2-40B4-BE49-F238E27FC236}">
                <a16:creationId xmlns:a16="http://schemas.microsoft.com/office/drawing/2014/main" id="{02B371AA-3EC0-D311-0B86-99892766B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7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206900"/>
            <a:ext cx="4312500" cy="21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49300"/>
            <a:ext cx="4312500" cy="387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46075" y="4498350"/>
            <a:ext cx="385800" cy="210300"/>
            <a:chOff x="1046075" y="4498350"/>
            <a:chExt cx="385800" cy="210300"/>
          </a:xfrm>
        </p:grpSpPr>
        <p:sp>
          <p:nvSpPr>
            <p:cNvPr id="13" name="Google Shape;13;p2"/>
            <p:cNvSpPr/>
            <p:nvPr/>
          </p:nvSpPr>
          <p:spPr>
            <a:xfrm>
              <a:off x="1046075" y="4498350"/>
              <a:ext cx="385800" cy="210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>
              <a:hlinkClick r:id="" action="ppaction://hlinkshowjump?jump=nextslide"/>
            </p:cNvPr>
            <p:cNvSpPr/>
            <p:nvPr/>
          </p:nvSpPr>
          <p:spPr>
            <a:xfrm>
              <a:off x="1133825" y="4550850"/>
              <a:ext cx="210300" cy="105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20000" y="4498350"/>
            <a:ext cx="259800" cy="210300"/>
            <a:chOff x="720000" y="4498350"/>
            <a:chExt cx="259800" cy="210300"/>
          </a:xfrm>
        </p:grpSpPr>
        <p:sp>
          <p:nvSpPr>
            <p:cNvPr id="16" name="Google Shape;16;p2"/>
            <p:cNvSpPr/>
            <p:nvPr/>
          </p:nvSpPr>
          <p:spPr>
            <a:xfrm>
              <a:off x="720000" y="4498350"/>
              <a:ext cx="259800" cy="210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>
              <a:hlinkClick r:id="" action="ppaction://hlinkshowjump?jump=firstslide"/>
            </p:cNvPr>
            <p:cNvSpPr/>
            <p:nvPr/>
          </p:nvSpPr>
          <p:spPr>
            <a:xfrm rot="-5400000">
              <a:off x="794850" y="4549500"/>
              <a:ext cx="110100" cy="108000"/>
            </a:xfrm>
            <a:prstGeom prst="rightArrow">
              <a:avLst>
                <a:gd name="adj1" fmla="val 67236"/>
                <a:gd name="adj2" fmla="val 63110"/>
              </a:avLst>
            </a:pr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1535175" y="4498450"/>
            <a:ext cx="6888900" cy="21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2223300" y="1218050"/>
            <a:ext cx="46974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720000" y="4498350"/>
            <a:ext cx="7704050" cy="210400"/>
            <a:chOff x="720000" y="4498350"/>
            <a:chExt cx="7704050" cy="210400"/>
          </a:xfrm>
        </p:grpSpPr>
        <p:grpSp>
          <p:nvGrpSpPr>
            <p:cNvPr id="40" name="Google Shape;40;p4"/>
            <p:cNvGrpSpPr/>
            <p:nvPr/>
          </p:nvGrpSpPr>
          <p:grpSpPr>
            <a:xfrm>
              <a:off x="1498150" y="4498350"/>
              <a:ext cx="385800" cy="210300"/>
              <a:chOff x="1498150" y="4498350"/>
              <a:chExt cx="385800" cy="210300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49815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>
                <a:hlinkClick r:id="" action="ppaction://hlinkshowjump?jump=nextslide"/>
              </p:cNvPr>
              <p:cNvSpPr/>
              <p:nvPr/>
            </p:nvSpPr>
            <p:spPr>
              <a:xfrm>
                <a:off x="158590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>
              <a:off x="720000" y="4498350"/>
              <a:ext cx="385800" cy="210300"/>
              <a:chOff x="720000" y="4498350"/>
              <a:chExt cx="385800" cy="210300"/>
            </a:xfrm>
          </p:grpSpPr>
          <p:sp>
            <p:nvSpPr>
              <p:cNvPr id="44" name="Google Shape;44;p4"/>
              <p:cNvSpPr/>
              <p:nvPr/>
            </p:nvSpPr>
            <p:spPr>
              <a:xfrm rot="10800000">
                <a:off x="72000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775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>
              <a:off x="1172075" y="4498350"/>
              <a:ext cx="259800" cy="210300"/>
              <a:chOff x="1172075" y="4498350"/>
              <a:chExt cx="259800" cy="210300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172075" y="4498350"/>
                <a:ext cx="259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>
                <a:hlinkClick r:id="" action="ppaction://hlinkshowjump?jump=firstslide"/>
              </p:cNvPr>
              <p:cNvSpPr/>
              <p:nvPr/>
            </p:nvSpPr>
            <p:spPr>
              <a:xfrm rot="-5400000">
                <a:off x="1246925" y="4549500"/>
                <a:ext cx="110100" cy="108000"/>
              </a:xfrm>
              <a:prstGeom prst="rightArrow">
                <a:avLst>
                  <a:gd name="adj1" fmla="val 67236"/>
                  <a:gd name="adj2" fmla="val 6311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4"/>
            <p:cNvSpPr/>
            <p:nvPr/>
          </p:nvSpPr>
          <p:spPr>
            <a:xfrm>
              <a:off x="1987250" y="4498450"/>
              <a:ext cx="6436800" cy="210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720000" y="4498350"/>
            <a:ext cx="7704050" cy="210400"/>
            <a:chOff x="720000" y="4498350"/>
            <a:chExt cx="7704050" cy="2104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1498150" y="4498350"/>
              <a:ext cx="385800" cy="210300"/>
              <a:chOff x="1498150" y="4498350"/>
              <a:chExt cx="385800" cy="210300"/>
            </a:xfrm>
          </p:grpSpPr>
          <p:sp>
            <p:nvSpPr>
              <p:cNvPr id="71" name="Google Shape;71;p6"/>
              <p:cNvSpPr/>
              <p:nvPr/>
            </p:nvSpPr>
            <p:spPr>
              <a:xfrm>
                <a:off x="149815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>
                <a:hlinkClick r:id="" action="ppaction://hlinkshowjump?jump=nextslide"/>
              </p:cNvPr>
              <p:cNvSpPr/>
              <p:nvPr/>
            </p:nvSpPr>
            <p:spPr>
              <a:xfrm>
                <a:off x="158590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6"/>
            <p:cNvGrpSpPr/>
            <p:nvPr/>
          </p:nvGrpSpPr>
          <p:grpSpPr>
            <a:xfrm>
              <a:off x="720000" y="4498350"/>
              <a:ext cx="385800" cy="210300"/>
              <a:chOff x="720000" y="4498350"/>
              <a:chExt cx="385800" cy="210300"/>
            </a:xfrm>
          </p:grpSpPr>
          <p:sp>
            <p:nvSpPr>
              <p:cNvPr id="74" name="Google Shape;74;p6"/>
              <p:cNvSpPr/>
              <p:nvPr/>
            </p:nvSpPr>
            <p:spPr>
              <a:xfrm rot="10800000">
                <a:off x="72000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775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6"/>
            <p:cNvGrpSpPr/>
            <p:nvPr/>
          </p:nvGrpSpPr>
          <p:grpSpPr>
            <a:xfrm>
              <a:off x="1172075" y="4498350"/>
              <a:ext cx="259800" cy="210300"/>
              <a:chOff x="1172075" y="4498350"/>
              <a:chExt cx="259800" cy="210300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1172075" y="4498350"/>
                <a:ext cx="259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6">
                <a:hlinkClick r:id="" action="ppaction://hlinkshowjump?jump=firstslide"/>
              </p:cNvPr>
              <p:cNvSpPr/>
              <p:nvPr/>
            </p:nvSpPr>
            <p:spPr>
              <a:xfrm rot="-5400000">
                <a:off x="1246925" y="4549500"/>
                <a:ext cx="110100" cy="108000"/>
              </a:xfrm>
              <a:prstGeom prst="rightArrow">
                <a:avLst>
                  <a:gd name="adj1" fmla="val 67236"/>
                  <a:gd name="adj2" fmla="val 6311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6"/>
            <p:cNvSpPr/>
            <p:nvPr/>
          </p:nvSpPr>
          <p:spPr>
            <a:xfrm>
              <a:off x="1987250" y="4498450"/>
              <a:ext cx="6436800" cy="210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body" idx="1"/>
          </p:nvPr>
        </p:nvSpPr>
        <p:spPr>
          <a:xfrm>
            <a:off x="921875" y="1251425"/>
            <a:ext cx="31335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2"/>
          </p:nvPr>
        </p:nvSpPr>
        <p:spPr>
          <a:xfrm>
            <a:off x="5088625" y="1251425"/>
            <a:ext cx="31335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720000" y="4498350"/>
            <a:ext cx="7704050" cy="210400"/>
            <a:chOff x="720000" y="4498350"/>
            <a:chExt cx="7704050" cy="210400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1498150" y="4498350"/>
              <a:ext cx="385800" cy="210300"/>
              <a:chOff x="1498150" y="4498350"/>
              <a:chExt cx="385800" cy="210300"/>
            </a:xfrm>
          </p:grpSpPr>
          <p:sp>
            <p:nvSpPr>
              <p:cNvPr id="309" name="Google Shape;309;p22"/>
              <p:cNvSpPr/>
              <p:nvPr/>
            </p:nvSpPr>
            <p:spPr>
              <a:xfrm>
                <a:off x="149815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2">
                <a:hlinkClick r:id="" action="ppaction://hlinkshowjump?jump=nextslide"/>
              </p:cNvPr>
              <p:cNvSpPr/>
              <p:nvPr/>
            </p:nvSpPr>
            <p:spPr>
              <a:xfrm>
                <a:off x="158590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22"/>
            <p:cNvGrpSpPr/>
            <p:nvPr/>
          </p:nvGrpSpPr>
          <p:grpSpPr>
            <a:xfrm>
              <a:off x="720000" y="4498350"/>
              <a:ext cx="385800" cy="210300"/>
              <a:chOff x="720000" y="4498350"/>
              <a:chExt cx="385800" cy="210300"/>
            </a:xfrm>
          </p:grpSpPr>
          <p:sp>
            <p:nvSpPr>
              <p:cNvPr id="312" name="Google Shape;312;p22"/>
              <p:cNvSpPr/>
              <p:nvPr/>
            </p:nvSpPr>
            <p:spPr>
              <a:xfrm rot="10800000">
                <a:off x="720000" y="4498350"/>
                <a:ext cx="385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2">
                <a:hlinkClick r:id="" action="ppaction://hlinkshowjump?jump=previousslide"/>
              </p:cNvPr>
              <p:cNvSpPr/>
              <p:nvPr/>
            </p:nvSpPr>
            <p:spPr>
              <a:xfrm rot="10800000">
                <a:off x="807750" y="4550850"/>
                <a:ext cx="210300" cy="1053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2"/>
            <p:cNvGrpSpPr/>
            <p:nvPr/>
          </p:nvGrpSpPr>
          <p:grpSpPr>
            <a:xfrm>
              <a:off x="1172075" y="4498350"/>
              <a:ext cx="259800" cy="210300"/>
              <a:chOff x="1172075" y="4498350"/>
              <a:chExt cx="259800" cy="210300"/>
            </a:xfrm>
          </p:grpSpPr>
          <p:sp>
            <p:nvSpPr>
              <p:cNvPr id="315" name="Google Shape;315;p22"/>
              <p:cNvSpPr/>
              <p:nvPr/>
            </p:nvSpPr>
            <p:spPr>
              <a:xfrm>
                <a:off x="1172075" y="4498350"/>
                <a:ext cx="259800" cy="2103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2">
                <a:hlinkClick r:id="" action="ppaction://hlinkshowjump?jump=firstslide"/>
              </p:cNvPr>
              <p:cNvSpPr/>
              <p:nvPr/>
            </p:nvSpPr>
            <p:spPr>
              <a:xfrm rot="-5400000">
                <a:off x="1246925" y="4549500"/>
                <a:ext cx="110100" cy="108000"/>
              </a:xfrm>
              <a:prstGeom prst="rightArrow">
                <a:avLst>
                  <a:gd name="adj1" fmla="val 67236"/>
                  <a:gd name="adj2" fmla="val 63110"/>
                </a:avLst>
              </a:prstGeom>
              <a:solidFill>
                <a:schemeClr val="accent4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22"/>
            <p:cNvSpPr/>
            <p:nvPr/>
          </p:nvSpPr>
          <p:spPr>
            <a:xfrm>
              <a:off x="1987250" y="4498450"/>
              <a:ext cx="6436800" cy="210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1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4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1"/>
          <p:cNvGrpSpPr/>
          <p:nvPr/>
        </p:nvGrpSpPr>
        <p:grpSpPr>
          <a:xfrm flipH="1">
            <a:off x="361202" y="960396"/>
            <a:ext cx="717597" cy="557552"/>
            <a:chOff x="1952075" y="1771825"/>
            <a:chExt cx="533450" cy="414475"/>
          </a:xfrm>
        </p:grpSpPr>
        <p:sp>
          <p:nvSpPr>
            <p:cNvPr id="485" name="Google Shape;485;p31"/>
            <p:cNvSpPr/>
            <p:nvPr/>
          </p:nvSpPr>
          <p:spPr>
            <a:xfrm>
              <a:off x="2366075" y="1775950"/>
              <a:ext cx="101075" cy="181100"/>
            </a:xfrm>
            <a:custGeom>
              <a:avLst/>
              <a:gdLst/>
              <a:ahLst/>
              <a:cxnLst/>
              <a:rect l="l" t="t" r="r" b="b"/>
              <a:pathLst>
                <a:path w="4043" h="7244" extrusionOk="0">
                  <a:moveTo>
                    <a:pt x="669" y="0"/>
                  </a:moveTo>
                  <a:lnTo>
                    <a:pt x="0" y="440"/>
                  </a:lnTo>
                  <a:lnTo>
                    <a:pt x="3411" y="7243"/>
                  </a:lnTo>
                  <a:lnTo>
                    <a:pt x="4042" y="682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BD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2361050" y="1771825"/>
              <a:ext cx="124475" cy="180975"/>
            </a:xfrm>
            <a:custGeom>
              <a:avLst/>
              <a:gdLst/>
              <a:ahLst/>
              <a:cxnLst/>
              <a:rect l="l" t="t" r="r" b="b"/>
              <a:pathLst>
                <a:path w="4979" h="7239" extrusionOk="0">
                  <a:moveTo>
                    <a:pt x="1497" y="1"/>
                  </a:moveTo>
                  <a:cubicBezTo>
                    <a:pt x="615" y="1"/>
                    <a:pt x="1" y="816"/>
                    <a:pt x="1" y="2182"/>
                  </a:cubicBezTo>
                  <a:cubicBezTo>
                    <a:pt x="1" y="4016"/>
                    <a:pt x="1109" y="6147"/>
                    <a:pt x="2485" y="6940"/>
                  </a:cubicBezTo>
                  <a:cubicBezTo>
                    <a:pt x="2836" y="7143"/>
                    <a:pt x="3171" y="7239"/>
                    <a:pt x="3475" y="7239"/>
                  </a:cubicBezTo>
                  <a:cubicBezTo>
                    <a:pt x="4359" y="7239"/>
                    <a:pt x="4979" y="6424"/>
                    <a:pt x="4979" y="5058"/>
                  </a:cubicBezTo>
                  <a:cubicBezTo>
                    <a:pt x="4979" y="3223"/>
                    <a:pt x="3861" y="1092"/>
                    <a:pt x="2485" y="299"/>
                  </a:cubicBezTo>
                  <a:cubicBezTo>
                    <a:pt x="2133" y="97"/>
                    <a:pt x="1799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2345525" y="1782225"/>
              <a:ext cx="124475" cy="180850"/>
            </a:xfrm>
            <a:custGeom>
              <a:avLst/>
              <a:gdLst/>
              <a:ahLst/>
              <a:cxnLst/>
              <a:rect l="l" t="t" r="r" b="b"/>
              <a:pathLst>
                <a:path w="4979" h="7234" extrusionOk="0">
                  <a:moveTo>
                    <a:pt x="1495" y="1"/>
                  </a:moveTo>
                  <a:cubicBezTo>
                    <a:pt x="614" y="1"/>
                    <a:pt x="0" y="821"/>
                    <a:pt x="0" y="2186"/>
                  </a:cubicBezTo>
                  <a:cubicBezTo>
                    <a:pt x="0" y="4011"/>
                    <a:pt x="1109" y="6142"/>
                    <a:pt x="2485" y="6935"/>
                  </a:cubicBezTo>
                  <a:cubicBezTo>
                    <a:pt x="2836" y="7137"/>
                    <a:pt x="3171" y="7233"/>
                    <a:pt x="3475" y="7233"/>
                  </a:cubicBezTo>
                  <a:cubicBezTo>
                    <a:pt x="4359" y="7233"/>
                    <a:pt x="4979" y="6418"/>
                    <a:pt x="4979" y="5052"/>
                  </a:cubicBezTo>
                  <a:cubicBezTo>
                    <a:pt x="4979" y="3227"/>
                    <a:pt x="3861" y="1097"/>
                    <a:pt x="2485" y="304"/>
                  </a:cubicBezTo>
                  <a:cubicBezTo>
                    <a:pt x="2133" y="98"/>
                    <a:pt x="1798" y="1"/>
                    <a:pt x="1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293450" y="1839000"/>
              <a:ext cx="124950" cy="127600"/>
            </a:xfrm>
            <a:custGeom>
              <a:avLst/>
              <a:gdLst/>
              <a:ahLst/>
              <a:cxnLst/>
              <a:rect l="l" t="t" r="r" b="b"/>
              <a:pathLst>
                <a:path w="4998" h="5104" extrusionOk="0">
                  <a:moveTo>
                    <a:pt x="3545" y="1"/>
                  </a:moveTo>
                  <a:lnTo>
                    <a:pt x="0" y="2046"/>
                  </a:lnTo>
                  <a:lnTo>
                    <a:pt x="1510" y="5103"/>
                  </a:lnTo>
                  <a:lnTo>
                    <a:pt x="4998" y="3097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2372050" y="1837350"/>
              <a:ext cx="55675" cy="81075"/>
            </a:xfrm>
            <a:custGeom>
              <a:avLst/>
              <a:gdLst/>
              <a:ahLst/>
              <a:cxnLst/>
              <a:rect l="l" t="t" r="r" b="b"/>
              <a:pathLst>
                <a:path w="2227" h="3243" extrusionOk="0">
                  <a:moveTo>
                    <a:pt x="672" y="0"/>
                  </a:moveTo>
                  <a:cubicBezTo>
                    <a:pt x="275" y="0"/>
                    <a:pt x="0" y="363"/>
                    <a:pt x="0" y="975"/>
                  </a:cubicBezTo>
                  <a:cubicBezTo>
                    <a:pt x="0" y="1796"/>
                    <a:pt x="497" y="2752"/>
                    <a:pt x="1118" y="3105"/>
                  </a:cubicBezTo>
                  <a:cubicBezTo>
                    <a:pt x="1275" y="3199"/>
                    <a:pt x="1425" y="3243"/>
                    <a:pt x="1561" y="3243"/>
                  </a:cubicBezTo>
                  <a:cubicBezTo>
                    <a:pt x="1952" y="3243"/>
                    <a:pt x="2227" y="2875"/>
                    <a:pt x="2227" y="2265"/>
                  </a:cubicBezTo>
                  <a:cubicBezTo>
                    <a:pt x="2227" y="1443"/>
                    <a:pt x="1730" y="487"/>
                    <a:pt x="1118" y="134"/>
                  </a:cubicBezTo>
                  <a:cubicBezTo>
                    <a:pt x="959" y="43"/>
                    <a:pt x="808" y="0"/>
                    <a:pt x="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2395200" y="1798050"/>
              <a:ext cx="17225" cy="25125"/>
            </a:xfrm>
            <a:custGeom>
              <a:avLst/>
              <a:gdLst/>
              <a:ahLst/>
              <a:cxnLst/>
              <a:rect l="l" t="t" r="r" b="b"/>
              <a:pathLst>
                <a:path w="689" h="1005" extrusionOk="0">
                  <a:moveTo>
                    <a:pt x="208" y="0"/>
                  </a:moveTo>
                  <a:cubicBezTo>
                    <a:pt x="86" y="0"/>
                    <a:pt x="1" y="116"/>
                    <a:pt x="1" y="301"/>
                  </a:cubicBezTo>
                  <a:cubicBezTo>
                    <a:pt x="1" y="559"/>
                    <a:pt x="154" y="855"/>
                    <a:pt x="345" y="961"/>
                  </a:cubicBezTo>
                  <a:cubicBezTo>
                    <a:pt x="395" y="991"/>
                    <a:pt x="443" y="1005"/>
                    <a:pt x="486" y="1005"/>
                  </a:cubicBezTo>
                  <a:cubicBezTo>
                    <a:pt x="606" y="1005"/>
                    <a:pt x="689" y="893"/>
                    <a:pt x="689" y="703"/>
                  </a:cubicBezTo>
                  <a:cubicBezTo>
                    <a:pt x="689" y="445"/>
                    <a:pt x="536" y="148"/>
                    <a:pt x="345" y="43"/>
                  </a:cubicBezTo>
                  <a:cubicBezTo>
                    <a:pt x="296" y="14"/>
                    <a:pt x="25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2432250" y="1921875"/>
              <a:ext cx="17225" cy="25250"/>
            </a:xfrm>
            <a:custGeom>
              <a:avLst/>
              <a:gdLst/>
              <a:ahLst/>
              <a:cxnLst/>
              <a:rect l="l" t="t" r="r" b="b"/>
              <a:pathLst>
                <a:path w="689" h="1010" extrusionOk="0">
                  <a:moveTo>
                    <a:pt x="210" y="1"/>
                  </a:moveTo>
                  <a:cubicBezTo>
                    <a:pt x="86" y="1"/>
                    <a:pt x="0" y="114"/>
                    <a:pt x="0" y="307"/>
                  </a:cubicBezTo>
                  <a:cubicBezTo>
                    <a:pt x="0" y="556"/>
                    <a:pt x="153" y="852"/>
                    <a:pt x="344" y="967"/>
                  </a:cubicBezTo>
                  <a:cubicBezTo>
                    <a:pt x="393" y="996"/>
                    <a:pt x="439" y="1010"/>
                    <a:pt x="481" y="1010"/>
                  </a:cubicBezTo>
                  <a:cubicBezTo>
                    <a:pt x="603" y="1010"/>
                    <a:pt x="688" y="894"/>
                    <a:pt x="688" y="709"/>
                  </a:cubicBezTo>
                  <a:cubicBezTo>
                    <a:pt x="688" y="451"/>
                    <a:pt x="535" y="154"/>
                    <a:pt x="344" y="40"/>
                  </a:cubicBezTo>
                  <a:cubicBezTo>
                    <a:pt x="296" y="1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956375" y="1967175"/>
              <a:ext cx="58575" cy="50775"/>
            </a:xfrm>
            <a:custGeom>
              <a:avLst/>
              <a:gdLst/>
              <a:ahLst/>
              <a:cxnLst/>
              <a:rect l="l" t="t" r="r" b="b"/>
              <a:pathLst>
                <a:path w="2343" h="2031" extrusionOk="0">
                  <a:moveTo>
                    <a:pt x="1952" y="1"/>
                  </a:moveTo>
                  <a:cubicBezTo>
                    <a:pt x="1651" y="1"/>
                    <a:pt x="1213" y="84"/>
                    <a:pt x="775" y="464"/>
                  </a:cubicBezTo>
                  <a:cubicBezTo>
                    <a:pt x="1" y="1133"/>
                    <a:pt x="49" y="2031"/>
                    <a:pt x="49" y="2031"/>
                  </a:cubicBezTo>
                  <a:lnTo>
                    <a:pt x="1587" y="1142"/>
                  </a:lnTo>
                  <a:lnTo>
                    <a:pt x="2342" y="53"/>
                  </a:lnTo>
                  <a:cubicBezTo>
                    <a:pt x="2342" y="53"/>
                    <a:pt x="2190" y="1"/>
                    <a:pt x="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2003925" y="1836625"/>
              <a:ext cx="335175" cy="342575"/>
            </a:xfrm>
            <a:custGeom>
              <a:avLst/>
              <a:gdLst/>
              <a:ahLst/>
              <a:cxnLst/>
              <a:rect l="l" t="t" r="r" b="b"/>
              <a:pathLst>
                <a:path w="13407" h="13703" extrusionOk="0">
                  <a:moveTo>
                    <a:pt x="9527" y="0"/>
                  </a:moveTo>
                  <a:lnTo>
                    <a:pt x="0" y="5495"/>
                  </a:lnTo>
                  <a:lnTo>
                    <a:pt x="4052" y="13703"/>
                  </a:lnTo>
                  <a:lnTo>
                    <a:pt x="13407" y="8304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978125" y="1969050"/>
              <a:ext cx="149575" cy="217250"/>
            </a:xfrm>
            <a:custGeom>
              <a:avLst/>
              <a:gdLst/>
              <a:ahLst/>
              <a:cxnLst/>
              <a:rect l="l" t="t" r="r" b="b"/>
              <a:pathLst>
                <a:path w="5983" h="8690" extrusionOk="0">
                  <a:moveTo>
                    <a:pt x="1806" y="0"/>
                  </a:moveTo>
                  <a:cubicBezTo>
                    <a:pt x="747" y="0"/>
                    <a:pt x="1" y="979"/>
                    <a:pt x="1" y="2615"/>
                  </a:cubicBezTo>
                  <a:cubicBezTo>
                    <a:pt x="1" y="4822"/>
                    <a:pt x="1348" y="7374"/>
                    <a:pt x="2991" y="8329"/>
                  </a:cubicBezTo>
                  <a:cubicBezTo>
                    <a:pt x="3414" y="8573"/>
                    <a:pt x="3816" y="8689"/>
                    <a:pt x="4181" y="8689"/>
                  </a:cubicBezTo>
                  <a:cubicBezTo>
                    <a:pt x="5241" y="8689"/>
                    <a:pt x="5982" y="7710"/>
                    <a:pt x="5982" y="6074"/>
                  </a:cubicBezTo>
                  <a:cubicBezTo>
                    <a:pt x="5982" y="3867"/>
                    <a:pt x="4644" y="1306"/>
                    <a:pt x="2991" y="360"/>
                  </a:cubicBezTo>
                  <a:cubicBezTo>
                    <a:pt x="2571" y="116"/>
                    <a:pt x="2170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995325" y="2001550"/>
              <a:ext cx="107050" cy="155725"/>
            </a:xfrm>
            <a:custGeom>
              <a:avLst/>
              <a:gdLst/>
              <a:ahLst/>
              <a:cxnLst/>
              <a:rect l="l" t="t" r="r" b="b"/>
              <a:pathLst>
                <a:path w="4282" h="6229" extrusionOk="0">
                  <a:moveTo>
                    <a:pt x="1294" y="0"/>
                  </a:moveTo>
                  <a:cubicBezTo>
                    <a:pt x="532" y="0"/>
                    <a:pt x="0" y="703"/>
                    <a:pt x="0" y="1879"/>
                  </a:cubicBezTo>
                  <a:cubicBezTo>
                    <a:pt x="0" y="3455"/>
                    <a:pt x="956" y="5290"/>
                    <a:pt x="2141" y="5968"/>
                  </a:cubicBezTo>
                  <a:cubicBezTo>
                    <a:pt x="2445" y="6145"/>
                    <a:pt x="2733" y="6228"/>
                    <a:pt x="2995" y="6228"/>
                  </a:cubicBezTo>
                  <a:cubicBezTo>
                    <a:pt x="3753" y="6228"/>
                    <a:pt x="4281" y="5526"/>
                    <a:pt x="4281" y="4354"/>
                  </a:cubicBezTo>
                  <a:cubicBezTo>
                    <a:pt x="4281" y="2777"/>
                    <a:pt x="3326" y="942"/>
                    <a:pt x="2141" y="254"/>
                  </a:cubicBezTo>
                  <a:cubicBezTo>
                    <a:pt x="1840" y="82"/>
                    <a:pt x="1553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18500" y="2041425"/>
              <a:ext cx="53300" cy="77475"/>
            </a:xfrm>
            <a:custGeom>
              <a:avLst/>
              <a:gdLst/>
              <a:ahLst/>
              <a:cxnLst/>
              <a:rect l="l" t="t" r="r" b="b"/>
              <a:pathLst>
                <a:path w="2132" h="3099" extrusionOk="0">
                  <a:moveTo>
                    <a:pt x="643" y="1"/>
                  </a:moveTo>
                  <a:cubicBezTo>
                    <a:pt x="264" y="1"/>
                    <a:pt x="0" y="351"/>
                    <a:pt x="0" y="934"/>
                  </a:cubicBezTo>
                  <a:cubicBezTo>
                    <a:pt x="0" y="1717"/>
                    <a:pt x="478" y="2625"/>
                    <a:pt x="1071" y="2969"/>
                  </a:cubicBezTo>
                  <a:cubicBezTo>
                    <a:pt x="1220" y="3057"/>
                    <a:pt x="1363" y="3099"/>
                    <a:pt x="1492" y="3099"/>
                  </a:cubicBezTo>
                  <a:cubicBezTo>
                    <a:pt x="1867" y="3099"/>
                    <a:pt x="2131" y="2749"/>
                    <a:pt x="2131" y="2166"/>
                  </a:cubicBezTo>
                  <a:cubicBezTo>
                    <a:pt x="2131" y="1383"/>
                    <a:pt x="1653" y="465"/>
                    <a:pt x="1071" y="131"/>
                  </a:cubicBezTo>
                  <a:cubicBezTo>
                    <a:pt x="919" y="43"/>
                    <a:pt x="77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2031150" y="2059450"/>
              <a:ext cx="27500" cy="39900"/>
            </a:xfrm>
            <a:custGeom>
              <a:avLst/>
              <a:gdLst/>
              <a:ahLst/>
              <a:cxnLst/>
              <a:rect l="l" t="t" r="r" b="b"/>
              <a:pathLst>
                <a:path w="1100" h="1596" extrusionOk="0">
                  <a:moveTo>
                    <a:pt x="329" y="0"/>
                  </a:moveTo>
                  <a:cubicBezTo>
                    <a:pt x="138" y="0"/>
                    <a:pt x="1" y="182"/>
                    <a:pt x="1" y="480"/>
                  </a:cubicBezTo>
                  <a:cubicBezTo>
                    <a:pt x="1" y="881"/>
                    <a:pt x="249" y="1359"/>
                    <a:pt x="545" y="1531"/>
                  </a:cubicBezTo>
                  <a:cubicBezTo>
                    <a:pt x="623" y="1575"/>
                    <a:pt x="697" y="1596"/>
                    <a:pt x="765" y="1596"/>
                  </a:cubicBezTo>
                  <a:cubicBezTo>
                    <a:pt x="962" y="1596"/>
                    <a:pt x="1100" y="1417"/>
                    <a:pt x="1100" y="1111"/>
                  </a:cubicBezTo>
                  <a:cubicBezTo>
                    <a:pt x="1100" y="709"/>
                    <a:pt x="851" y="241"/>
                    <a:pt x="545" y="69"/>
                  </a:cubicBezTo>
                  <a:cubicBezTo>
                    <a:pt x="469" y="22"/>
                    <a:pt x="396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2214850" y="1832400"/>
              <a:ext cx="149575" cy="217375"/>
            </a:xfrm>
            <a:custGeom>
              <a:avLst/>
              <a:gdLst/>
              <a:ahLst/>
              <a:cxnLst/>
              <a:rect l="l" t="t" r="r" b="b"/>
              <a:pathLst>
                <a:path w="5983" h="8695" extrusionOk="0">
                  <a:moveTo>
                    <a:pt x="1803" y="1"/>
                  </a:moveTo>
                  <a:cubicBezTo>
                    <a:pt x="742" y="1"/>
                    <a:pt x="1" y="982"/>
                    <a:pt x="1" y="2625"/>
                  </a:cubicBezTo>
                  <a:cubicBezTo>
                    <a:pt x="1" y="4823"/>
                    <a:pt x="1339" y="7384"/>
                    <a:pt x="2992" y="8339"/>
                  </a:cubicBezTo>
                  <a:cubicBezTo>
                    <a:pt x="3413" y="8580"/>
                    <a:pt x="3814" y="8695"/>
                    <a:pt x="4178" y="8695"/>
                  </a:cubicBezTo>
                  <a:cubicBezTo>
                    <a:pt x="5240" y="8695"/>
                    <a:pt x="5982" y="7719"/>
                    <a:pt x="5982" y="6074"/>
                  </a:cubicBezTo>
                  <a:cubicBezTo>
                    <a:pt x="5982" y="3877"/>
                    <a:pt x="4645" y="1316"/>
                    <a:pt x="2992" y="360"/>
                  </a:cubicBezTo>
                  <a:cubicBezTo>
                    <a:pt x="2569" y="116"/>
                    <a:pt x="2167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980750" y="1808650"/>
              <a:ext cx="415200" cy="309150"/>
            </a:xfrm>
            <a:custGeom>
              <a:avLst/>
              <a:gdLst/>
              <a:ahLst/>
              <a:cxnLst/>
              <a:rect l="l" t="t" r="r" b="b"/>
              <a:pathLst>
                <a:path w="16608" h="12366" extrusionOk="0">
                  <a:moveTo>
                    <a:pt x="11598" y="1"/>
                  </a:moveTo>
                  <a:cubicBezTo>
                    <a:pt x="11244" y="1"/>
                    <a:pt x="10913" y="87"/>
                    <a:pt x="10617" y="259"/>
                  </a:cubicBezTo>
                  <a:lnTo>
                    <a:pt x="1" y="6528"/>
                  </a:lnTo>
                  <a:cubicBezTo>
                    <a:pt x="1" y="6528"/>
                    <a:pt x="266" y="6372"/>
                    <a:pt x="764" y="6372"/>
                  </a:cubicBezTo>
                  <a:cubicBezTo>
                    <a:pt x="1138" y="6372"/>
                    <a:pt x="1643" y="6459"/>
                    <a:pt x="2265" y="6766"/>
                  </a:cubicBezTo>
                  <a:cubicBezTo>
                    <a:pt x="2504" y="6881"/>
                    <a:pt x="2657" y="7034"/>
                    <a:pt x="2934" y="7225"/>
                  </a:cubicBezTo>
                  <a:cubicBezTo>
                    <a:pt x="4941" y="8630"/>
                    <a:pt x="5992" y="12366"/>
                    <a:pt x="5992" y="12366"/>
                  </a:cubicBezTo>
                  <a:lnTo>
                    <a:pt x="16608" y="6098"/>
                  </a:lnTo>
                  <a:cubicBezTo>
                    <a:pt x="16197" y="3776"/>
                    <a:pt x="14773" y="1425"/>
                    <a:pt x="13091" y="451"/>
                  </a:cubicBezTo>
                  <a:cubicBezTo>
                    <a:pt x="12574" y="151"/>
                    <a:pt x="12067" y="1"/>
                    <a:pt x="1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952075" y="1965350"/>
              <a:ext cx="178475" cy="152450"/>
            </a:xfrm>
            <a:custGeom>
              <a:avLst/>
              <a:gdLst/>
              <a:ahLst/>
              <a:cxnLst/>
              <a:rect l="l" t="t" r="r" b="b"/>
              <a:pathLst>
                <a:path w="7139" h="6098" extrusionOk="0">
                  <a:moveTo>
                    <a:pt x="2129" y="1"/>
                  </a:moveTo>
                  <a:cubicBezTo>
                    <a:pt x="1775" y="1"/>
                    <a:pt x="1444" y="87"/>
                    <a:pt x="1148" y="260"/>
                  </a:cubicBezTo>
                  <a:cubicBezTo>
                    <a:pt x="593" y="575"/>
                    <a:pt x="202" y="1177"/>
                    <a:pt x="1" y="1970"/>
                  </a:cubicBezTo>
                  <a:lnTo>
                    <a:pt x="221" y="2094"/>
                  </a:lnTo>
                  <a:cubicBezTo>
                    <a:pt x="393" y="1339"/>
                    <a:pt x="756" y="766"/>
                    <a:pt x="1272" y="470"/>
                  </a:cubicBezTo>
                  <a:cubicBezTo>
                    <a:pt x="1530" y="317"/>
                    <a:pt x="1816" y="250"/>
                    <a:pt x="2132" y="250"/>
                  </a:cubicBezTo>
                  <a:cubicBezTo>
                    <a:pt x="2562" y="250"/>
                    <a:pt x="3020" y="384"/>
                    <a:pt x="3498" y="661"/>
                  </a:cubicBezTo>
                  <a:cubicBezTo>
                    <a:pt x="5084" y="1578"/>
                    <a:pt x="6422" y="3757"/>
                    <a:pt x="6871" y="5935"/>
                  </a:cubicBezTo>
                  <a:lnTo>
                    <a:pt x="7139" y="6098"/>
                  </a:lnTo>
                  <a:cubicBezTo>
                    <a:pt x="6728" y="3776"/>
                    <a:pt x="5304" y="1425"/>
                    <a:pt x="3622" y="451"/>
                  </a:cubicBezTo>
                  <a:cubicBezTo>
                    <a:pt x="3105" y="151"/>
                    <a:pt x="2598" y="1"/>
                    <a:pt x="2129" y="1"/>
                  </a:cubicBezTo>
                  <a:close/>
                </a:path>
              </a:pathLst>
            </a:custGeom>
            <a:solidFill>
              <a:srgbClr val="1E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1" name="Google Shape;501;p31"/>
          <p:cNvCxnSpPr/>
          <p:nvPr/>
        </p:nvCxnSpPr>
        <p:spPr>
          <a:xfrm>
            <a:off x="8459444" y="140275"/>
            <a:ext cx="0" cy="1757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2" name="Google Shape;502;p31"/>
          <p:cNvCxnSpPr/>
          <p:nvPr/>
        </p:nvCxnSpPr>
        <p:spPr>
          <a:xfrm>
            <a:off x="8307519" y="140275"/>
            <a:ext cx="0" cy="115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1"/>
          <p:cNvCxnSpPr/>
          <p:nvPr/>
        </p:nvCxnSpPr>
        <p:spPr>
          <a:xfrm>
            <a:off x="121746" y="4091425"/>
            <a:ext cx="725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Google Shape;504;p31"/>
          <p:cNvCxnSpPr/>
          <p:nvPr/>
        </p:nvCxnSpPr>
        <p:spPr>
          <a:xfrm>
            <a:off x="121746" y="4215975"/>
            <a:ext cx="348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/>
          <p:nvPr/>
        </p:nvSpPr>
        <p:spPr>
          <a:xfrm>
            <a:off x="121425" y="140275"/>
            <a:ext cx="8901300" cy="4863000"/>
          </a:xfrm>
          <a:prstGeom prst="roundRect">
            <a:avLst>
              <a:gd name="adj" fmla="val 4005"/>
            </a:avLst>
          </a:prstGeom>
          <a:solidFill>
            <a:schemeClr val="accen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2"/>
          <p:cNvGrpSpPr/>
          <p:nvPr/>
        </p:nvGrpSpPr>
        <p:grpSpPr>
          <a:xfrm>
            <a:off x="7720459" y="353105"/>
            <a:ext cx="995977" cy="682870"/>
            <a:chOff x="3458975" y="1001825"/>
            <a:chExt cx="578350" cy="473000"/>
          </a:xfrm>
        </p:grpSpPr>
        <p:sp>
          <p:nvSpPr>
            <p:cNvPr id="508" name="Google Shape;508;p32"/>
            <p:cNvSpPr/>
            <p:nvPr/>
          </p:nvSpPr>
          <p:spPr>
            <a:xfrm>
              <a:off x="3970650" y="1224750"/>
              <a:ext cx="66675" cy="99100"/>
            </a:xfrm>
            <a:custGeom>
              <a:avLst/>
              <a:gdLst/>
              <a:ahLst/>
              <a:cxnLst/>
              <a:rect l="l" t="t" r="r" b="b"/>
              <a:pathLst>
                <a:path w="2667" h="3964" extrusionOk="0">
                  <a:moveTo>
                    <a:pt x="921" y="1"/>
                  </a:moveTo>
                  <a:cubicBezTo>
                    <a:pt x="806" y="1"/>
                    <a:pt x="699" y="30"/>
                    <a:pt x="602" y="84"/>
                  </a:cubicBezTo>
                  <a:lnTo>
                    <a:pt x="593" y="74"/>
                  </a:lnTo>
                  <a:lnTo>
                    <a:pt x="1" y="428"/>
                  </a:lnTo>
                  <a:lnTo>
                    <a:pt x="173" y="820"/>
                  </a:lnTo>
                  <a:cubicBezTo>
                    <a:pt x="153" y="906"/>
                    <a:pt x="144" y="1001"/>
                    <a:pt x="144" y="1106"/>
                  </a:cubicBezTo>
                  <a:cubicBezTo>
                    <a:pt x="144" y="2005"/>
                    <a:pt x="679" y="3037"/>
                    <a:pt x="1338" y="3467"/>
                  </a:cubicBezTo>
                  <a:lnTo>
                    <a:pt x="1558" y="3963"/>
                  </a:lnTo>
                  <a:lnTo>
                    <a:pt x="2236" y="3572"/>
                  </a:lnTo>
                  <a:cubicBezTo>
                    <a:pt x="2504" y="3409"/>
                    <a:pt x="2666" y="3065"/>
                    <a:pt x="2666" y="2559"/>
                  </a:cubicBezTo>
                  <a:cubicBezTo>
                    <a:pt x="2666" y="1632"/>
                    <a:pt x="2103" y="552"/>
                    <a:pt x="1405" y="151"/>
                  </a:cubicBezTo>
                  <a:cubicBezTo>
                    <a:pt x="1233" y="49"/>
                    <a:pt x="1070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3959425" y="1233350"/>
              <a:ext cx="63075" cy="91625"/>
            </a:xfrm>
            <a:custGeom>
              <a:avLst/>
              <a:gdLst/>
              <a:ahLst/>
              <a:cxnLst/>
              <a:rect l="l" t="t" r="r" b="b"/>
              <a:pathLst>
                <a:path w="2523" h="3665" extrusionOk="0">
                  <a:moveTo>
                    <a:pt x="762" y="0"/>
                  </a:moveTo>
                  <a:cubicBezTo>
                    <a:pt x="314" y="0"/>
                    <a:pt x="0" y="415"/>
                    <a:pt x="0" y="1106"/>
                  </a:cubicBezTo>
                  <a:cubicBezTo>
                    <a:pt x="0" y="2033"/>
                    <a:pt x="564" y="3113"/>
                    <a:pt x="1262" y="3514"/>
                  </a:cubicBezTo>
                  <a:cubicBezTo>
                    <a:pt x="1439" y="3616"/>
                    <a:pt x="1608" y="3665"/>
                    <a:pt x="1761" y="3665"/>
                  </a:cubicBezTo>
                  <a:cubicBezTo>
                    <a:pt x="2210" y="3665"/>
                    <a:pt x="2523" y="3250"/>
                    <a:pt x="2523" y="2559"/>
                  </a:cubicBezTo>
                  <a:cubicBezTo>
                    <a:pt x="2523" y="1632"/>
                    <a:pt x="1959" y="552"/>
                    <a:pt x="1262" y="151"/>
                  </a:cubicBezTo>
                  <a:cubicBezTo>
                    <a:pt x="1084" y="49"/>
                    <a:pt x="915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3706925" y="1266525"/>
              <a:ext cx="291450" cy="208300"/>
            </a:xfrm>
            <a:custGeom>
              <a:avLst/>
              <a:gdLst/>
              <a:ahLst/>
              <a:cxnLst/>
              <a:rect l="l" t="t" r="r" b="b"/>
              <a:pathLst>
                <a:path w="11658" h="8332" extrusionOk="0">
                  <a:moveTo>
                    <a:pt x="11111" y="0"/>
                  </a:moveTo>
                  <a:cubicBezTo>
                    <a:pt x="11059" y="0"/>
                    <a:pt x="11014" y="17"/>
                    <a:pt x="10979" y="47"/>
                  </a:cubicBezTo>
                  <a:cubicBezTo>
                    <a:pt x="10636" y="248"/>
                    <a:pt x="6947" y="2407"/>
                    <a:pt x="5428" y="3248"/>
                  </a:cubicBezTo>
                  <a:cubicBezTo>
                    <a:pt x="5208" y="3372"/>
                    <a:pt x="4998" y="3487"/>
                    <a:pt x="4807" y="3582"/>
                  </a:cubicBezTo>
                  <a:cubicBezTo>
                    <a:pt x="3546" y="4261"/>
                    <a:pt x="2714" y="4710"/>
                    <a:pt x="2322" y="6258"/>
                  </a:cubicBezTo>
                  <a:cubicBezTo>
                    <a:pt x="2170" y="6842"/>
                    <a:pt x="1695" y="7131"/>
                    <a:pt x="1385" y="7131"/>
                  </a:cubicBezTo>
                  <a:cubicBezTo>
                    <a:pt x="1365" y="7131"/>
                    <a:pt x="1347" y="7130"/>
                    <a:pt x="1329" y="7127"/>
                  </a:cubicBezTo>
                  <a:cubicBezTo>
                    <a:pt x="1252" y="7118"/>
                    <a:pt x="1204" y="7108"/>
                    <a:pt x="1204" y="6927"/>
                  </a:cubicBezTo>
                  <a:lnTo>
                    <a:pt x="1204" y="3019"/>
                  </a:lnTo>
                  <a:lnTo>
                    <a:pt x="1" y="3019"/>
                  </a:lnTo>
                  <a:lnTo>
                    <a:pt x="1" y="6927"/>
                  </a:lnTo>
                  <a:cubicBezTo>
                    <a:pt x="1" y="7682"/>
                    <a:pt x="459" y="8226"/>
                    <a:pt x="1176" y="8322"/>
                  </a:cubicBezTo>
                  <a:cubicBezTo>
                    <a:pt x="1243" y="8331"/>
                    <a:pt x="1310" y="8331"/>
                    <a:pt x="1386" y="8331"/>
                  </a:cubicBezTo>
                  <a:cubicBezTo>
                    <a:pt x="2227" y="8331"/>
                    <a:pt x="3192" y="7710"/>
                    <a:pt x="3479" y="6554"/>
                  </a:cubicBezTo>
                  <a:cubicBezTo>
                    <a:pt x="3746" y="5522"/>
                    <a:pt x="4224" y="5264"/>
                    <a:pt x="5380" y="4643"/>
                  </a:cubicBezTo>
                  <a:cubicBezTo>
                    <a:pt x="5571" y="4538"/>
                    <a:pt x="5781" y="4423"/>
                    <a:pt x="6011" y="4299"/>
                  </a:cubicBezTo>
                  <a:cubicBezTo>
                    <a:pt x="7606" y="3410"/>
                    <a:pt x="11476" y="1155"/>
                    <a:pt x="11515" y="1127"/>
                  </a:cubicBezTo>
                  <a:cubicBezTo>
                    <a:pt x="11601" y="1079"/>
                    <a:pt x="11658" y="974"/>
                    <a:pt x="11658" y="811"/>
                  </a:cubicBezTo>
                  <a:cubicBezTo>
                    <a:pt x="11658" y="515"/>
                    <a:pt x="11486" y="171"/>
                    <a:pt x="11266" y="47"/>
                  </a:cubicBezTo>
                  <a:cubicBezTo>
                    <a:pt x="11211" y="15"/>
                    <a:pt x="11158" y="0"/>
                    <a:pt x="1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494325" y="1001825"/>
              <a:ext cx="455325" cy="449100"/>
            </a:xfrm>
            <a:custGeom>
              <a:avLst/>
              <a:gdLst/>
              <a:ahLst/>
              <a:cxnLst/>
              <a:rect l="l" t="t" r="r" b="b"/>
              <a:pathLst>
                <a:path w="18213" h="17964" extrusionOk="0">
                  <a:moveTo>
                    <a:pt x="12527" y="0"/>
                  </a:moveTo>
                  <a:cubicBezTo>
                    <a:pt x="12374" y="0"/>
                    <a:pt x="12222" y="48"/>
                    <a:pt x="12078" y="134"/>
                  </a:cubicBezTo>
                  <a:lnTo>
                    <a:pt x="0" y="7033"/>
                  </a:lnTo>
                  <a:lnTo>
                    <a:pt x="5514" y="17964"/>
                  </a:lnTo>
                  <a:lnTo>
                    <a:pt x="17668" y="11036"/>
                  </a:lnTo>
                  <a:lnTo>
                    <a:pt x="17668" y="11017"/>
                  </a:lnTo>
                  <a:cubicBezTo>
                    <a:pt x="17792" y="10960"/>
                    <a:pt x="17907" y="10864"/>
                    <a:pt x="17993" y="10740"/>
                  </a:cubicBezTo>
                  <a:cubicBezTo>
                    <a:pt x="18136" y="10539"/>
                    <a:pt x="18213" y="10262"/>
                    <a:pt x="18213" y="9957"/>
                  </a:cubicBezTo>
                  <a:lnTo>
                    <a:pt x="18213" y="4520"/>
                  </a:lnTo>
                  <a:cubicBezTo>
                    <a:pt x="18213" y="3736"/>
                    <a:pt x="17744" y="2857"/>
                    <a:pt x="17142" y="2513"/>
                  </a:cubicBezTo>
                  <a:lnTo>
                    <a:pt x="13072" y="153"/>
                  </a:lnTo>
                  <a:cubicBezTo>
                    <a:pt x="12890" y="48"/>
                    <a:pt x="12709" y="0"/>
                    <a:pt x="1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3949400" y="1109550"/>
              <a:ext cx="250" cy="139050"/>
            </a:xfrm>
            <a:custGeom>
              <a:avLst/>
              <a:gdLst/>
              <a:ahLst/>
              <a:cxnLst/>
              <a:rect l="l" t="t" r="r" b="b"/>
              <a:pathLst>
                <a:path w="10" h="5562" extrusionOk="0">
                  <a:moveTo>
                    <a:pt x="0" y="0"/>
                  </a:moveTo>
                  <a:lnTo>
                    <a:pt x="0" y="5562"/>
                  </a:lnTo>
                  <a:lnTo>
                    <a:pt x="10" y="55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0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660825" y="1109775"/>
              <a:ext cx="288825" cy="305575"/>
            </a:xfrm>
            <a:custGeom>
              <a:avLst/>
              <a:gdLst/>
              <a:ahLst/>
              <a:cxnLst/>
              <a:rect l="l" t="t" r="r" b="b"/>
              <a:pathLst>
                <a:path w="11553" h="12223" extrusionOk="0">
                  <a:moveTo>
                    <a:pt x="11543" y="1"/>
                  </a:moveTo>
                  <a:lnTo>
                    <a:pt x="0" y="6661"/>
                  </a:lnTo>
                  <a:lnTo>
                    <a:pt x="0" y="12222"/>
                  </a:lnTo>
                  <a:lnTo>
                    <a:pt x="11553" y="5553"/>
                  </a:lnTo>
                  <a:lnTo>
                    <a:pt x="11553" y="202"/>
                  </a:lnTo>
                  <a:cubicBezTo>
                    <a:pt x="11553" y="135"/>
                    <a:pt x="11553" y="68"/>
                    <a:pt x="11543" y="1"/>
                  </a:cubicBezTo>
                  <a:close/>
                </a:path>
              </a:pathLst>
            </a:custGeom>
            <a:solidFill>
              <a:srgbClr val="CF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634550" y="1244025"/>
              <a:ext cx="43975" cy="205700"/>
            </a:xfrm>
            <a:custGeom>
              <a:avLst/>
              <a:gdLst/>
              <a:ahLst/>
              <a:cxnLst/>
              <a:rect l="l" t="t" r="r" b="b"/>
              <a:pathLst>
                <a:path w="1759" h="8228" extrusionOk="0">
                  <a:moveTo>
                    <a:pt x="1758" y="1"/>
                  </a:moveTo>
                  <a:lnTo>
                    <a:pt x="0" y="441"/>
                  </a:lnTo>
                  <a:lnTo>
                    <a:pt x="0" y="8228"/>
                  </a:lnTo>
                  <a:lnTo>
                    <a:pt x="1758" y="7225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481175" y="1175250"/>
              <a:ext cx="165100" cy="277825"/>
            </a:xfrm>
            <a:custGeom>
              <a:avLst/>
              <a:gdLst/>
              <a:ahLst/>
              <a:cxnLst/>
              <a:rect l="l" t="t" r="r" b="b"/>
              <a:pathLst>
                <a:path w="6604" h="11113" extrusionOk="0">
                  <a:moveTo>
                    <a:pt x="918" y="0"/>
                  </a:moveTo>
                  <a:cubicBezTo>
                    <a:pt x="479" y="0"/>
                    <a:pt x="1" y="363"/>
                    <a:pt x="1" y="1156"/>
                  </a:cubicBezTo>
                  <a:lnTo>
                    <a:pt x="1" y="6593"/>
                  </a:lnTo>
                  <a:cubicBezTo>
                    <a:pt x="1" y="7367"/>
                    <a:pt x="469" y="8256"/>
                    <a:pt x="1071" y="8600"/>
                  </a:cubicBezTo>
                  <a:lnTo>
                    <a:pt x="5142" y="10950"/>
                  </a:lnTo>
                  <a:cubicBezTo>
                    <a:pt x="5323" y="11055"/>
                    <a:pt x="5505" y="11113"/>
                    <a:pt x="5686" y="11113"/>
                  </a:cubicBezTo>
                  <a:cubicBezTo>
                    <a:pt x="5963" y="11113"/>
                    <a:pt x="6212" y="10979"/>
                    <a:pt x="6384" y="10740"/>
                  </a:cubicBezTo>
                  <a:cubicBezTo>
                    <a:pt x="6527" y="10539"/>
                    <a:pt x="6603" y="10272"/>
                    <a:pt x="6603" y="9957"/>
                  </a:cubicBezTo>
                  <a:lnTo>
                    <a:pt x="6603" y="4520"/>
                  </a:lnTo>
                  <a:cubicBezTo>
                    <a:pt x="6603" y="3736"/>
                    <a:pt x="6135" y="2857"/>
                    <a:pt x="5533" y="2513"/>
                  </a:cubicBezTo>
                  <a:lnTo>
                    <a:pt x="1453" y="153"/>
                  </a:lnTo>
                  <a:cubicBezTo>
                    <a:pt x="1272" y="57"/>
                    <a:pt x="109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3490725" y="1184825"/>
              <a:ext cx="145750" cy="258425"/>
            </a:xfrm>
            <a:custGeom>
              <a:avLst/>
              <a:gdLst/>
              <a:ahLst/>
              <a:cxnLst/>
              <a:rect l="l" t="t" r="r" b="b"/>
              <a:pathLst>
                <a:path w="5830" h="10337" extrusionOk="0">
                  <a:moveTo>
                    <a:pt x="536" y="1"/>
                  </a:moveTo>
                  <a:cubicBezTo>
                    <a:pt x="224" y="1"/>
                    <a:pt x="1" y="289"/>
                    <a:pt x="1" y="773"/>
                  </a:cubicBezTo>
                  <a:lnTo>
                    <a:pt x="1" y="6210"/>
                  </a:lnTo>
                  <a:cubicBezTo>
                    <a:pt x="1" y="6850"/>
                    <a:pt x="402" y="7605"/>
                    <a:pt x="880" y="7882"/>
                  </a:cubicBezTo>
                  <a:lnTo>
                    <a:pt x="4960" y="10233"/>
                  </a:lnTo>
                  <a:cubicBezTo>
                    <a:pt x="5082" y="10303"/>
                    <a:pt x="5198" y="10337"/>
                    <a:pt x="5303" y="10337"/>
                  </a:cubicBezTo>
                  <a:cubicBezTo>
                    <a:pt x="5612" y="10337"/>
                    <a:pt x="5830" y="10051"/>
                    <a:pt x="5830" y="9574"/>
                  </a:cubicBezTo>
                  <a:lnTo>
                    <a:pt x="5830" y="4137"/>
                  </a:lnTo>
                  <a:cubicBezTo>
                    <a:pt x="5830" y="3496"/>
                    <a:pt x="5438" y="2742"/>
                    <a:pt x="4960" y="2465"/>
                  </a:cubicBezTo>
                  <a:lnTo>
                    <a:pt x="880" y="104"/>
                  </a:lnTo>
                  <a:cubicBezTo>
                    <a:pt x="759" y="34"/>
                    <a:pt x="642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514875" y="1227425"/>
              <a:ext cx="97725" cy="173350"/>
            </a:xfrm>
            <a:custGeom>
              <a:avLst/>
              <a:gdLst/>
              <a:ahLst/>
              <a:cxnLst/>
              <a:rect l="l" t="t" r="r" b="b"/>
              <a:pathLst>
                <a:path w="3909" h="6934" extrusionOk="0">
                  <a:moveTo>
                    <a:pt x="348" y="0"/>
                  </a:moveTo>
                  <a:cubicBezTo>
                    <a:pt x="142" y="0"/>
                    <a:pt x="0" y="193"/>
                    <a:pt x="0" y="512"/>
                  </a:cubicBezTo>
                  <a:lnTo>
                    <a:pt x="0" y="4162"/>
                  </a:lnTo>
                  <a:cubicBezTo>
                    <a:pt x="0" y="4592"/>
                    <a:pt x="258" y="5099"/>
                    <a:pt x="583" y="5290"/>
                  </a:cubicBezTo>
                  <a:lnTo>
                    <a:pt x="3316" y="6866"/>
                  </a:lnTo>
                  <a:cubicBezTo>
                    <a:pt x="3397" y="6912"/>
                    <a:pt x="3475" y="6933"/>
                    <a:pt x="3545" y="6933"/>
                  </a:cubicBezTo>
                  <a:cubicBezTo>
                    <a:pt x="3758" y="6933"/>
                    <a:pt x="3908" y="6740"/>
                    <a:pt x="3908" y="6417"/>
                  </a:cubicBezTo>
                  <a:lnTo>
                    <a:pt x="3908" y="2777"/>
                  </a:lnTo>
                  <a:cubicBezTo>
                    <a:pt x="3908" y="2337"/>
                    <a:pt x="3641" y="1840"/>
                    <a:pt x="3316" y="1649"/>
                  </a:cubicBezTo>
                  <a:lnTo>
                    <a:pt x="583" y="73"/>
                  </a:lnTo>
                  <a:cubicBezTo>
                    <a:pt x="499" y="23"/>
                    <a:pt x="4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526575" y="1260200"/>
              <a:ext cx="69050" cy="100300"/>
            </a:xfrm>
            <a:custGeom>
              <a:avLst/>
              <a:gdLst/>
              <a:ahLst/>
              <a:cxnLst/>
              <a:rect l="l" t="t" r="r" b="b"/>
              <a:pathLst>
                <a:path w="2762" h="4012" extrusionOk="0">
                  <a:moveTo>
                    <a:pt x="833" y="1"/>
                  </a:moveTo>
                  <a:cubicBezTo>
                    <a:pt x="345" y="1"/>
                    <a:pt x="0" y="453"/>
                    <a:pt x="0" y="1208"/>
                  </a:cubicBezTo>
                  <a:cubicBezTo>
                    <a:pt x="0" y="2230"/>
                    <a:pt x="621" y="3405"/>
                    <a:pt x="1376" y="3845"/>
                  </a:cubicBezTo>
                  <a:cubicBezTo>
                    <a:pt x="1573" y="3958"/>
                    <a:pt x="1760" y="4012"/>
                    <a:pt x="1929" y="4012"/>
                  </a:cubicBezTo>
                  <a:cubicBezTo>
                    <a:pt x="2419" y="4012"/>
                    <a:pt x="2762" y="3563"/>
                    <a:pt x="2762" y="2803"/>
                  </a:cubicBezTo>
                  <a:cubicBezTo>
                    <a:pt x="2762" y="1791"/>
                    <a:pt x="2141" y="606"/>
                    <a:pt x="1376" y="166"/>
                  </a:cubicBezTo>
                  <a:cubicBezTo>
                    <a:pt x="1184" y="54"/>
                    <a:pt x="100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536850" y="1275325"/>
              <a:ext cx="48500" cy="70275"/>
            </a:xfrm>
            <a:custGeom>
              <a:avLst/>
              <a:gdLst/>
              <a:ahLst/>
              <a:cxnLst/>
              <a:rect l="l" t="t" r="r" b="b"/>
              <a:pathLst>
                <a:path w="1940" h="2811" extrusionOk="0">
                  <a:moveTo>
                    <a:pt x="581" y="0"/>
                  </a:moveTo>
                  <a:cubicBezTo>
                    <a:pt x="239" y="0"/>
                    <a:pt x="0" y="315"/>
                    <a:pt x="0" y="842"/>
                  </a:cubicBezTo>
                  <a:cubicBezTo>
                    <a:pt x="0" y="1558"/>
                    <a:pt x="430" y="2380"/>
                    <a:pt x="965" y="2695"/>
                  </a:cubicBezTo>
                  <a:cubicBezTo>
                    <a:pt x="1102" y="2773"/>
                    <a:pt x="1232" y="2810"/>
                    <a:pt x="1350" y="2810"/>
                  </a:cubicBezTo>
                  <a:cubicBezTo>
                    <a:pt x="1696" y="2810"/>
                    <a:pt x="1940" y="2494"/>
                    <a:pt x="1940" y="1960"/>
                  </a:cubicBezTo>
                  <a:cubicBezTo>
                    <a:pt x="1940" y="1252"/>
                    <a:pt x="1500" y="421"/>
                    <a:pt x="965" y="115"/>
                  </a:cubicBezTo>
                  <a:cubicBezTo>
                    <a:pt x="829" y="37"/>
                    <a:pt x="699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551425" y="1296350"/>
              <a:ext cx="19375" cy="28175"/>
            </a:xfrm>
            <a:custGeom>
              <a:avLst/>
              <a:gdLst/>
              <a:ahLst/>
              <a:cxnLst/>
              <a:rect l="l" t="t" r="r" b="b"/>
              <a:pathLst>
                <a:path w="775" h="1127" extrusionOk="0">
                  <a:moveTo>
                    <a:pt x="227" y="0"/>
                  </a:moveTo>
                  <a:cubicBezTo>
                    <a:pt x="94" y="0"/>
                    <a:pt x="0" y="123"/>
                    <a:pt x="0" y="335"/>
                  </a:cubicBezTo>
                  <a:cubicBezTo>
                    <a:pt x="0" y="622"/>
                    <a:pt x="172" y="956"/>
                    <a:pt x="382" y="1080"/>
                  </a:cubicBezTo>
                  <a:cubicBezTo>
                    <a:pt x="438" y="1112"/>
                    <a:pt x="491" y="1127"/>
                    <a:pt x="538" y="1127"/>
                  </a:cubicBezTo>
                  <a:cubicBezTo>
                    <a:pt x="678" y="1127"/>
                    <a:pt x="774" y="998"/>
                    <a:pt x="774" y="784"/>
                  </a:cubicBezTo>
                  <a:cubicBezTo>
                    <a:pt x="774" y="497"/>
                    <a:pt x="602" y="173"/>
                    <a:pt x="382" y="48"/>
                  </a:cubicBezTo>
                  <a:cubicBezTo>
                    <a:pt x="327" y="16"/>
                    <a:pt x="27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521325" y="1331975"/>
              <a:ext cx="12925" cy="18750"/>
            </a:xfrm>
            <a:custGeom>
              <a:avLst/>
              <a:gdLst/>
              <a:ahLst/>
              <a:cxnLst/>
              <a:rect l="l" t="t" r="r" b="b"/>
              <a:pathLst>
                <a:path w="517" h="750" extrusionOk="0">
                  <a:moveTo>
                    <a:pt x="159" y="0"/>
                  </a:moveTo>
                  <a:cubicBezTo>
                    <a:pt x="65" y="0"/>
                    <a:pt x="0" y="85"/>
                    <a:pt x="0" y="229"/>
                  </a:cubicBezTo>
                  <a:cubicBezTo>
                    <a:pt x="0" y="420"/>
                    <a:pt x="115" y="639"/>
                    <a:pt x="258" y="716"/>
                  </a:cubicBezTo>
                  <a:cubicBezTo>
                    <a:pt x="296" y="739"/>
                    <a:pt x="332" y="749"/>
                    <a:pt x="364" y="749"/>
                  </a:cubicBezTo>
                  <a:cubicBezTo>
                    <a:pt x="454" y="749"/>
                    <a:pt x="516" y="666"/>
                    <a:pt x="516" y="525"/>
                  </a:cubicBezTo>
                  <a:cubicBezTo>
                    <a:pt x="516" y="334"/>
                    <a:pt x="401" y="114"/>
                    <a:pt x="258" y="28"/>
                  </a:cubicBezTo>
                  <a:cubicBezTo>
                    <a:pt x="223" y="9"/>
                    <a:pt x="18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592500" y="1373875"/>
              <a:ext cx="12925" cy="18900"/>
            </a:xfrm>
            <a:custGeom>
              <a:avLst/>
              <a:gdLst/>
              <a:ahLst/>
              <a:cxnLst/>
              <a:rect l="l" t="t" r="r" b="b"/>
              <a:pathLst>
                <a:path w="517" h="756" extrusionOk="0">
                  <a:moveTo>
                    <a:pt x="153" y="0"/>
                  </a:moveTo>
                  <a:cubicBezTo>
                    <a:pt x="63" y="0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6" y="744"/>
                    <a:pt x="332" y="755"/>
                    <a:pt x="364" y="755"/>
                  </a:cubicBezTo>
                  <a:cubicBezTo>
                    <a:pt x="454" y="755"/>
                    <a:pt x="517" y="671"/>
                    <a:pt x="517" y="531"/>
                  </a:cubicBezTo>
                  <a:cubicBezTo>
                    <a:pt x="517" y="339"/>
                    <a:pt x="402" y="120"/>
                    <a:pt x="259" y="34"/>
                  </a:cubicBezTo>
                  <a:cubicBezTo>
                    <a:pt x="221" y="11"/>
                    <a:pt x="185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521325" y="1236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7" y="1"/>
                  </a:moveTo>
                  <a:cubicBezTo>
                    <a:pt x="64" y="1"/>
                    <a:pt x="0" y="90"/>
                    <a:pt x="0" y="233"/>
                  </a:cubicBezTo>
                  <a:cubicBezTo>
                    <a:pt x="0" y="415"/>
                    <a:pt x="115" y="644"/>
                    <a:pt x="258" y="720"/>
                  </a:cubicBezTo>
                  <a:cubicBezTo>
                    <a:pt x="296" y="743"/>
                    <a:pt x="332" y="754"/>
                    <a:pt x="364" y="754"/>
                  </a:cubicBezTo>
                  <a:cubicBezTo>
                    <a:pt x="454" y="754"/>
                    <a:pt x="516" y="670"/>
                    <a:pt x="516" y="529"/>
                  </a:cubicBezTo>
                  <a:cubicBezTo>
                    <a:pt x="516" y="338"/>
                    <a:pt x="401" y="118"/>
                    <a:pt x="258" y="32"/>
                  </a:cubicBezTo>
                  <a:cubicBezTo>
                    <a:pt x="222" y="11"/>
                    <a:pt x="188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592500" y="1278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3" y="1"/>
                  </a:moveTo>
                  <a:cubicBezTo>
                    <a:pt x="63" y="1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5" y="744"/>
                    <a:pt x="329" y="754"/>
                    <a:pt x="360" y="754"/>
                  </a:cubicBezTo>
                  <a:cubicBezTo>
                    <a:pt x="452" y="754"/>
                    <a:pt x="517" y="664"/>
                    <a:pt x="517" y="521"/>
                  </a:cubicBezTo>
                  <a:cubicBezTo>
                    <a:pt x="517" y="340"/>
                    <a:pt x="402" y="110"/>
                    <a:pt x="259" y="34"/>
                  </a:cubicBezTo>
                  <a:cubicBezTo>
                    <a:pt x="221" y="11"/>
                    <a:pt x="185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3458975" y="1150875"/>
              <a:ext cx="216925" cy="134750"/>
            </a:xfrm>
            <a:custGeom>
              <a:avLst/>
              <a:gdLst/>
              <a:ahLst/>
              <a:cxnLst/>
              <a:rect l="l" t="t" r="r" b="b"/>
              <a:pathLst>
                <a:path w="8677" h="5390" extrusionOk="0">
                  <a:moveTo>
                    <a:pt x="2756" y="0"/>
                  </a:moveTo>
                  <a:cubicBezTo>
                    <a:pt x="2578" y="0"/>
                    <a:pt x="2399" y="48"/>
                    <a:pt x="2236" y="144"/>
                  </a:cubicBezTo>
                  <a:lnTo>
                    <a:pt x="459" y="1166"/>
                  </a:lnTo>
                  <a:cubicBezTo>
                    <a:pt x="0" y="1434"/>
                    <a:pt x="325" y="2055"/>
                    <a:pt x="1510" y="2733"/>
                  </a:cubicBezTo>
                  <a:cubicBezTo>
                    <a:pt x="1644" y="2810"/>
                    <a:pt x="1787" y="2896"/>
                    <a:pt x="1921" y="2972"/>
                  </a:cubicBezTo>
                  <a:cubicBezTo>
                    <a:pt x="2991" y="3584"/>
                    <a:pt x="4052" y="4205"/>
                    <a:pt x="4052" y="4205"/>
                  </a:cubicBezTo>
                  <a:cubicBezTo>
                    <a:pt x="4195" y="4281"/>
                    <a:pt x="4329" y="4358"/>
                    <a:pt x="4462" y="4444"/>
                  </a:cubicBezTo>
                  <a:cubicBezTo>
                    <a:pt x="5305" y="4926"/>
                    <a:pt x="6089" y="5162"/>
                    <a:pt x="6637" y="5162"/>
                  </a:cubicBezTo>
                  <a:cubicBezTo>
                    <a:pt x="6860" y="5162"/>
                    <a:pt x="7044" y="5123"/>
                    <a:pt x="7176" y="5046"/>
                  </a:cubicBezTo>
                  <a:cubicBezTo>
                    <a:pt x="7310" y="4979"/>
                    <a:pt x="7482" y="4864"/>
                    <a:pt x="7683" y="4759"/>
                  </a:cubicBezTo>
                  <a:cubicBezTo>
                    <a:pt x="7773" y="4712"/>
                    <a:pt x="7852" y="4692"/>
                    <a:pt x="7922" y="4692"/>
                  </a:cubicBezTo>
                  <a:cubicBezTo>
                    <a:pt x="8332" y="4692"/>
                    <a:pt x="8409" y="5390"/>
                    <a:pt x="8409" y="5390"/>
                  </a:cubicBezTo>
                  <a:cubicBezTo>
                    <a:pt x="8409" y="5390"/>
                    <a:pt x="8571" y="5342"/>
                    <a:pt x="8600" y="5275"/>
                  </a:cubicBezTo>
                  <a:cubicBezTo>
                    <a:pt x="8600" y="4549"/>
                    <a:pt x="8676" y="3240"/>
                    <a:pt x="8285" y="3039"/>
                  </a:cubicBezTo>
                  <a:cubicBezTo>
                    <a:pt x="7969" y="2886"/>
                    <a:pt x="7176" y="2399"/>
                    <a:pt x="7176" y="2399"/>
                  </a:cubicBezTo>
                  <a:lnTo>
                    <a:pt x="5045" y="1166"/>
                  </a:lnTo>
                  <a:lnTo>
                    <a:pt x="3268" y="144"/>
                  </a:lnTo>
                  <a:cubicBezTo>
                    <a:pt x="3110" y="48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3458975" y="1145800"/>
              <a:ext cx="222900" cy="129125"/>
            </a:xfrm>
            <a:custGeom>
              <a:avLst/>
              <a:gdLst/>
              <a:ahLst/>
              <a:cxnLst/>
              <a:rect l="l" t="t" r="r" b="b"/>
              <a:pathLst>
                <a:path w="8916" h="5165" extrusionOk="0">
                  <a:moveTo>
                    <a:pt x="2756" y="0"/>
                  </a:moveTo>
                  <a:cubicBezTo>
                    <a:pt x="2578" y="0"/>
                    <a:pt x="2399" y="46"/>
                    <a:pt x="2236" y="137"/>
                  </a:cubicBezTo>
                  <a:lnTo>
                    <a:pt x="459" y="1169"/>
                  </a:lnTo>
                  <a:cubicBezTo>
                    <a:pt x="0" y="1436"/>
                    <a:pt x="325" y="2048"/>
                    <a:pt x="1510" y="2736"/>
                  </a:cubicBezTo>
                  <a:cubicBezTo>
                    <a:pt x="1644" y="2812"/>
                    <a:pt x="1787" y="2888"/>
                    <a:pt x="1921" y="2974"/>
                  </a:cubicBezTo>
                  <a:cubicBezTo>
                    <a:pt x="2991" y="3586"/>
                    <a:pt x="4052" y="4198"/>
                    <a:pt x="4052" y="4198"/>
                  </a:cubicBezTo>
                  <a:cubicBezTo>
                    <a:pt x="4195" y="4284"/>
                    <a:pt x="4329" y="4360"/>
                    <a:pt x="4462" y="4436"/>
                  </a:cubicBezTo>
                  <a:cubicBezTo>
                    <a:pt x="5306" y="4926"/>
                    <a:pt x="6091" y="5164"/>
                    <a:pt x="6639" y="5164"/>
                  </a:cubicBezTo>
                  <a:cubicBezTo>
                    <a:pt x="6861" y="5164"/>
                    <a:pt x="7044" y="5125"/>
                    <a:pt x="7176" y="5048"/>
                  </a:cubicBezTo>
                  <a:cubicBezTo>
                    <a:pt x="7644" y="4780"/>
                    <a:pt x="8781" y="4121"/>
                    <a:pt x="8781" y="4121"/>
                  </a:cubicBezTo>
                  <a:cubicBezTo>
                    <a:pt x="8781" y="4121"/>
                    <a:pt x="8915" y="3357"/>
                    <a:pt x="8390" y="3099"/>
                  </a:cubicBezTo>
                  <a:cubicBezTo>
                    <a:pt x="8074" y="2936"/>
                    <a:pt x="7176" y="2392"/>
                    <a:pt x="7176" y="2392"/>
                  </a:cubicBezTo>
                  <a:lnTo>
                    <a:pt x="5045" y="1169"/>
                  </a:lnTo>
                  <a:lnTo>
                    <a:pt x="3268" y="137"/>
                  </a:lnTo>
                  <a:cubicBezTo>
                    <a:pt x="3110" y="46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670239" y="1169500"/>
              <a:ext cx="280225" cy="183500"/>
            </a:xfrm>
            <a:custGeom>
              <a:avLst/>
              <a:gdLst/>
              <a:ahLst/>
              <a:cxnLst/>
              <a:rect l="l" t="t" r="r" b="b"/>
              <a:pathLst>
                <a:path w="11209" h="7340" extrusionOk="0">
                  <a:moveTo>
                    <a:pt x="11209" y="1"/>
                  </a:moveTo>
                  <a:lnTo>
                    <a:pt x="0" y="6470"/>
                  </a:lnTo>
                  <a:lnTo>
                    <a:pt x="0" y="7339"/>
                  </a:lnTo>
                  <a:lnTo>
                    <a:pt x="11209" y="861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8" name="Google Shape;528;p32"/>
          <p:cNvCxnSpPr/>
          <p:nvPr/>
        </p:nvCxnSpPr>
        <p:spPr>
          <a:xfrm>
            <a:off x="682643" y="140275"/>
            <a:ext cx="0" cy="1757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Google Shape;529;p32"/>
          <p:cNvCxnSpPr/>
          <p:nvPr/>
        </p:nvCxnSpPr>
        <p:spPr>
          <a:xfrm>
            <a:off x="834568" y="140275"/>
            <a:ext cx="0" cy="1152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0" name="Google Shape;530;p32"/>
          <p:cNvCxnSpPr/>
          <p:nvPr/>
        </p:nvCxnSpPr>
        <p:spPr>
          <a:xfrm rot="10800000">
            <a:off x="8294941" y="4091425"/>
            <a:ext cx="725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1" name="Google Shape;531;p32"/>
          <p:cNvCxnSpPr/>
          <p:nvPr/>
        </p:nvCxnSpPr>
        <p:spPr>
          <a:xfrm rot="10800000">
            <a:off x="8672341" y="4215975"/>
            <a:ext cx="348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8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pos="2880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0">
          <p15:clr>
            <a:srgbClr val="EA4335"/>
          </p15:clr>
        </p15:guide>
        <p15:guide id="7" orient="horz" pos="174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6"/>
          <p:cNvSpPr txBox="1">
            <a:spLocks noGrp="1"/>
          </p:cNvSpPr>
          <p:nvPr>
            <p:ph type="ctrTitle"/>
          </p:nvPr>
        </p:nvSpPr>
        <p:spPr>
          <a:xfrm>
            <a:off x="720000" y="1206900"/>
            <a:ext cx="4312500" cy="21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3"/>
                </a:solidFill>
              </a:rPr>
              <a:t>EMERGENCY</a:t>
            </a:r>
            <a:br>
              <a:rPr lang="en-IN" dirty="0">
                <a:solidFill>
                  <a:schemeClr val="accent3"/>
                </a:solidFill>
              </a:rPr>
            </a:br>
            <a:r>
              <a:rPr lang="en-IN" dirty="0">
                <a:solidFill>
                  <a:schemeClr val="accent3"/>
                </a:solidFill>
              </a:rPr>
              <a:t>BUNKER</a:t>
            </a:r>
          </a:p>
        </p:txBody>
      </p:sp>
      <p:sp>
        <p:nvSpPr>
          <p:cNvPr id="543" name="Google Shape;543;p36"/>
          <p:cNvSpPr txBox="1">
            <a:spLocks noGrp="1"/>
          </p:cNvSpPr>
          <p:nvPr>
            <p:ph type="subTitle" idx="1"/>
          </p:nvPr>
        </p:nvSpPr>
        <p:spPr>
          <a:xfrm>
            <a:off x="720000" y="3549300"/>
            <a:ext cx="4312500" cy="54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"Prepare for anything, with emergency bunker: Your refuge in uncertain times."</a:t>
            </a:r>
            <a:endParaRPr dirty="0"/>
          </a:p>
        </p:txBody>
      </p:sp>
      <p:grpSp>
        <p:nvGrpSpPr>
          <p:cNvPr id="544" name="Google Shape;544;p36"/>
          <p:cNvGrpSpPr/>
          <p:nvPr/>
        </p:nvGrpSpPr>
        <p:grpSpPr>
          <a:xfrm flipH="1">
            <a:off x="304136" y="374266"/>
            <a:ext cx="831725" cy="680221"/>
            <a:chOff x="3458975" y="1001825"/>
            <a:chExt cx="578350" cy="473000"/>
          </a:xfrm>
        </p:grpSpPr>
        <p:sp>
          <p:nvSpPr>
            <p:cNvPr id="545" name="Google Shape;545;p36"/>
            <p:cNvSpPr/>
            <p:nvPr/>
          </p:nvSpPr>
          <p:spPr>
            <a:xfrm>
              <a:off x="3970650" y="1224750"/>
              <a:ext cx="66675" cy="99100"/>
            </a:xfrm>
            <a:custGeom>
              <a:avLst/>
              <a:gdLst/>
              <a:ahLst/>
              <a:cxnLst/>
              <a:rect l="l" t="t" r="r" b="b"/>
              <a:pathLst>
                <a:path w="2667" h="3964" extrusionOk="0">
                  <a:moveTo>
                    <a:pt x="921" y="1"/>
                  </a:moveTo>
                  <a:cubicBezTo>
                    <a:pt x="806" y="1"/>
                    <a:pt x="699" y="30"/>
                    <a:pt x="602" y="84"/>
                  </a:cubicBezTo>
                  <a:lnTo>
                    <a:pt x="593" y="74"/>
                  </a:lnTo>
                  <a:lnTo>
                    <a:pt x="1" y="428"/>
                  </a:lnTo>
                  <a:lnTo>
                    <a:pt x="173" y="820"/>
                  </a:lnTo>
                  <a:cubicBezTo>
                    <a:pt x="153" y="906"/>
                    <a:pt x="144" y="1001"/>
                    <a:pt x="144" y="1106"/>
                  </a:cubicBezTo>
                  <a:cubicBezTo>
                    <a:pt x="144" y="2005"/>
                    <a:pt x="679" y="3037"/>
                    <a:pt x="1338" y="3467"/>
                  </a:cubicBezTo>
                  <a:lnTo>
                    <a:pt x="1558" y="3963"/>
                  </a:lnTo>
                  <a:lnTo>
                    <a:pt x="2236" y="3572"/>
                  </a:lnTo>
                  <a:cubicBezTo>
                    <a:pt x="2504" y="3409"/>
                    <a:pt x="2666" y="3065"/>
                    <a:pt x="2666" y="2559"/>
                  </a:cubicBezTo>
                  <a:cubicBezTo>
                    <a:pt x="2666" y="1632"/>
                    <a:pt x="2103" y="552"/>
                    <a:pt x="1405" y="151"/>
                  </a:cubicBezTo>
                  <a:cubicBezTo>
                    <a:pt x="1233" y="49"/>
                    <a:pt x="1070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3959425" y="1233350"/>
              <a:ext cx="63075" cy="91625"/>
            </a:xfrm>
            <a:custGeom>
              <a:avLst/>
              <a:gdLst/>
              <a:ahLst/>
              <a:cxnLst/>
              <a:rect l="l" t="t" r="r" b="b"/>
              <a:pathLst>
                <a:path w="2523" h="3665" extrusionOk="0">
                  <a:moveTo>
                    <a:pt x="762" y="0"/>
                  </a:moveTo>
                  <a:cubicBezTo>
                    <a:pt x="314" y="0"/>
                    <a:pt x="0" y="415"/>
                    <a:pt x="0" y="1106"/>
                  </a:cubicBezTo>
                  <a:cubicBezTo>
                    <a:pt x="0" y="2033"/>
                    <a:pt x="564" y="3113"/>
                    <a:pt x="1262" y="3514"/>
                  </a:cubicBezTo>
                  <a:cubicBezTo>
                    <a:pt x="1439" y="3616"/>
                    <a:pt x="1608" y="3665"/>
                    <a:pt x="1761" y="3665"/>
                  </a:cubicBezTo>
                  <a:cubicBezTo>
                    <a:pt x="2210" y="3665"/>
                    <a:pt x="2523" y="3250"/>
                    <a:pt x="2523" y="2559"/>
                  </a:cubicBezTo>
                  <a:cubicBezTo>
                    <a:pt x="2523" y="1632"/>
                    <a:pt x="1959" y="552"/>
                    <a:pt x="1262" y="151"/>
                  </a:cubicBezTo>
                  <a:cubicBezTo>
                    <a:pt x="1084" y="49"/>
                    <a:pt x="915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706925" y="1266525"/>
              <a:ext cx="291450" cy="208300"/>
            </a:xfrm>
            <a:custGeom>
              <a:avLst/>
              <a:gdLst/>
              <a:ahLst/>
              <a:cxnLst/>
              <a:rect l="l" t="t" r="r" b="b"/>
              <a:pathLst>
                <a:path w="11658" h="8332" extrusionOk="0">
                  <a:moveTo>
                    <a:pt x="11111" y="0"/>
                  </a:moveTo>
                  <a:cubicBezTo>
                    <a:pt x="11059" y="0"/>
                    <a:pt x="11014" y="17"/>
                    <a:pt x="10979" y="47"/>
                  </a:cubicBezTo>
                  <a:cubicBezTo>
                    <a:pt x="10636" y="248"/>
                    <a:pt x="6947" y="2407"/>
                    <a:pt x="5428" y="3248"/>
                  </a:cubicBezTo>
                  <a:cubicBezTo>
                    <a:pt x="5208" y="3372"/>
                    <a:pt x="4998" y="3487"/>
                    <a:pt x="4807" y="3582"/>
                  </a:cubicBezTo>
                  <a:cubicBezTo>
                    <a:pt x="3546" y="4261"/>
                    <a:pt x="2714" y="4710"/>
                    <a:pt x="2322" y="6258"/>
                  </a:cubicBezTo>
                  <a:cubicBezTo>
                    <a:pt x="2170" y="6842"/>
                    <a:pt x="1695" y="7131"/>
                    <a:pt x="1385" y="7131"/>
                  </a:cubicBezTo>
                  <a:cubicBezTo>
                    <a:pt x="1365" y="7131"/>
                    <a:pt x="1347" y="7130"/>
                    <a:pt x="1329" y="7127"/>
                  </a:cubicBezTo>
                  <a:cubicBezTo>
                    <a:pt x="1252" y="7118"/>
                    <a:pt x="1204" y="7108"/>
                    <a:pt x="1204" y="6927"/>
                  </a:cubicBezTo>
                  <a:lnTo>
                    <a:pt x="1204" y="3019"/>
                  </a:lnTo>
                  <a:lnTo>
                    <a:pt x="1" y="3019"/>
                  </a:lnTo>
                  <a:lnTo>
                    <a:pt x="1" y="6927"/>
                  </a:lnTo>
                  <a:cubicBezTo>
                    <a:pt x="1" y="7682"/>
                    <a:pt x="459" y="8226"/>
                    <a:pt x="1176" y="8322"/>
                  </a:cubicBezTo>
                  <a:cubicBezTo>
                    <a:pt x="1243" y="8331"/>
                    <a:pt x="1310" y="8331"/>
                    <a:pt x="1386" y="8331"/>
                  </a:cubicBezTo>
                  <a:cubicBezTo>
                    <a:pt x="2227" y="8331"/>
                    <a:pt x="3192" y="7710"/>
                    <a:pt x="3479" y="6554"/>
                  </a:cubicBezTo>
                  <a:cubicBezTo>
                    <a:pt x="3746" y="5522"/>
                    <a:pt x="4224" y="5264"/>
                    <a:pt x="5380" y="4643"/>
                  </a:cubicBezTo>
                  <a:cubicBezTo>
                    <a:pt x="5571" y="4538"/>
                    <a:pt x="5781" y="4423"/>
                    <a:pt x="6011" y="4299"/>
                  </a:cubicBezTo>
                  <a:cubicBezTo>
                    <a:pt x="7606" y="3410"/>
                    <a:pt x="11476" y="1155"/>
                    <a:pt x="11515" y="1127"/>
                  </a:cubicBezTo>
                  <a:cubicBezTo>
                    <a:pt x="11601" y="1079"/>
                    <a:pt x="11658" y="974"/>
                    <a:pt x="11658" y="811"/>
                  </a:cubicBezTo>
                  <a:cubicBezTo>
                    <a:pt x="11658" y="515"/>
                    <a:pt x="11486" y="171"/>
                    <a:pt x="11266" y="47"/>
                  </a:cubicBezTo>
                  <a:cubicBezTo>
                    <a:pt x="11211" y="15"/>
                    <a:pt x="11158" y="0"/>
                    <a:pt x="1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494325" y="1001825"/>
              <a:ext cx="455325" cy="449100"/>
            </a:xfrm>
            <a:custGeom>
              <a:avLst/>
              <a:gdLst/>
              <a:ahLst/>
              <a:cxnLst/>
              <a:rect l="l" t="t" r="r" b="b"/>
              <a:pathLst>
                <a:path w="18213" h="17964" extrusionOk="0">
                  <a:moveTo>
                    <a:pt x="12527" y="0"/>
                  </a:moveTo>
                  <a:cubicBezTo>
                    <a:pt x="12374" y="0"/>
                    <a:pt x="12222" y="48"/>
                    <a:pt x="12078" y="134"/>
                  </a:cubicBezTo>
                  <a:lnTo>
                    <a:pt x="0" y="7033"/>
                  </a:lnTo>
                  <a:lnTo>
                    <a:pt x="5514" y="17964"/>
                  </a:lnTo>
                  <a:lnTo>
                    <a:pt x="17668" y="11036"/>
                  </a:lnTo>
                  <a:lnTo>
                    <a:pt x="17668" y="11017"/>
                  </a:lnTo>
                  <a:cubicBezTo>
                    <a:pt x="17792" y="10960"/>
                    <a:pt x="17907" y="10864"/>
                    <a:pt x="17993" y="10740"/>
                  </a:cubicBezTo>
                  <a:cubicBezTo>
                    <a:pt x="18136" y="10539"/>
                    <a:pt x="18213" y="10262"/>
                    <a:pt x="18213" y="9957"/>
                  </a:cubicBezTo>
                  <a:lnTo>
                    <a:pt x="18213" y="4520"/>
                  </a:lnTo>
                  <a:cubicBezTo>
                    <a:pt x="18213" y="3736"/>
                    <a:pt x="17744" y="2857"/>
                    <a:pt x="17142" y="2513"/>
                  </a:cubicBezTo>
                  <a:lnTo>
                    <a:pt x="13072" y="153"/>
                  </a:lnTo>
                  <a:cubicBezTo>
                    <a:pt x="12890" y="48"/>
                    <a:pt x="12709" y="0"/>
                    <a:pt x="1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949400" y="1109550"/>
              <a:ext cx="250" cy="139050"/>
            </a:xfrm>
            <a:custGeom>
              <a:avLst/>
              <a:gdLst/>
              <a:ahLst/>
              <a:cxnLst/>
              <a:rect l="l" t="t" r="r" b="b"/>
              <a:pathLst>
                <a:path w="10" h="5562" extrusionOk="0">
                  <a:moveTo>
                    <a:pt x="0" y="0"/>
                  </a:moveTo>
                  <a:lnTo>
                    <a:pt x="0" y="5562"/>
                  </a:lnTo>
                  <a:lnTo>
                    <a:pt x="10" y="55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0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660825" y="1109775"/>
              <a:ext cx="288825" cy="305575"/>
            </a:xfrm>
            <a:custGeom>
              <a:avLst/>
              <a:gdLst/>
              <a:ahLst/>
              <a:cxnLst/>
              <a:rect l="l" t="t" r="r" b="b"/>
              <a:pathLst>
                <a:path w="11553" h="12223" extrusionOk="0">
                  <a:moveTo>
                    <a:pt x="11543" y="1"/>
                  </a:moveTo>
                  <a:lnTo>
                    <a:pt x="0" y="6661"/>
                  </a:lnTo>
                  <a:lnTo>
                    <a:pt x="0" y="12222"/>
                  </a:lnTo>
                  <a:lnTo>
                    <a:pt x="11553" y="5553"/>
                  </a:lnTo>
                  <a:lnTo>
                    <a:pt x="11553" y="202"/>
                  </a:lnTo>
                  <a:cubicBezTo>
                    <a:pt x="11553" y="135"/>
                    <a:pt x="11553" y="68"/>
                    <a:pt x="11543" y="1"/>
                  </a:cubicBezTo>
                  <a:close/>
                </a:path>
              </a:pathLst>
            </a:custGeom>
            <a:solidFill>
              <a:srgbClr val="CF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634550" y="1244025"/>
              <a:ext cx="43975" cy="205700"/>
            </a:xfrm>
            <a:custGeom>
              <a:avLst/>
              <a:gdLst/>
              <a:ahLst/>
              <a:cxnLst/>
              <a:rect l="l" t="t" r="r" b="b"/>
              <a:pathLst>
                <a:path w="1759" h="8228" extrusionOk="0">
                  <a:moveTo>
                    <a:pt x="1758" y="1"/>
                  </a:moveTo>
                  <a:lnTo>
                    <a:pt x="0" y="441"/>
                  </a:lnTo>
                  <a:lnTo>
                    <a:pt x="0" y="8228"/>
                  </a:lnTo>
                  <a:lnTo>
                    <a:pt x="1758" y="7225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3481175" y="1175250"/>
              <a:ext cx="165100" cy="277825"/>
            </a:xfrm>
            <a:custGeom>
              <a:avLst/>
              <a:gdLst/>
              <a:ahLst/>
              <a:cxnLst/>
              <a:rect l="l" t="t" r="r" b="b"/>
              <a:pathLst>
                <a:path w="6604" h="11113" extrusionOk="0">
                  <a:moveTo>
                    <a:pt x="918" y="0"/>
                  </a:moveTo>
                  <a:cubicBezTo>
                    <a:pt x="479" y="0"/>
                    <a:pt x="1" y="363"/>
                    <a:pt x="1" y="1156"/>
                  </a:cubicBezTo>
                  <a:lnTo>
                    <a:pt x="1" y="6593"/>
                  </a:lnTo>
                  <a:cubicBezTo>
                    <a:pt x="1" y="7367"/>
                    <a:pt x="469" y="8256"/>
                    <a:pt x="1071" y="8600"/>
                  </a:cubicBezTo>
                  <a:lnTo>
                    <a:pt x="5142" y="10950"/>
                  </a:lnTo>
                  <a:cubicBezTo>
                    <a:pt x="5323" y="11055"/>
                    <a:pt x="5505" y="11113"/>
                    <a:pt x="5686" y="11113"/>
                  </a:cubicBezTo>
                  <a:cubicBezTo>
                    <a:pt x="5963" y="11113"/>
                    <a:pt x="6212" y="10979"/>
                    <a:pt x="6384" y="10740"/>
                  </a:cubicBezTo>
                  <a:cubicBezTo>
                    <a:pt x="6527" y="10539"/>
                    <a:pt x="6603" y="10272"/>
                    <a:pt x="6603" y="9957"/>
                  </a:cubicBezTo>
                  <a:lnTo>
                    <a:pt x="6603" y="4520"/>
                  </a:lnTo>
                  <a:cubicBezTo>
                    <a:pt x="6603" y="3736"/>
                    <a:pt x="6135" y="2857"/>
                    <a:pt x="5533" y="2513"/>
                  </a:cubicBezTo>
                  <a:lnTo>
                    <a:pt x="1453" y="153"/>
                  </a:lnTo>
                  <a:cubicBezTo>
                    <a:pt x="1272" y="57"/>
                    <a:pt x="109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3490725" y="1184825"/>
              <a:ext cx="145750" cy="258425"/>
            </a:xfrm>
            <a:custGeom>
              <a:avLst/>
              <a:gdLst/>
              <a:ahLst/>
              <a:cxnLst/>
              <a:rect l="l" t="t" r="r" b="b"/>
              <a:pathLst>
                <a:path w="5830" h="10337" extrusionOk="0">
                  <a:moveTo>
                    <a:pt x="536" y="1"/>
                  </a:moveTo>
                  <a:cubicBezTo>
                    <a:pt x="224" y="1"/>
                    <a:pt x="1" y="289"/>
                    <a:pt x="1" y="773"/>
                  </a:cubicBezTo>
                  <a:lnTo>
                    <a:pt x="1" y="6210"/>
                  </a:lnTo>
                  <a:cubicBezTo>
                    <a:pt x="1" y="6850"/>
                    <a:pt x="402" y="7605"/>
                    <a:pt x="880" y="7882"/>
                  </a:cubicBezTo>
                  <a:lnTo>
                    <a:pt x="4960" y="10233"/>
                  </a:lnTo>
                  <a:cubicBezTo>
                    <a:pt x="5082" y="10303"/>
                    <a:pt x="5198" y="10337"/>
                    <a:pt x="5303" y="10337"/>
                  </a:cubicBezTo>
                  <a:cubicBezTo>
                    <a:pt x="5612" y="10337"/>
                    <a:pt x="5830" y="10051"/>
                    <a:pt x="5830" y="9574"/>
                  </a:cubicBezTo>
                  <a:lnTo>
                    <a:pt x="5830" y="4137"/>
                  </a:lnTo>
                  <a:cubicBezTo>
                    <a:pt x="5830" y="3496"/>
                    <a:pt x="5438" y="2742"/>
                    <a:pt x="4960" y="2465"/>
                  </a:cubicBezTo>
                  <a:lnTo>
                    <a:pt x="880" y="104"/>
                  </a:lnTo>
                  <a:cubicBezTo>
                    <a:pt x="759" y="34"/>
                    <a:pt x="642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3514875" y="1227425"/>
              <a:ext cx="97725" cy="173350"/>
            </a:xfrm>
            <a:custGeom>
              <a:avLst/>
              <a:gdLst/>
              <a:ahLst/>
              <a:cxnLst/>
              <a:rect l="l" t="t" r="r" b="b"/>
              <a:pathLst>
                <a:path w="3909" h="6934" extrusionOk="0">
                  <a:moveTo>
                    <a:pt x="348" y="0"/>
                  </a:moveTo>
                  <a:cubicBezTo>
                    <a:pt x="142" y="0"/>
                    <a:pt x="0" y="193"/>
                    <a:pt x="0" y="512"/>
                  </a:cubicBezTo>
                  <a:lnTo>
                    <a:pt x="0" y="4162"/>
                  </a:lnTo>
                  <a:cubicBezTo>
                    <a:pt x="0" y="4592"/>
                    <a:pt x="258" y="5099"/>
                    <a:pt x="583" y="5290"/>
                  </a:cubicBezTo>
                  <a:lnTo>
                    <a:pt x="3316" y="6866"/>
                  </a:lnTo>
                  <a:cubicBezTo>
                    <a:pt x="3397" y="6912"/>
                    <a:pt x="3475" y="6933"/>
                    <a:pt x="3545" y="6933"/>
                  </a:cubicBezTo>
                  <a:cubicBezTo>
                    <a:pt x="3758" y="6933"/>
                    <a:pt x="3908" y="6740"/>
                    <a:pt x="3908" y="6417"/>
                  </a:cubicBezTo>
                  <a:lnTo>
                    <a:pt x="3908" y="2777"/>
                  </a:lnTo>
                  <a:cubicBezTo>
                    <a:pt x="3908" y="2337"/>
                    <a:pt x="3641" y="1840"/>
                    <a:pt x="3316" y="1649"/>
                  </a:cubicBezTo>
                  <a:lnTo>
                    <a:pt x="583" y="73"/>
                  </a:lnTo>
                  <a:cubicBezTo>
                    <a:pt x="499" y="23"/>
                    <a:pt x="4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3526575" y="1260200"/>
              <a:ext cx="69050" cy="100300"/>
            </a:xfrm>
            <a:custGeom>
              <a:avLst/>
              <a:gdLst/>
              <a:ahLst/>
              <a:cxnLst/>
              <a:rect l="l" t="t" r="r" b="b"/>
              <a:pathLst>
                <a:path w="2762" h="4012" extrusionOk="0">
                  <a:moveTo>
                    <a:pt x="833" y="1"/>
                  </a:moveTo>
                  <a:cubicBezTo>
                    <a:pt x="345" y="1"/>
                    <a:pt x="0" y="453"/>
                    <a:pt x="0" y="1208"/>
                  </a:cubicBezTo>
                  <a:cubicBezTo>
                    <a:pt x="0" y="2230"/>
                    <a:pt x="621" y="3405"/>
                    <a:pt x="1376" y="3845"/>
                  </a:cubicBezTo>
                  <a:cubicBezTo>
                    <a:pt x="1573" y="3958"/>
                    <a:pt x="1760" y="4012"/>
                    <a:pt x="1929" y="4012"/>
                  </a:cubicBezTo>
                  <a:cubicBezTo>
                    <a:pt x="2419" y="4012"/>
                    <a:pt x="2762" y="3563"/>
                    <a:pt x="2762" y="2803"/>
                  </a:cubicBezTo>
                  <a:cubicBezTo>
                    <a:pt x="2762" y="1791"/>
                    <a:pt x="2141" y="606"/>
                    <a:pt x="1376" y="166"/>
                  </a:cubicBezTo>
                  <a:cubicBezTo>
                    <a:pt x="1184" y="54"/>
                    <a:pt x="100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536850" y="1275325"/>
              <a:ext cx="48500" cy="70275"/>
            </a:xfrm>
            <a:custGeom>
              <a:avLst/>
              <a:gdLst/>
              <a:ahLst/>
              <a:cxnLst/>
              <a:rect l="l" t="t" r="r" b="b"/>
              <a:pathLst>
                <a:path w="1940" h="2811" extrusionOk="0">
                  <a:moveTo>
                    <a:pt x="581" y="0"/>
                  </a:moveTo>
                  <a:cubicBezTo>
                    <a:pt x="239" y="0"/>
                    <a:pt x="0" y="315"/>
                    <a:pt x="0" y="842"/>
                  </a:cubicBezTo>
                  <a:cubicBezTo>
                    <a:pt x="0" y="1558"/>
                    <a:pt x="430" y="2380"/>
                    <a:pt x="965" y="2695"/>
                  </a:cubicBezTo>
                  <a:cubicBezTo>
                    <a:pt x="1102" y="2773"/>
                    <a:pt x="1232" y="2810"/>
                    <a:pt x="1350" y="2810"/>
                  </a:cubicBezTo>
                  <a:cubicBezTo>
                    <a:pt x="1696" y="2810"/>
                    <a:pt x="1940" y="2494"/>
                    <a:pt x="1940" y="1960"/>
                  </a:cubicBezTo>
                  <a:cubicBezTo>
                    <a:pt x="1940" y="1252"/>
                    <a:pt x="1500" y="421"/>
                    <a:pt x="965" y="115"/>
                  </a:cubicBezTo>
                  <a:cubicBezTo>
                    <a:pt x="829" y="37"/>
                    <a:pt x="699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3551425" y="1296350"/>
              <a:ext cx="19375" cy="28175"/>
            </a:xfrm>
            <a:custGeom>
              <a:avLst/>
              <a:gdLst/>
              <a:ahLst/>
              <a:cxnLst/>
              <a:rect l="l" t="t" r="r" b="b"/>
              <a:pathLst>
                <a:path w="775" h="1127" extrusionOk="0">
                  <a:moveTo>
                    <a:pt x="227" y="0"/>
                  </a:moveTo>
                  <a:cubicBezTo>
                    <a:pt x="94" y="0"/>
                    <a:pt x="0" y="123"/>
                    <a:pt x="0" y="335"/>
                  </a:cubicBezTo>
                  <a:cubicBezTo>
                    <a:pt x="0" y="622"/>
                    <a:pt x="172" y="956"/>
                    <a:pt x="382" y="1080"/>
                  </a:cubicBezTo>
                  <a:cubicBezTo>
                    <a:pt x="438" y="1112"/>
                    <a:pt x="491" y="1127"/>
                    <a:pt x="538" y="1127"/>
                  </a:cubicBezTo>
                  <a:cubicBezTo>
                    <a:pt x="678" y="1127"/>
                    <a:pt x="774" y="998"/>
                    <a:pt x="774" y="784"/>
                  </a:cubicBezTo>
                  <a:cubicBezTo>
                    <a:pt x="774" y="497"/>
                    <a:pt x="602" y="173"/>
                    <a:pt x="382" y="48"/>
                  </a:cubicBezTo>
                  <a:cubicBezTo>
                    <a:pt x="327" y="16"/>
                    <a:pt x="27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3521325" y="1331975"/>
              <a:ext cx="12925" cy="18750"/>
            </a:xfrm>
            <a:custGeom>
              <a:avLst/>
              <a:gdLst/>
              <a:ahLst/>
              <a:cxnLst/>
              <a:rect l="l" t="t" r="r" b="b"/>
              <a:pathLst>
                <a:path w="517" h="750" extrusionOk="0">
                  <a:moveTo>
                    <a:pt x="159" y="0"/>
                  </a:moveTo>
                  <a:cubicBezTo>
                    <a:pt x="65" y="0"/>
                    <a:pt x="0" y="85"/>
                    <a:pt x="0" y="229"/>
                  </a:cubicBezTo>
                  <a:cubicBezTo>
                    <a:pt x="0" y="420"/>
                    <a:pt x="115" y="639"/>
                    <a:pt x="258" y="716"/>
                  </a:cubicBezTo>
                  <a:cubicBezTo>
                    <a:pt x="296" y="739"/>
                    <a:pt x="332" y="749"/>
                    <a:pt x="364" y="749"/>
                  </a:cubicBezTo>
                  <a:cubicBezTo>
                    <a:pt x="454" y="749"/>
                    <a:pt x="516" y="666"/>
                    <a:pt x="516" y="525"/>
                  </a:cubicBezTo>
                  <a:cubicBezTo>
                    <a:pt x="516" y="334"/>
                    <a:pt x="401" y="114"/>
                    <a:pt x="258" y="28"/>
                  </a:cubicBezTo>
                  <a:cubicBezTo>
                    <a:pt x="223" y="9"/>
                    <a:pt x="18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3592500" y="1373875"/>
              <a:ext cx="12925" cy="18900"/>
            </a:xfrm>
            <a:custGeom>
              <a:avLst/>
              <a:gdLst/>
              <a:ahLst/>
              <a:cxnLst/>
              <a:rect l="l" t="t" r="r" b="b"/>
              <a:pathLst>
                <a:path w="517" h="756" extrusionOk="0">
                  <a:moveTo>
                    <a:pt x="153" y="0"/>
                  </a:moveTo>
                  <a:cubicBezTo>
                    <a:pt x="63" y="0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6" y="744"/>
                    <a:pt x="332" y="755"/>
                    <a:pt x="364" y="755"/>
                  </a:cubicBezTo>
                  <a:cubicBezTo>
                    <a:pt x="454" y="755"/>
                    <a:pt x="517" y="671"/>
                    <a:pt x="517" y="531"/>
                  </a:cubicBezTo>
                  <a:cubicBezTo>
                    <a:pt x="517" y="339"/>
                    <a:pt x="402" y="120"/>
                    <a:pt x="259" y="34"/>
                  </a:cubicBezTo>
                  <a:cubicBezTo>
                    <a:pt x="221" y="11"/>
                    <a:pt x="185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3521325" y="1236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7" y="1"/>
                  </a:moveTo>
                  <a:cubicBezTo>
                    <a:pt x="64" y="1"/>
                    <a:pt x="0" y="90"/>
                    <a:pt x="0" y="233"/>
                  </a:cubicBezTo>
                  <a:cubicBezTo>
                    <a:pt x="0" y="415"/>
                    <a:pt x="115" y="644"/>
                    <a:pt x="258" y="720"/>
                  </a:cubicBezTo>
                  <a:cubicBezTo>
                    <a:pt x="296" y="743"/>
                    <a:pt x="332" y="754"/>
                    <a:pt x="364" y="754"/>
                  </a:cubicBezTo>
                  <a:cubicBezTo>
                    <a:pt x="454" y="754"/>
                    <a:pt x="516" y="670"/>
                    <a:pt x="516" y="529"/>
                  </a:cubicBezTo>
                  <a:cubicBezTo>
                    <a:pt x="516" y="338"/>
                    <a:pt x="401" y="118"/>
                    <a:pt x="258" y="32"/>
                  </a:cubicBezTo>
                  <a:cubicBezTo>
                    <a:pt x="222" y="11"/>
                    <a:pt x="188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3592500" y="1278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3" y="1"/>
                  </a:moveTo>
                  <a:cubicBezTo>
                    <a:pt x="63" y="1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5" y="744"/>
                    <a:pt x="329" y="754"/>
                    <a:pt x="360" y="754"/>
                  </a:cubicBezTo>
                  <a:cubicBezTo>
                    <a:pt x="452" y="754"/>
                    <a:pt x="517" y="664"/>
                    <a:pt x="517" y="521"/>
                  </a:cubicBezTo>
                  <a:cubicBezTo>
                    <a:pt x="517" y="340"/>
                    <a:pt x="402" y="110"/>
                    <a:pt x="259" y="34"/>
                  </a:cubicBezTo>
                  <a:cubicBezTo>
                    <a:pt x="221" y="11"/>
                    <a:pt x="185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58975" y="1150875"/>
              <a:ext cx="216925" cy="134750"/>
            </a:xfrm>
            <a:custGeom>
              <a:avLst/>
              <a:gdLst/>
              <a:ahLst/>
              <a:cxnLst/>
              <a:rect l="l" t="t" r="r" b="b"/>
              <a:pathLst>
                <a:path w="8677" h="5390" extrusionOk="0">
                  <a:moveTo>
                    <a:pt x="2756" y="0"/>
                  </a:moveTo>
                  <a:cubicBezTo>
                    <a:pt x="2578" y="0"/>
                    <a:pt x="2399" y="48"/>
                    <a:pt x="2236" y="144"/>
                  </a:cubicBezTo>
                  <a:lnTo>
                    <a:pt x="459" y="1166"/>
                  </a:lnTo>
                  <a:cubicBezTo>
                    <a:pt x="0" y="1434"/>
                    <a:pt x="325" y="2055"/>
                    <a:pt x="1510" y="2733"/>
                  </a:cubicBezTo>
                  <a:cubicBezTo>
                    <a:pt x="1644" y="2810"/>
                    <a:pt x="1787" y="2896"/>
                    <a:pt x="1921" y="2972"/>
                  </a:cubicBezTo>
                  <a:cubicBezTo>
                    <a:pt x="2991" y="3584"/>
                    <a:pt x="4052" y="4205"/>
                    <a:pt x="4052" y="4205"/>
                  </a:cubicBezTo>
                  <a:cubicBezTo>
                    <a:pt x="4195" y="4281"/>
                    <a:pt x="4329" y="4358"/>
                    <a:pt x="4462" y="4444"/>
                  </a:cubicBezTo>
                  <a:cubicBezTo>
                    <a:pt x="5305" y="4926"/>
                    <a:pt x="6089" y="5162"/>
                    <a:pt x="6637" y="5162"/>
                  </a:cubicBezTo>
                  <a:cubicBezTo>
                    <a:pt x="6860" y="5162"/>
                    <a:pt x="7044" y="5123"/>
                    <a:pt x="7176" y="5046"/>
                  </a:cubicBezTo>
                  <a:cubicBezTo>
                    <a:pt x="7310" y="4979"/>
                    <a:pt x="7482" y="4864"/>
                    <a:pt x="7683" y="4759"/>
                  </a:cubicBezTo>
                  <a:cubicBezTo>
                    <a:pt x="7773" y="4712"/>
                    <a:pt x="7852" y="4692"/>
                    <a:pt x="7922" y="4692"/>
                  </a:cubicBezTo>
                  <a:cubicBezTo>
                    <a:pt x="8332" y="4692"/>
                    <a:pt x="8409" y="5390"/>
                    <a:pt x="8409" y="5390"/>
                  </a:cubicBezTo>
                  <a:cubicBezTo>
                    <a:pt x="8409" y="5390"/>
                    <a:pt x="8571" y="5342"/>
                    <a:pt x="8600" y="5275"/>
                  </a:cubicBezTo>
                  <a:cubicBezTo>
                    <a:pt x="8600" y="4549"/>
                    <a:pt x="8676" y="3240"/>
                    <a:pt x="8285" y="3039"/>
                  </a:cubicBezTo>
                  <a:cubicBezTo>
                    <a:pt x="7969" y="2886"/>
                    <a:pt x="7176" y="2399"/>
                    <a:pt x="7176" y="2399"/>
                  </a:cubicBezTo>
                  <a:lnTo>
                    <a:pt x="5045" y="1166"/>
                  </a:lnTo>
                  <a:lnTo>
                    <a:pt x="3268" y="144"/>
                  </a:lnTo>
                  <a:cubicBezTo>
                    <a:pt x="3110" y="48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3458975" y="1145800"/>
              <a:ext cx="222900" cy="129125"/>
            </a:xfrm>
            <a:custGeom>
              <a:avLst/>
              <a:gdLst/>
              <a:ahLst/>
              <a:cxnLst/>
              <a:rect l="l" t="t" r="r" b="b"/>
              <a:pathLst>
                <a:path w="8916" h="5165" extrusionOk="0">
                  <a:moveTo>
                    <a:pt x="2756" y="0"/>
                  </a:moveTo>
                  <a:cubicBezTo>
                    <a:pt x="2578" y="0"/>
                    <a:pt x="2399" y="46"/>
                    <a:pt x="2236" y="137"/>
                  </a:cubicBezTo>
                  <a:lnTo>
                    <a:pt x="459" y="1169"/>
                  </a:lnTo>
                  <a:cubicBezTo>
                    <a:pt x="0" y="1436"/>
                    <a:pt x="325" y="2048"/>
                    <a:pt x="1510" y="2736"/>
                  </a:cubicBezTo>
                  <a:cubicBezTo>
                    <a:pt x="1644" y="2812"/>
                    <a:pt x="1787" y="2888"/>
                    <a:pt x="1921" y="2974"/>
                  </a:cubicBezTo>
                  <a:cubicBezTo>
                    <a:pt x="2991" y="3586"/>
                    <a:pt x="4052" y="4198"/>
                    <a:pt x="4052" y="4198"/>
                  </a:cubicBezTo>
                  <a:cubicBezTo>
                    <a:pt x="4195" y="4284"/>
                    <a:pt x="4329" y="4360"/>
                    <a:pt x="4462" y="4436"/>
                  </a:cubicBezTo>
                  <a:cubicBezTo>
                    <a:pt x="5306" y="4926"/>
                    <a:pt x="6091" y="5164"/>
                    <a:pt x="6639" y="5164"/>
                  </a:cubicBezTo>
                  <a:cubicBezTo>
                    <a:pt x="6861" y="5164"/>
                    <a:pt x="7044" y="5125"/>
                    <a:pt x="7176" y="5048"/>
                  </a:cubicBezTo>
                  <a:cubicBezTo>
                    <a:pt x="7644" y="4780"/>
                    <a:pt x="8781" y="4121"/>
                    <a:pt x="8781" y="4121"/>
                  </a:cubicBezTo>
                  <a:cubicBezTo>
                    <a:pt x="8781" y="4121"/>
                    <a:pt x="8915" y="3357"/>
                    <a:pt x="8390" y="3099"/>
                  </a:cubicBezTo>
                  <a:cubicBezTo>
                    <a:pt x="8074" y="2936"/>
                    <a:pt x="7176" y="2392"/>
                    <a:pt x="7176" y="2392"/>
                  </a:cubicBezTo>
                  <a:lnTo>
                    <a:pt x="5045" y="1169"/>
                  </a:lnTo>
                  <a:lnTo>
                    <a:pt x="3268" y="137"/>
                  </a:lnTo>
                  <a:cubicBezTo>
                    <a:pt x="3110" y="46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3670239" y="1169500"/>
              <a:ext cx="280225" cy="183500"/>
            </a:xfrm>
            <a:custGeom>
              <a:avLst/>
              <a:gdLst/>
              <a:ahLst/>
              <a:cxnLst/>
              <a:rect l="l" t="t" r="r" b="b"/>
              <a:pathLst>
                <a:path w="11209" h="7340" extrusionOk="0">
                  <a:moveTo>
                    <a:pt x="11209" y="1"/>
                  </a:moveTo>
                  <a:lnTo>
                    <a:pt x="0" y="6470"/>
                  </a:lnTo>
                  <a:lnTo>
                    <a:pt x="0" y="7339"/>
                  </a:lnTo>
                  <a:lnTo>
                    <a:pt x="11209" y="861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6"/>
          <p:cNvGrpSpPr/>
          <p:nvPr/>
        </p:nvGrpSpPr>
        <p:grpSpPr>
          <a:xfrm>
            <a:off x="5219449" y="999484"/>
            <a:ext cx="3270079" cy="3090412"/>
            <a:chOff x="5126721" y="879241"/>
            <a:chExt cx="3722343" cy="3517828"/>
          </a:xfrm>
        </p:grpSpPr>
        <p:grpSp>
          <p:nvGrpSpPr>
            <p:cNvPr id="566" name="Google Shape;566;p36"/>
            <p:cNvGrpSpPr/>
            <p:nvPr/>
          </p:nvGrpSpPr>
          <p:grpSpPr>
            <a:xfrm>
              <a:off x="7556159" y="1215835"/>
              <a:ext cx="508136" cy="511183"/>
              <a:chOff x="5159500" y="1650300"/>
              <a:chExt cx="429350" cy="431925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5228575" y="1650300"/>
                <a:ext cx="360275" cy="427100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7084" extrusionOk="0">
                    <a:moveTo>
                      <a:pt x="5193" y="0"/>
                    </a:moveTo>
                    <a:cubicBezTo>
                      <a:pt x="4772" y="0"/>
                      <a:pt x="4388" y="95"/>
                      <a:pt x="4053" y="279"/>
                    </a:cubicBezTo>
                    <a:lnTo>
                      <a:pt x="1290" y="1855"/>
                    </a:lnTo>
                    <a:lnTo>
                      <a:pt x="2743" y="2336"/>
                    </a:lnTo>
                    <a:cubicBezTo>
                      <a:pt x="2713" y="2531"/>
                      <a:pt x="2682" y="2756"/>
                      <a:pt x="2682" y="2981"/>
                    </a:cubicBezTo>
                    <a:cubicBezTo>
                      <a:pt x="2354" y="2850"/>
                      <a:pt x="2042" y="2787"/>
                      <a:pt x="1755" y="2787"/>
                    </a:cubicBezTo>
                    <a:cubicBezTo>
                      <a:pt x="717" y="2787"/>
                      <a:pt x="1" y="3613"/>
                      <a:pt x="1" y="5049"/>
                    </a:cubicBezTo>
                    <a:lnTo>
                      <a:pt x="1" y="5110"/>
                    </a:lnTo>
                    <a:cubicBezTo>
                      <a:pt x="1" y="7126"/>
                      <a:pt x="1423" y="9582"/>
                      <a:pt x="3163" y="10595"/>
                    </a:cubicBezTo>
                    <a:lnTo>
                      <a:pt x="10695" y="17084"/>
                    </a:lnTo>
                    <a:cubicBezTo>
                      <a:pt x="10695" y="17084"/>
                      <a:pt x="12906" y="15815"/>
                      <a:pt x="13479" y="15487"/>
                    </a:cubicBezTo>
                    <a:cubicBezTo>
                      <a:pt x="14052" y="15150"/>
                      <a:pt x="14411" y="14444"/>
                      <a:pt x="14411" y="13441"/>
                    </a:cubicBezTo>
                    <a:lnTo>
                      <a:pt x="14411" y="13359"/>
                    </a:lnTo>
                    <a:cubicBezTo>
                      <a:pt x="14411" y="11537"/>
                      <a:pt x="13254" y="9357"/>
                      <a:pt x="11739" y="8221"/>
                    </a:cubicBezTo>
                    <a:cubicBezTo>
                      <a:pt x="11627" y="5376"/>
                      <a:pt x="9631" y="2019"/>
                      <a:pt x="7216" y="617"/>
                    </a:cubicBezTo>
                    <a:cubicBezTo>
                      <a:pt x="6490" y="200"/>
                      <a:pt x="5803" y="0"/>
                      <a:pt x="5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>
                <a:off x="5183550" y="1727375"/>
                <a:ext cx="957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2979" extrusionOk="0">
                    <a:moveTo>
                      <a:pt x="2641" y="1"/>
                    </a:moveTo>
                    <a:lnTo>
                      <a:pt x="0" y="1474"/>
                    </a:lnTo>
                    <a:lnTo>
                      <a:pt x="2528" y="2979"/>
                    </a:lnTo>
                    <a:lnTo>
                      <a:pt x="3828" y="1699"/>
                    </a:lnTo>
                    <a:lnTo>
                      <a:pt x="2641" y="1"/>
                    </a:lnTo>
                    <a:close/>
                  </a:path>
                </a:pathLst>
              </a:custGeom>
              <a:solidFill>
                <a:srgbClr val="ABC3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6"/>
              <p:cNvSpPr/>
              <p:nvPr/>
            </p:nvSpPr>
            <p:spPr>
              <a:xfrm>
                <a:off x="5159500" y="1689925"/>
                <a:ext cx="36052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15692" extrusionOk="0">
                    <a:moveTo>
                      <a:pt x="5180" y="0"/>
                    </a:moveTo>
                    <a:cubicBezTo>
                      <a:pt x="3754" y="0"/>
                      <a:pt x="2761" y="1089"/>
                      <a:pt x="2682" y="2983"/>
                    </a:cubicBezTo>
                    <a:cubicBezTo>
                      <a:pt x="2354" y="2852"/>
                      <a:pt x="2042" y="2789"/>
                      <a:pt x="1754" y="2789"/>
                    </a:cubicBezTo>
                    <a:cubicBezTo>
                      <a:pt x="716" y="2789"/>
                      <a:pt x="0" y="3613"/>
                      <a:pt x="0" y="5040"/>
                    </a:cubicBezTo>
                    <a:lnTo>
                      <a:pt x="0" y="5121"/>
                    </a:lnTo>
                    <a:cubicBezTo>
                      <a:pt x="0" y="7127"/>
                      <a:pt x="1413" y="9584"/>
                      <a:pt x="3163" y="10587"/>
                    </a:cubicBezTo>
                    <a:lnTo>
                      <a:pt x="11248" y="15264"/>
                    </a:lnTo>
                    <a:cubicBezTo>
                      <a:pt x="11755" y="15554"/>
                      <a:pt x="12234" y="15692"/>
                      <a:pt x="12660" y="15692"/>
                    </a:cubicBezTo>
                    <a:cubicBezTo>
                      <a:pt x="13703" y="15692"/>
                      <a:pt x="14420" y="14864"/>
                      <a:pt x="14420" y="13432"/>
                    </a:cubicBezTo>
                    <a:lnTo>
                      <a:pt x="14420" y="13360"/>
                    </a:lnTo>
                    <a:cubicBezTo>
                      <a:pt x="14420" y="11538"/>
                      <a:pt x="13254" y="9358"/>
                      <a:pt x="11739" y="8212"/>
                    </a:cubicBezTo>
                    <a:cubicBezTo>
                      <a:pt x="11616" y="5377"/>
                      <a:pt x="9641" y="2020"/>
                      <a:pt x="7205" y="618"/>
                    </a:cubicBezTo>
                    <a:cubicBezTo>
                      <a:pt x="6476" y="199"/>
                      <a:pt x="5789" y="0"/>
                      <a:pt x="5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36"/>
            <p:cNvGrpSpPr/>
            <p:nvPr/>
          </p:nvGrpSpPr>
          <p:grpSpPr>
            <a:xfrm>
              <a:off x="5575966" y="958118"/>
              <a:ext cx="508136" cy="511183"/>
              <a:chOff x="5159500" y="1650300"/>
              <a:chExt cx="429350" cy="431925"/>
            </a:xfrm>
          </p:grpSpPr>
          <p:sp>
            <p:nvSpPr>
              <p:cNvPr id="571" name="Google Shape;571;p36"/>
              <p:cNvSpPr/>
              <p:nvPr/>
            </p:nvSpPr>
            <p:spPr>
              <a:xfrm>
                <a:off x="5228575" y="1650300"/>
                <a:ext cx="360275" cy="427100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7084" extrusionOk="0">
                    <a:moveTo>
                      <a:pt x="5193" y="0"/>
                    </a:moveTo>
                    <a:cubicBezTo>
                      <a:pt x="4772" y="0"/>
                      <a:pt x="4388" y="95"/>
                      <a:pt x="4053" y="279"/>
                    </a:cubicBezTo>
                    <a:lnTo>
                      <a:pt x="1290" y="1855"/>
                    </a:lnTo>
                    <a:lnTo>
                      <a:pt x="2743" y="2336"/>
                    </a:lnTo>
                    <a:cubicBezTo>
                      <a:pt x="2713" y="2531"/>
                      <a:pt x="2682" y="2756"/>
                      <a:pt x="2682" y="2981"/>
                    </a:cubicBezTo>
                    <a:cubicBezTo>
                      <a:pt x="2354" y="2850"/>
                      <a:pt x="2042" y="2787"/>
                      <a:pt x="1755" y="2787"/>
                    </a:cubicBezTo>
                    <a:cubicBezTo>
                      <a:pt x="717" y="2787"/>
                      <a:pt x="1" y="3613"/>
                      <a:pt x="1" y="5049"/>
                    </a:cubicBezTo>
                    <a:lnTo>
                      <a:pt x="1" y="5110"/>
                    </a:lnTo>
                    <a:cubicBezTo>
                      <a:pt x="1" y="7126"/>
                      <a:pt x="1423" y="9582"/>
                      <a:pt x="3163" y="10595"/>
                    </a:cubicBezTo>
                    <a:lnTo>
                      <a:pt x="10695" y="17084"/>
                    </a:lnTo>
                    <a:cubicBezTo>
                      <a:pt x="10695" y="17084"/>
                      <a:pt x="12906" y="15815"/>
                      <a:pt x="13479" y="15487"/>
                    </a:cubicBezTo>
                    <a:cubicBezTo>
                      <a:pt x="14052" y="15150"/>
                      <a:pt x="14411" y="14444"/>
                      <a:pt x="14411" y="13441"/>
                    </a:cubicBezTo>
                    <a:lnTo>
                      <a:pt x="14411" y="13359"/>
                    </a:lnTo>
                    <a:cubicBezTo>
                      <a:pt x="14411" y="11537"/>
                      <a:pt x="13254" y="9357"/>
                      <a:pt x="11739" y="8221"/>
                    </a:cubicBezTo>
                    <a:cubicBezTo>
                      <a:pt x="11627" y="5376"/>
                      <a:pt x="9631" y="2019"/>
                      <a:pt x="7216" y="617"/>
                    </a:cubicBezTo>
                    <a:cubicBezTo>
                      <a:pt x="6490" y="200"/>
                      <a:pt x="5803" y="0"/>
                      <a:pt x="5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6"/>
              <p:cNvSpPr/>
              <p:nvPr/>
            </p:nvSpPr>
            <p:spPr>
              <a:xfrm>
                <a:off x="5183550" y="1727375"/>
                <a:ext cx="957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2979" extrusionOk="0">
                    <a:moveTo>
                      <a:pt x="2641" y="1"/>
                    </a:moveTo>
                    <a:lnTo>
                      <a:pt x="0" y="1474"/>
                    </a:lnTo>
                    <a:lnTo>
                      <a:pt x="2528" y="2979"/>
                    </a:lnTo>
                    <a:lnTo>
                      <a:pt x="3828" y="1699"/>
                    </a:lnTo>
                    <a:lnTo>
                      <a:pt x="2641" y="1"/>
                    </a:lnTo>
                    <a:close/>
                  </a:path>
                </a:pathLst>
              </a:custGeom>
              <a:solidFill>
                <a:srgbClr val="ABC3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6"/>
              <p:cNvSpPr/>
              <p:nvPr/>
            </p:nvSpPr>
            <p:spPr>
              <a:xfrm>
                <a:off x="5159500" y="1689925"/>
                <a:ext cx="36052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15692" extrusionOk="0">
                    <a:moveTo>
                      <a:pt x="5180" y="0"/>
                    </a:moveTo>
                    <a:cubicBezTo>
                      <a:pt x="3754" y="0"/>
                      <a:pt x="2761" y="1089"/>
                      <a:pt x="2682" y="2983"/>
                    </a:cubicBezTo>
                    <a:cubicBezTo>
                      <a:pt x="2354" y="2852"/>
                      <a:pt x="2042" y="2789"/>
                      <a:pt x="1754" y="2789"/>
                    </a:cubicBezTo>
                    <a:cubicBezTo>
                      <a:pt x="716" y="2789"/>
                      <a:pt x="0" y="3613"/>
                      <a:pt x="0" y="5040"/>
                    </a:cubicBezTo>
                    <a:lnTo>
                      <a:pt x="0" y="5121"/>
                    </a:lnTo>
                    <a:cubicBezTo>
                      <a:pt x="0" y="7127"/>
                      <a:pt x="1413" y="9584"/>
                      <a:pt x="3163" y="10587"/>
                    </a:cubicBezTo>
                    <a:lnTo>
                      <a:pt x="11248" y="15264"/>
                    </a:lnTo>
                    <a:cubicBezTo>
                      <a:pt x="11755" y="15554"/>
                      <a:pt x="12234" y="15692"/>
                      <a:pt x="12660" y="15692"/>
                    </a:cubicBezTo>
                    <a:cubicBezTo>
                      <a:pt x="13703" y="15692"/>
                      <a:pt x="14420" y="14864"/>
                      <a:pt x="14420" y="13432"/>
                    </a:cubicBezTo>
                    <a:lnTo>
                      <a:pt x="14420" y="13360"/>
                    </a:lnTo>
                    <a:cubicBezTo>
                      <a:pt x="14420" y="11538"/>
                      <a:pt x="13254" y="9358"/>
                      <a:pt x="11739" y="8212"/>
                    </a:cubicBezTo>
                    <a:cubicBezTo>
                      <a:pt x="11616" y="5377"/>
                      <a:pt x="9641" y="2020"/>
                      <a:pt x="7205" y="618"/>
                    </a:cubicBezTo>
                    <a:cubicBezTo>
                      <a:pt x="6476" y="199"/>
                      <a:pt x="5789" y="0"/>
                      <a:pt x="5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36"/>
            <p:cNvGrpSpPr/>
            <p:nvPr/>
          </p:nvGrpSpPr>
          <p:grpSpPr>
            <a:xfrm>
              <a:off x="5126721" y="879241"/>
              <a:ext cx="3722343" cy="3517828"/>
              <a:chOff x="3766988" y="3023650"/>
              <a:chExt cx="1557075" cy="1471525"/>
            </a:xfrm>
          </p:grpSpPr>
          <p:sp>
            <p:nvSpPr>
              <p:cNvPr id="575" name="Google Shape;575;p36"/>
              <p:cNvSpPr/>
              <p:nvPr/>
            </p:nvSpPr>
            <p:spPr>
              <a:xfrm>
                <a:off x="3766988" y="3595275"/>
                <a:ext cx="1557075" cy="899900"/>
              </a:xfrm>
              <a:custGeom>
                <a:avLst/>
                <a:gdLst/>
                <a:ahLst/>
                <a:cxnLst/>
                <a:rect l="l" t="t" r="r" b="b"/>
                <a:pathLst>
                  <a:path w="62283" h="35996" extrusionOk="0">
                    <a:moveTo>
                      <a:pt x="24558" y="1"/>
                    </a:moveTo>
                    <a:lnTo>
                      <a:pt x="19131" y="3145"/>
                    </a:lnTo>
                    <a:lnTo>
                      <a:pt x="25217" y="6661"/>
                    </a:lnTo>
                    <a:lnTo>
                      <a:pt x="30654" y="3527"/>
                    </a:lnTo>
                    <a:lnTo>
                      <a:pt x="24558" y="1"/>
                    </a:lnTo>
                    <a:close/>
                    <a:moveTo>
                      <a:pt x="2447" y="12795"/>
                    </a:moveTo>
                    <a:lnTo>
                      <a:pt x="1" y="14209"/>
                    </a:lnTo>
                    <a:lnTo>
                      <a:pt x="37716" y="35995"/>
                    </a:lnTo>
                    <a:lnTo>
                      <a:pt x="62282" y="21787"/>
                    </a:lnTo>
                    <a:lnTo>
                      <a:pt x="47987" y="13531"/>
                    </a:lnTo>
                    <a:lnTo>
                      <a:pt x="47987" y="14458"/>
                    </a:lnTo>
                    <a:lnTo>
                      <a:pt x="46526" y="15299"/>
                    </a:lnTo>
                    <a:lnTo>
                      <a:pt x="46239" y="15136"/>
                    </a:lnTo>
                    <a:lnTo>
                      <a:pt x="42551" y="17267"/>
                    </a:lnTo>
                    <a:lnTo>
                      <a:pt x="42551" y="17592"/>
                    </a:lnTo>
                    <a:lnTo>
                      <a:pt x="40888" y="18557"/>
                    </a:lnTo>
                    <a:lnTo>
                      <a:pt x="40611" y="18395"/>
                    </a:lnTo>
                    <a:lnTo>
                      <a:pt x="33272" y="22599"/>
                    </a:lnTo>
                    <a:lnTo>
                      <a:pt x="33272" y="22952"/>
                    </a:lnTo>
                    <a:lnTo>
                      <a:pt x="31419" y="24023"/>
                    </a:lnTo>
                    <a:lnTo>
                      <a:pt x="31142" y="23860"/>
                    </a:lnTo>
                    <a:lnTo>
                      <a:pt x="27444" y="25981"/>
                    </a:lnTo>
                    <a:lnTo>
                      <a:pt x="27444" y="26316"/>
                    </a:lnTo>
                    <a:lnTo>
                      <a:pt x="25217" y="27606"/>
                    </a:lnTo>
                    <a:lnTo>
                      <a:pt x="17449" y="23067"/>
                    </a:lnTo>
                    <a:lnTo>
                      <a:pt x="17449" y="22685"/>
                    </a:lnTo>
                    <a:lnTo>
                      <a:pt x="10110" y="18471"/>
                    </a:lnTo>
                    <a:lnTo>
                      <a:pt x="9843" y="18643"/>
                    </a:lnTo>
                    <a:lnTo>
                      <a:pt x="2447" y="14458"/>
                    </a:lnTo>
                    <a:lnTo>
                      <a:pt x="2447" y="127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6"/>
              <p:cNvSpPr/>
              <p:nvPr/>
            </p:nvSpPr>
            <p:spPr>
              <a:xfrm>
                <a:off x="3828163" y="3433075"/>
                <a:ext cx="569275" cy="852350"/>
              </a:xfrm>
              <a:custGeom>
                <a:avLst/>
                <a:gdLst/>
                <a:ahLst/>
                <a:cxnLst/>
                <a:rect l="l" t="t" r="r" b="b"/>
                <a:pathLst>
                  <a:path w="22771" h="34094" extrusionOk="0">
                    <a:moveTo>
                      <a:pt x="0" y="1"/>
                    </a:moveTo>
                    <a:lnTo>
                      <a:pt x="0" y="20946"/>
                    </a:lnTo>
                    <a:lnTo>
                      <a:pt x="7396" y="25131"/>
                    </a:lnTo>
                    <a:lnTo>
                      <a:pt x="7663" y="24959"/>
                    </a:lnTo>
                    <a:lnTo>
                      <a:pt x="15002" y="29173"/>
                    </a:lnTo>
                    <a:lnTo>
                      <a:pt x="15002" y="29555"/>
                    </a:lnTo>
                    <a:lnTo>
                      <a:pt x="22770" y="34094"/>
                    </a:lnTo>
                    <a:lnTo>
                      <a:pt x="22770" y="131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6"/>
              <p:cNvSpPr/>
              <p:nvPr/>
            </p:nvSpPr>
            <p:spPr>
              <a:xfrm>
                <a:off x="4397413" y="3433075"/>
                <a:ext cx="569275" cy="852350"/>
              </a:xfrm>
              <a:custGeom>
                <a:avLst/>
                <a:gdLst/>
                <a:ahLst/>
                <a:cxnLst/>
                <a:rect l="l" t="t" r="r" b="b"/>
                <a:pathLst>
                  <a:path w="22771" h="34094" extrusionOk="0">
                    <a:moveTo>
                      <a:pt x="22770" y="1"/>
                    </a:moveTo>
                    <a:lnTo>
                      <a:pt x="0" y="13149"/>
                    </a:lnTo>
                    <a:lnTo>
                      <a:pt x="0" y="34094"/>
                    </a:lnTo>
                    <a:lnTo>
                      <a:pt x="2227" y="32804"/>
                    </a:lnTo>
                    <a:lnTo>
                      <a:pt x="2227" y="32469"/>
                    </a:lnTo>
                    <a:lnTo>
                      <a:pt x="5925" y="30348"/>
                    </a:lnTo>
                    <a:lnTo>
                      <a:pt x="6202" y="30511"/>
                    </a:lnTo>
                    <a:lnTo>
                      <a:pt x="8055" y="29440"/>
                    </a:lnTo>
                    <a:lnTo>
                      <a:pt x="8055" y="29087"/>
                    </a:lnTo>
                    <a:lnTo>
                      <a:pt x="15394" y="24883"/>
                    </a:lnTo>
                    <a:lnTo>
                      <a:pt x="15671" y="25045"/>
                    </a:lnTo>
                    <a:lnTo>
                      <a:pt x="17334" y="24080"/>
                    </a:lnTo>
                    <a:lnTo>
                      <a:pt x="17334" y="23755"/>
                    </a:lnTo>
                    <a:lnTo>
                      <a:pt x="21022" y="21624"/>
                    </a:lnTo>
                    <a:lnTo>
                      <a:pt x="21309" y="21787"/>
                    </a:lnTo>
                    <a:lnTo>
                      <a:pt x="22770" y="20946"/>
                    </a:lnTo>
                    <a:lnTo>
                      <a:pt x="22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4453063" y="3955750"/>
                <a:ext cx="924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3699" h="11563" extrusionOk="0">
                    <a:moveTo>
                      <a:pt x="3699" y="1"/>
                    </a:moveTo>
                    <a:lnTo>
                      <a:pt x="1" y="2131"/>
                    </a:lnTo>
                    <a:lnTo>
                      <a:pt x="1" y="11562"/>
                    </a:lnTo>
                    <a:lnTo>
                      <a:pt x="3699" y="9441"/>
                    </a:lnTo>
                    <a:lnTo>
                      <a:pt x="3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4453063" y="3968900"/>
                <a:ext cx="84825" cy="26805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10722" extrusionOk="0">
                    <a:moveTo>
                      <a:pt x="3393" y="0"/>
                    </a:moveTo>
                    <a:lnTo>
                      <a:pt x="1" y="1959"/>
                    </a:lnTo>
                    <a:lnTo>
                      <a:pt x="1" y="10721"/>
                    </a:lnTo>
                    <a:lnTo>
                      <a:pt x="3393" y="8762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4492013" y="3985125"/>
                <a:ext cx="71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442" extrusionOk="0">
                    <a:moveTo>
                      <a:pt x="287" y="1"/>
                    </a:moveTo>
                    <a:lnTo>
                      <a:pt x="0" y="163"/>
                    </a:lnTo>
                    <a:lnTo>
                      <a:pt x="0" y="9441"/>
                    </a:lnTo>
                    <a:lnTo>
                      <a:pt x="287" y="9279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4489388" y="3992075"/>
                <a:ext cx="265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2" extrusionOk="0">
                    <a:moveTo>
                      <a:pt x="105" y="0"/>
                    </a:moveTo>
                    <a:lnTo>
                      <a:pt x="0" y="191"/>
                    </a:lnTo>
                    <a:lnTo>
                      <a:pt x="105" y="134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4453063" y="3995400"/>
                <a:ext cx="389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4416" extrusionOk="0">
                    <a:moveTo>
                      <a:pt x="1558" y="1"/>
                    </a:moveTo>
                    <a:lnTo>
                      <a:pt x="1453" y="58"/>
                    </a:lnTo>
                    <a:lnTo>
                      <a:pt x="1" y="2562"/>
                    </a:lnTo>
                    <a:lnTo>
                      <a:pt x="1" y="4415"/>
                    </a:lnTo>
                    <a:lnTo>
                      <a:pt x="1558" y="1721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4499163" y="3967225"/>
                <a:ext cx="3395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966" extrusionOk="0">
                    <a:moveTo>
                      <a:pt x="1358" y="0"/>
                    </a:moveTo>
                    <a:lnTo>
                      <a:pt x="1" y="832"/>
                    </a:lnTo>
                    <a:lnTo>
                      <a:pt x="1" y="965"/>
                    </a:lnTo>
                    <a:lnTo>
                      <a:pt x="1205" y="268"/>
                    </a:lnTo>
                    <a:lnTo>
                      <a:pt x="1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6"/>
              <p:cNvSpPr/>
              <p:nvPr/>
            </p:nvSpPr>
            <p:spPr>
              <a:xfrm>
                <a:off x="4499163" y="3973900"/>
                <a:ext cx="30125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2094" extrusionOk="0">
                    <a:moveTo>
                      <a:pt x="1205" y="1"/>
                    </a:moveTo>
                    <a:lnTo>
                      <a:pt x="1" y="698"/>
                    </a:lnTo>
                    <a:lnTo>
                      <a:pt x="1" y="2093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4492013" y="3988000"/>
                <a:ext cx="71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017" extrusionOk="0">
                    <a:moveTo>
                      <a:pt x="287" y="1"/>
                    </a:moveTo>
                    <a:lnTo>
                      <a:pt x="0" y="163"/>
                    </a:lnTo>
                    <a:lnTo>
                      <a:pt x="0" y="2017"/>
                    </a:lnTo>
                    <a:lnTo>
                      <a:pt x="287" y="1529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4537863" y="3974375"/>
                <a:ext cx="4325" cy="284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139" extrusionOk="0">
                    <a:moveTo>
                      <a:pt x="173" y="1"/>
                    </a:moveTo>
                    <a:lnTo>
                      <a:pt x="1" y="278"/>
                    </a:lnTo>
                    <a:lnTo>
                      <a:pt x="1" y="1138"/>
                    </a:lnTo>
                    <a:lnTo>
                      <a:pt x="115" y="956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4453063" y="3981325"/>
                <a:ext cx="84825" cy="168425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6737" extrusionOk="0">
                    <a:moveTo>
                      <a:pt x="3393" y="0"/>
                    </a:moveTo>
                    <a:lnTo>
                      <a:pt x="1845" y="2704"/>
                    </a:lnTo>
                    <a:lnTo>
                      <a:pt x="1845" y="3555"/>
                    </a:lnTo>
                    <a:lnTo>
                      <a:pt x="3393" y="860"/>
                    </a:lnTo>
                    <a:lnTo>
                      <a:pt x="3393" y="0"/>
                    </a:lnTo>
                    <a:close/>
                    <a:moveTo>
                      <a:pt x="1558" y="3182"/>
                    </a:moveTo>
                    <a:lnTo>
                      <a:pt x="1" y="5877"/>
                    </a:lnTo>
                    <a:lnTo>
                      <a:pt x="1" y="6736"/>
                    </a:lnTo>
                    <a:lnTo>
                      <a:pt x="1558" y="4042"/>
                    </a:lnTo>
                    <a:lnTo>
                      <a:pt x="1558" y="3182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4492013" y="4048925"/>
                <a:ext cx="717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338" extrusionOk="0">
                    <a:moveTo>
                      <a:pt x="287" y="0"/>
                    </a:moveTo>
                    <a:lnTo>
                      <a:pt x="0" y="478"/>
                    </a:lnTo>
                    <a:lnTo>
                      <a:pt x="0" y="1338"/>
                    </a:lnTo>
                    <a:lnTo>
                      <a:pt x="287" y="851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4537863" y="4011425"/>
                <a:ext cx="33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89" extrusionOk="0">
                    <a:moveTo>
                      <a:pt x="135" y="0"/>
                    </a:moveTo>
                    <a:lnTo>
                      <a:pt x="1" y="220"/>
                    </a:lnTo>
                    <a:lnTo>
                      <a:pt x="1" y="889"/>
                    </a:lnTo>
                    <a:lnTo>
                      <a:pt x="135" y="66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4453063" y="4016900"/>
                <a:ext cx="84825" cy="163675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6547" extrusionOk="0">
                    <a:moveTo>
                      <a:pt x="3393" y="1"/>
                    </a:moveTo>
                    <a:lnTo>
                      <a:pt x="1845" y="2695"/>
                    </a:lnTo>
                    <a:lnTo>
                      <a:pt x="1845" y="3364"/>
                    </a:lnTo>
                    <a:lnTo>
                      <a:pt x="3393" y="670"/>
                    </a:lnTo>
                    <a:lnTo>
                      <a:pt x="3393" y="1"/>
                    </a:lnTo>
                    <a:close/>
                    <a:moveTo>
                      <a:pt x="1558" y="3183"/>
                    </a:moveTo>
                    <a:lnTo>
                      <a:pt x="1" y="5877"/>
                    </a:lnTo>
                    <a:lnTo>
                      <a:pt x="1" y="6546"/>
                    </a:lnTo>
                    <a:lnTo>
                      <a:pt x="1558" y="3852"/>
                    </a:lnTo>
                    <a:lnTo>
                      <a:pt x="1558" y="3183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4492013" y="4084275"/>
                <a:ext cx="71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7" extrusionOk="0">
                    <a:moveTo>
                      <a:pt x="287" y="0"/>
                    </a:moveTo>
                    <a:lnTo>
                      <a:pt x="0" y="488"/>
                    </a:lnTo>
                    <a:lnTo>
                      <a:pt x="0" y="1157"/>
                    </a:lnTo>
                    <a:lnTo>
                      <a:pt x="287" y="669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4545513" y="3950975"/>
                <a:ext cx="6950" cy="2448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795" extrusionOk="0">
                    <a:moveTo>
                      <a:pt x="278" y="1"/>
                    </a:moveTo>
                    <a:lnTo>
                      <a:pt x="1" y="192"/>
                    </a:lnTo>
                    <a:lnTo>
                      <a:pt x="1" y="9632"/>
                    </a:lnTo>
                    <a:lnTo>
                      <a:pt x="278" y="9795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4830738" y="3737650"/>
                <a:ext cx="92225" cy="289325"/>
              </a:xfrm>
              <a:custGeom>
                <a:avLst/>
                <a:gdLst/>
                <a:ahLst/>
                <a:cxnLst/>
                <a:rect l="l" t="t" r="r" b="b"/>
                <a:pathLst>
                  <a:path w="3689" h="11573" extrusionOk="0">
                    <a:moveTo>
                      <a:pt x="3689" y="1"/>
                    </a:moveTo>
                    <a:lnTo>
                      <a:pt x="1" y="2132"/>
                    </a:lnTo>
                    <a:lnTo>
                      <a:pt x="1" y="11572"/>
                    </a:lnTo>
                    <a:lnTo>
                      <a:pt x="3689" y="9441"/>
                    </a:lnTo>
                    <a:lnTo>
                      <a:pt x="3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4830738" y="3750800"/>
                <a:ext cx="84825" cy="26805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10722" extrusionOk="0">
                    <a:moveTo>
                      <a:pt x="3393" y="0"/>
                    </a:moveTo>
                    <a:lnTo>
                      <a:pt x="1" y="1959"/>
                    </a:lnTo>
                    <a:lnTo>
                      <a:pt x="1" y="10721"/>
                    </a:lnTo>
                    <a:lnTo>
                      <a:pt x="3393" y="8762"/>
                    </a:lnTo>
                    <a:lnTo>
                      <a:pt x="3393" y="0"/>
                    </a:ln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4869688" y="3767050"/>
                <a:ext cx="6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441" extrusionOk="0">
                    <a:moveTo>
                      <a:pt x="277" y="0"/>
                    </a:moveTo>
                    <a:lnTo>
                      <a:pt x="0" y="162"/>
                    </a:lnTo>
                    <a:lnTo>
                      <a:pt x="0" y="9441"/>
                    </a:lnTo>
                    <a:lnTo>
                      <a:pt x="277" y="9278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4866813" y="3774200"/>
                <a:ext cx="2900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92" extrusionOk="0">
                    <a:moveTo>
                      <a:pt x="115" y="1"/>
                    </a:moveTo>
                    <a:lnTo>
                      <a:pt x="0" y="192"/>
                    </a:lnTo>
                    <a:lnTo>
                      <a:pt x="0" y="192"/>
                    </a:lnTo>
                    <a:lnTo>
                      <a:pt x="115" y="12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4830738" y="3777300"/>
                <a:ext cx="3897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4416" extrusionOk="0">
                    <a:moveTo>
                      <a:pt x="1558" y="1"/>
                    </a:moveTo>
                    <a:lnTo>
                      <a:pt x="1443" y="68"/>
                    </a:lnTo>
                    <a:lnTo>
                      <a:pt x="1" y="2571"/>
                    </a:lnTo>
                    <a:lnTo>
                      <a:pt x="1" y="4415"/>
                    </a:lnTo>
                    <a:lnTo>
                      <a:pt x="1558" y="1721"/>
                    </a:lnTo>
                    <a:lnTo>
                      <a:pt x="1558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4876613" y="3749125"/>
                <a:ext cx="341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66" extrusionOk="0">
                    <a:moveTo>
                      <a:pt x="1367" y="0"/>
                    </a:moveTo>
                    <a:lnTo>
                      <a:pt x="0" y="832"/>
                    </a:lnTo>
                    <a:lnTo>
                      <a:pt x="0" y="965"/>
                    </a:lnTo>
                    <a:lnTo>
                      <a:pt x="1214" y="268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4876613" y="3755800"/>
                <a:ext cx="30350" cy="52350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2094" extrusionOk="0">
                    <a:moveTo>
                      <a:pt x="1214" y="1"/>
                    </a:moveTo>
                    <a:lnTo>
                      <a:pt x="0" y="698"/>
                    </a:lnTo>
                    <a:lnTo>
                      <a:pt x="0" y="209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4869688" y="3769900"/>
                <a:ext cx="69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17" extrusionOk="0">
                    <a:moveTo>
                      <a:pt x="277" y="1"/>
                    </a:moveTo>
                    <a:lnTo>
                      <a:pt x="0" y="173"/>
                    </a:lnTo>
                    <a:lnTo>
                      <a:pt x="0" y="2017"/>
                    </a:lnTo>
                    <a:lnTo>
                      <a:pt x="277" y="153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4915538" y="3756300"/>
                <a:ext cx="41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47" extrusionOk="0">
                    <a:moveTo>
                      <a:pt x="163" y="0"/>
                    </a:moveTo>
                    <a:lnTo>
                      <a:pt x="1" y="287"/>
                    </a:lnTo>
                    <a:lnTo>
                      <a:pt x="1" y="1147"/>
                    </a:lnTo>
                    <a:lnTo>
                      <a:pt x="106" y="95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4830738" y="3763450"/>
                <a:ext cx="848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6728" extrusionOk="0">
                    <a:moveTo>
                      <a:pt x="3393" y="1"/>
                    </a:moveTo>
                    <a:lnTo>
                      <a:pt x="1835" y="2695"/>
                    </a:lnTo>
                    <a:lnTo>
                      <a:pt x="1835" y="3555"/>
                    </a:lnTo>
                    <a:lnTo>
                      <a:pt x="3393" y="861"/>
                    </a:lnTo>
                    <a:lnTo>
                      <a:pt x="3393" y="1"/>
                    </a:lnTo>
                    <a:close/>
                    <a:moveTo>
                      <a:pt x="1558" y="3173"/>
                    </a:moveTo>
                    <a:lnTo>
                      <a:pt x="1" y="5868"/>
                    </a:lnTo>
                    <a:lnTo>
                      <a:pt x="1" y="6728"/>
                    </a:lnTo>
                    <a:lnTo>
                      <a:pt x="1558" y="4033"/>
                    </a:lnTo>
                    <a:lnTo>
                      <a:pt x="1558" y="3173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4869688" y="3830825"/>
                <a:ext cx="69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339" extrusionOk="0">
                    <a:moveTo>
                      <a:pt x="277" y="0"/>
                    </a:moveTo>
                    <a:lnTo>
                      <a:pt x="0" y="478"/>
                    </a:lnTo>
                    <a:lnTo>
                      <a:pt x="0" y="1338"/>
                    </a:lnTo>
                    <a:lnTo>
                      <a:pt x="277" y="86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4915538" y="3793325"/>
                <a:ext cx="312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89" extrusionOk="0">
                    <a:moveTo>
                      <a:pt x="125" y="0"/>
                    </a:moveTo>
                    <a:lnTo>
                      <a:pt x="1" y="220"/>
                    </a:lnTo>
                    <a:lnTo>
                      <a:pt x="1" y="889"/>
                    </a:lnTo>
                    <a:lnTo>
                      <a:pt x="125" y="669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4830738" y="3798800"/>
                <a:ext cx="84825" cy="163675"/>
              </a:xfrm>
              <a:custGeom>
                <a:avLst/>
                <a:gdLst/>
                <a:ahLst/>
                <a:cxnLst/>
                <a:rect l="l" t="t" r="r" b="b"/>
                <a:pathLst>
                  <a:path w="3393" h="6547" extrusionOk="0">
                    <a:moveTo>
                      <a:pt x="3393" y="1"/>
                    </a:moveTo>
                    <a:lnTo>
                      <a:pt x="1835" y="2695"/>
                    </a:lnTo>
                    <a:lnTo>
                      <a:pt x="1835" y="3364"/>
                    </a:lnTo>
                    <a:lnTo>
                      <a:pt x="3393" y="670"/>
                    </a:lnTo>
                    <a:lnTo>
                      <a:pt x="3393" y="1"/>
                    </a:lnTo>
                    <a:close/>
                    <a:moveTo>
                      <a:pt x="1558" y="3183"/>
                    </a:moveTo>
                    <a:lnTo>
                      <a:pt x="1" y="5877"/>
                    </a:lnTo>
                    <a:lnTo>
                      <a:pt x="1" y="6546"/>
                    </a:lnTo>
                    <a:lnTo>
                      <a:pt x="1558" y="3852"/>
                    </a:lnTo>
                    <a:lnTo>
                      <a:pt x="1558" y="3183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4869688" y="3866175"/>
                <a:ext cx="69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57" extrusionOk="0">
                    <a:moveTo>
                      <a:pt x="277" y="0"/>
                    </a:moveTo>
                    <a:lnTo>
                      <a:pt x="0" y="488"/>
                    </a:lnTo>
                    <a:lnTo>
                      <a:pt x="0" y="1157"/>
                    </a:lnTo>
                    <a:lnTo>
                      <a:pt x="277" y="66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6"/>
              <p:cNvSpPr/>
              <p:nvPr/>
            </p:nvSpPr>
            <p:spPr>
              <a:xfrm>
                <a:off x="4922938" y="3732875"/>
                <a:ext cx="7200" cy="2448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795" extrusionOk="0">
                    <a:moveTo>
                      <a:pt x="288" y="1"/>
                    </a:moveTo>
                    <a:lnTo>
                      <a:pt x="1" y="192"/>
                    </a:lnTo>
                    <a:lnTo>
                      <a:pt x="1" y="9632"/>
                    </a:lnTo>
                    <a:lnTo>
                      <a:pt x="288" y="9795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4598788" y="3818400"/>
                <a:ext cx="183475" cy="341850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13674" extrusionOk="0">
                    <a:moveTo>
                      <a:pt x="7339" y="0"/>
                    </a:moveTo>
                    <a:lnTo>
                      <a:pt x="0" y="4214"/>
                    </a:lnTo>
                    <a:lnTo>
                      <a:pt x="0" y="13674"/>
                    </a:lnTo>
                    <a:lnTo>
                      <a:pt x="7339" y="9470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>
                <a:off x="4598788" y="3832250"/>
                <a:ext cx="175850" cy="3201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12805" extrusionOk="0">
                    <a:moveTo>
                      <a:pt x="7033" y="1"/>
                    </a:moveTo>
                    <a:lnTo>
                      <a:pt x="0" y="4033"/>
                    </a:lnTo>
                    <a:lnTo>
                      <a:pt x="0" y="12805"/>
                    </a:lnTo>
                    <a:lnTo>
                      <a:pt x="7033" y="8763"/>
                    </a:lnTo>
                    <a:lnTo>
                      <a:pt x="7033" y="1"/>
                    </a:ln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4634388" y="3881950"/>
                <a:ext cx="4420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33" extrusionOk="0">
                    <a:moveTo>
                      <a:pt x="1768" y="0"/>
                    </a:moveTo>
                    <a:lnTo>
                      <a:pt x="124" y="1003"/>
                    </a:lnTo>
                    <a:lnTo>
                      <a:pt x="0" y="1233"/>
                    </a:lnTo>
                    <a:lnTo>
                      <a:pt x="1586" y="315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6"/>
              <p:cNvSpPr/>
              <p:nvPr/>
            </p:nvSpPr>
            <p:spPr>
              <a:xfrm>
                <a:off x="4598788" y="3889825"/>
                <a:ext cx="75275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228" extrusionOk="0">
                    <a:moveTo>
                      <a:pt x="3010" y="0"/>
                    </a:moveTo>
                    <a:lnTo>
                      <a:pt x="1424" y="918"/>
                    </a:lnTo>
                    <a:lnTo>
                      <a:pt x="0" y="3383"/>
                    </a:lnTo>
                    <a:lnTo>
                      <a:pt x="0" y="5227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6"/>
              <p:cNvSpPr/>
              <p:nvPr/>
            </p:nvSpPr>
            <p:spPr>
              <a:xfrm>
                <a:off x="4693613" y="3860200"/>
                <a:ext cx="2320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37" extrusionOk="0">
                    <a:moveTo>
                      <a:pt x="928" y="1"/>
                    </a:moveTo>
                    <a:lnTo>
                      <a:pt x="173" y="431"/>
                    </a:lnTo>
                    <a:lnTo>
                      <a:pt x="1" y="736"/>
                    </a:lnTo>
                    <a:lnTo>
                      <a:pt x="1" y="736"/>
                    </a:lnTo>
                    <a:lnTo>
                      <a:pt x="746" y="316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4598788" y="3868075"/>
                <a:ext cx="1135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7865" extrusionOk="0">
                    <a:moveTo>
                      <a:pt x="4539" y="1"/>
                    </a:moveTo>
                    <a:lnTo>
                      <a:pt x="3794" y="421"/>
                    </a:lnTo>
                    <a:lnTo>
                      <a:pt x="0" y="7005"/>
                    </a:lnTo>
                    <a:lnTo>
                      <a:pt x="0" y="7865"/>
                    </a:lnTo>
                    <a:lnTo>
                      <a:pt x="4539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>
                <a:off x="4724188" y="3848500"/>
                <a:ext cx="170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07" extrusionOk="0">
                    <a:moveTo>
                      <a:pt x="679" y="0"/>
                    </a:moveTo>
                    <a:lnTo>
                      <a:pt x="96" y="344"/>
                    </a:lnTo>
                    <a:lnTo>
                      <a:pt x="1" y="507"/>
                    </a:lnTo>
                    <a:lnTo>
                      <a:pt x="574" y="172"/>
                    </a:lnTo>
                    <a:lnTo>
                      <a:pt x="6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4598788" y="3852800"/>
                <a:ext cx="139775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5591" h="9699" extrusionOk="0">
                    <a:moveTo>
                      <a:pt x="5590" y="0"/>
                    </a:moveTo>
                    <a:lnTo>
                      <a:pt x="5017" y="335"/>
                    </a:lnTo>
                    <a:lnTo>
                      <a:pt x="0" y="9030"/>
                    </a:lnTo>
                    <a:lnTo>
                      <a:pt x="0" y="9699"/>
                    </a:lnTo>
                    <a:lnTo>
                      <a:pt x="5590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6"/>
              <p:cNvSpPr/>
              <p:nvPr/>
            </p:nvSpPr>
            <p:spPr>
              <a:xfrm>
                <a:off x="4685488" y="3874300"/>
                <a:ext cx="6975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9441" extrusionOk="0">
                    <a:moveTo>
                      <a:pt x="278" y="0"/>
                    </a:moveTo>
                    <a:lnTo>
                      <a:pt x="1" y="163"/>
                    </a:lnTo>
                    <a:lnTo>
                      <a:pt x="1" y="9441"/>
                    </a:lnTo>
                    <a:lnTo>
                      <a:pt x="278" y="9278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6"/>
              <p:cNvSpPr/>
              <p:nvPr/>
            </p:nvSpPr>
            <p:spPr>
              <a:xfrm>
                <a:off x="4782013" y="3814325"/>
                <a:ext cx="7175" cy="24490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796" extrusionOk="0">
                    <a:moveTo>
                      <a:pt x="287" y="1"/>
                    </a:moveTo>
                    <a:lnTo>
                      <a:pt x="0" y="192"/>
                    </a:lnTo>
                    <a:lnTo>
                      <a:pt x="0" y="9633"/>
                    </a:lnTo>
                    <a:lnTo>
                      <a:pt x="287" y="9795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4019738" y="3820550"/>
                <a:ext cx="183475" cy="341850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13674" extrusionOk="0">
                    <a:moveTo>
                      <a:pt x="0" y="0"/>
                    </a:moveTo>
                    <a:lnTo>
                      <a:pt x="0" y="9460"/>
                    </a:lnTo>
                    <a:lnTo>
                      <a:pt x="7339" y="13674"/>
                    </a:lnTo>
                    <a:lnTo>
                      <a:pt x="7339" y="4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>
                <a:off x="4027613" y="3834400"/>
                <a:ext cx="17585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12796" extrusionOk="0">
                    <a:moveTo>
                      <a:pt x="1" y="1"/>
                    </a:moveTo>
                    <a:lnTo>
                      <a:pt x="1" y="8763"/>
                    </a:lnTo>
                    <a:lnTo>
                      <a:pt x="7033" y="12795"/>
                    </a:lnTo>
                    <a:lnTo>
                      <a:pt x="7033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4123413" y="3884100"/>
                <a:ext cx="44450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233" extrusionOk="0">
                    <a:moveTo>
                      <a:pt x="0" y="0"/>
                    </a:moveTo>
                    <a:lnTo>
                      <a:pt x="182" y="315"/>
                    </a:lnTo>
                    <a:lnTo>
                      <a:pt x="1778" y="1233"/>
                    </a:lnTo>
                    <a:lnTo>
                      <a:pt x="1644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6"/>
              <p:cNvSpPr/>
              <p:nvPr/>
            </p:nvSpPr>
            <p:spPr>
              <a:xfrm>
                <a:off x="4127938" y="3891975"/>
                <a:ext cx="75525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228" extrusionOk="0">
                    <a:moveTo>
                      <a:pt x="1" y="0"/>
                    </a:moveTo>
                    <a:lnTo>
                      <a:pt x="3020" y="5227"/>
                    </a:lnTo>
                    <a:lnTo>
                      <a:pt x="3020" y="3383"/>
                    </a:lnTo>
                    <a:lnTo>
                      <a:pt x="1597" y="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6"/>
              <p:cNvSpPr/>
              <p:nvPr/>
            </p:nvSpPr>
            <p:spPr>
              <a:xfrm>
                <a:off x="4085188" y="3862125"/>
                <a:ext cx="23200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46" extrusionOk="0">
                    <a:moveTo>
                      <a:pt x="1" y="0"/>
                    </a:moveTo>
                    <a:lnTo>
                      <a:pt x="192" y="325"/>
                    </a:lnTo>
                    <a:lnTo>
                      <a:pt x="927" y="745"/>
                    </a:lnTo>
                    <a:lnTo>
                      <a:pt x="755" y="4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4089963" y="3870225"/>
                <a:ext cx="113500" cy="196400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7856" extrusionOk="0">
                    <a:moveTo>
                      <a:pt x="1" y="1"/>
                    </a:moveTo>
                    <a:lnTo>
                      <a:pt x="4539" y="7855"/>
                    </a:lnTo>
                    <a:lnTo>
                      <a:pt x="4539" y="7005"/>
                    </a:lnTo>
                    <a:lnTo>
                      <a:pt x="736" y="4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4060813" y="3850650"/>
                <a:ext cx="170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07" extrusionOk="0">
                    <a:moveTo>
                      <a:pt x="1" y="0"/>
                    </a:moveTo>
                    <a:lnTo>
                      <a:pt x="106" y="172"/>
                    </a:lnTo>
                    <a:lnTo>
                      <a:pt x="679" y="507"/>
                    </a:lnTo>
                    <a:lnTo>
                      <a:pt x="593" y="3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6"/>
              <p:cNvSpPr/>
              <p:nvPr/>
            </p:nvSpPr>
            <p:spPr>
              <a:xfrm>
                <a:off x="4063463" y="3854950"/>
                <a:ext cx="140000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9699" extrusionOk="0">
                    <a:moveTo>
                      <a:pt x="0" y="0"/>
                    </a:moveTo>
                    <a:lnTo>
                      <a:pt x="5599" y="9699"/>
                    </a:lnTo>
                    <a:lnTo>
                      <a:pt x="5599" y="9030"/>
                    </a:lnTo>
                    <a:lnTo>
                      <a:pt x="573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6"/>
              <p:cNvSpPr/>
              <p:nvPr/>
            </p:nvSpPr>
            <p:spPr>
              <a:xfrm>
                <a:off x="4109563" y="3876450"/>
                <a:ext cx="7175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9441" extrusionOk="0">
                    <a:moveTo>
                      <a:pt x="0" y="0"/>
                    </a:moveTo>
                    <a:lnTo>
                      <a:pt x="0" y="9278"/>
                    </a:lnTo>
                    <a:lnTo>
                      <a:pt x="287" y="9441"/>
                    </a:lnTo>
                    <a:lnTo>
                      <a:pt x="287" y="1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4013038" y="3816475"/>
                <a:ext cx="6950" cy="244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796" extrusionOk="0">
                    <a:moveTo>
                      <a:pt x="1" y="1"/>
                    </a:moveTo>
                    <a:lnTo>
                      <a:pt x="1" y="9795"/>
                    </a:lnTo>
                    <a:lnTo>
                      <a:pt x="278" y="9633"/>
                    </a:lnTo>
                    <a:lnTo>
                      <a:pt x="278" y="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4389513" y="4010225"/>
                <a:ext cx="312975" cy="455550"/>
              </a:xfrm>
              <a:custGeom>
                <a:avLst/>
                <a:gdLst/>
                <a:ahLst/>
                <a:cxnLst/>
                <a:rect l="l" t="t" r="r" b="b"/>
                <a:pathLst>
                  <a:path w="12519" h="18222" extrusionOk="0">
                    <a:moveTo>
                      <a:pt x="125" y="0"/>
                    </a:moveTo>
                    <a:lnTo>
                      <a:pt x="1" y="10826"/>
                    </a:lnTo>
                    <a:lnTo>
                      <a:pt x="536" y="11170"/>
                    </a:lnTo>
                    <a:lnTo>
                      <a:pt x="536" y="10712"/>
                    </a:lnTo>
                    <a:lnTo>
                      <a:pt x="11314" y="17104"/>
                    </a:lnTo>
                    <a:lnTo>
                      <a:pt x="11314" y="17524"/>
                    </a:lnTo>
                    <a:lnTo>
                      <a:pt x="12490" y="18222"/>
                    </a:lnTo>
                    <a:lnTo>
                      <a:pt x="12518" y="714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4701738" y="3848725"/>
                <a:ext cx="570250" cy="617050"/>
              </a:xfrm>
              <a:custGeom>
                <a:avLst/>
                <a:gdLst/>
                <a:ahLst/>
                <a:cxnLst/>
                <a:rect l="l" t="t" r="r" b="b"/>
                <a:pathLst>
                  <a:path w="22810" h="24682" extrusionOk="0">
                    <a:moveTo>
                      <a:pt x="22809" y="1"/>
                    </a:moveTo>
                    <a:lnTo>
                      <a:pt x="1" y="13034"/>
                    </a:lnTo>
                    <a:lnTo>
                      <a:pt x="1" y="24682"/>
                    </a:lnTo>
                    <a:lnTo>
                      <a:pt x="22809" y="11467"/>
                    </a:lnTo>
                    <a:lnTo>
                      <a:pt x="22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4544088" y="3948825"/>
                <a:ext cx="414950" cy="240100"/>
              </a:xfrm>
              <a:custGeom>
                <a:avLst/>
                <a:gdLst/>
                <a:ahLst/>
                <a:cxnLst/>
                <a:rect l="l" t="t" r="r" b="b"/>
                <a:pathLst>
                  <a:path w="16598" h="9604" extrusionOk="0">
                    <a:moveTo>
                      <a:pt x="10263" y="1"/>
                    </a:moveTo>
                    <a:lnTo>
                      <a:pt x="0" y="5944"/>
                    </a:lnTo>
                    <a:lnTo>
                      <a:pt x="6335" y="9604"/>
                    </a:lnTo>
                    <a:lnTo>
                      <a:pt x="16598" y="3670"/>
                    </a:lnTo>
                    <a:lnTo>
                      <a:pt x="10263" y="1"/>
                    </a:lnTo>
                    <a:close/>
                  </a:path>
                </a:pathLst>
              </a:custGeom>
              <a:solidFill>
                <a:srgbClr val="C666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4397413" y="3672675"/>
                <a:ext cx="874575" cy="502150"/>
              </a:xfrm>
              <a:custGeom>
                <a:avLst/>
                <a:gdLst/>
                <a:ahLst/>
                <a:cxnLst/>
                <a:rect l="l" t="t" r="r" b="b"/>
                <a:pathLst>
                  <a:path w="34983" h="20086" extrusionOk="0">
                    <a:moveTo>
                      <a:pt x="22770" y="1"/>
                    </a:moveTo>
                    <a:lnTo>
                      <a:pt x="0" y="13053"/>
                    </a:lnTo>
                    <a:lnTo>
                      <a:pt x="12202" y="20086"/>
                    </a:lnTo>
                    <a:lnTo>
                      <a:pt x="34982" y="7043"/>
                    </a:lnTo>
                    <a:lnTo>
                      <a:pt x="227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4397413" y="3999000"/>
                <a:ext cx="305075" cy="189925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7597" extrusionOk="0">
                    <a:moveTo>
                      <a:pt x="0" y="0"/>
                    </a:moveTo>
                    <a:lnTo>
                      <a:pt x="0" y="564"/>
                    </a:lnTo>
                    <a:lnTo>
                      <a:pt x="12202" y="7597"/>
                    </a:lnTo>
                    <a:lnTo>
                      <a:pt x="12202" y="70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4702463" y="3848725"/>
                <a:ext cx="569525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22781" h="13608" extrusionOk="0">
                    <a:moveTo>
                      <a:pt x="22780" y="1"/>
                    </a:moveTo>
                    <a:lnTo>
                      <a:pt x="0" y="13044"/>
                    </a:lnTo>
                    <a:lnTo>
                      <a:pt x="0" y="13608"/>
                    </a:lnTo>
                    <a:lnTo>
                      <a:pt x="22780" y="565"/>
                    </a:lnTo>
                    <a:lnTo>
                      <a:pt x="227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4617888" y="3869050"/>
                <a:ext cx="311525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77" extrusionOk="0">
                    <a:moveTo>
                      <a:pt x="249" y="0"/>
                    </a:moveTo>
                    <a:lnTo>
                      <a:pt x="1" y="143"/>
                    </a:lnTo>
                    <a:lnTo>
                      <a:pt x="12203" y="7176"/>
                    </a:lnTo>
                    <a:lnTo>
                      <a:pt x="12461" y="703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4581113" y="3890050"/>
                <a:ext cx="31152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87" extrusionOk="0">
                    <a:moveTo>
                      <a:pt x="249" y="1"/>
                    </a:moveTo>
                    <a:lnTo>
                      <a:pt x="0" y="144"/>
                    </a:lnTo>
                    <a:lnTo>
                      <a:pt x="12202" y="7186"/>
                    </a:lnTo>
                    <a:lnTo>
                      <a:pt x="12460" y="7034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4544313" y="3911075"/>
                <a:ext cx="31152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87" extrusionOk="0">
                    <a:moveTo>
                      <a:pt x="259" y="1"/>
                    </a:moveTo>
                    <a:lnTo>
                      <a:pt x="1" y="144"/>
                    </a:lnTo>
                    <a:lnTo>
                      <a:pt x="12212" y="7186"/>
                    </a:lnTo>
                    <a:lnTo>
                      <a:pt x="12461" y="7033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4507538" y="3932100"/>
                <a:ext cx="31152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87" extrusionOk="0">
                    <a:moveTo>
                      <a:pt x="258" y="1"/>
                    </a:moveTo>
                    <a:lnTo>
                      <a:pt x="0" y="154"/>
                    </a:lnTo>
                    <a:lnTo>
                      <a:pt x="12212" y="7186"/>
                    </a:lnTo>
                    <a:lnTo>
                      <a:pt x="12460" y="703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4470738" y="3953125"/>
                <a:ext cx="31177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71" h="7187" extrusionOk="0">
                    <a:moveTo>
                      <a:pt x="259" y="1"/>
                    </a:moveTo>
                    <a:lnTo>
                      <a:pt x="1" y="153"/>
                    </a:lnTo>
                    <a:lnTo>
                      <a:pt x="12212" y="7186"/>
                    </a:lnTo>
                    <a:lnTo>
                      <a:pt x="12470" y="7043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4434188" y="3974150"/>
                <a:ext cx="311300" cy="179650"/>
              </a:xfrm>
              <a:custGeom>
                <a:avLst/>
                <a:gdLst/>
                <a:ahLst/>
                <a:cxnLst/>
                <a:rect l="l" t="t" r="r" b="b"/>
                <a:pathLst>
                  <a:path w="12452" h="7186" extrusionOk="0">
                    <a:moveTo>
                      <a:pt x="259" y="0"/>
                    </a:moveTo>
                    <a:lnTo>
                      <a:pt x="1" y="153"/>
                    </a:lnTo>
                    <a:lnTo>
                      <a:pt x="12203" y="7186"/>
                    </a:lnTo>
                    <a:lnTo>
                      <a:pt x="12451" y="7033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4397413" y="3995400"/>
                <a:ext cx="311750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7177" extrusionOk="0">
                    <a:moveTo>
                      <a:pt x="258" y="1"/>
                    </a:moveTo>
                    <a:lnTo>
                      <a:pt x="0" y="144"/>
                    </a:lnTo>
                    <a:lnTo>
                      <a:pt x="12212" y="7177"/>
                    </a:lnTo>
                    <a:lnTo>
                      <a:pt x="12470" y="703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4874938" y="3721650"/>
                <a:ext cx="311750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7187" extrusionOk="0">
                    <a:moveTo>
                      <a:pt x="258" y="1"/>
                    </a:moveTo>
                    <a:lnTo>
                      <a:pt x="0" y="144"/>
                    </a:lnTo>
                    <a:lnTo>
                      <a:pt x="12212" y="7186"/>
                    </a:lnTo>
                    <a:lnTo>
                      <a:pt x="12470" y="703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4838388" y="3742425"/>
                <a:ext cx="311750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7187" extrusionOk="0">
                    <a:moveTo>
                      <a:pt x="258" y="1"/>
                    </a:moveTo>
                    <a:lnTo>
                      <a:pt x="0" y="154"/>
                    </a:lnTo>
                    <a:lnTo>
                      <a:pt x="12212" y="7186"/>
                    </a:lnTo>
                    <a:lnTo>
                      <a:pt x="12470" y="704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4801838" y="3763450"/>
                <a:ext cx="31152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87" extrusionOk="0">
                    <a:moveTo>
                      <a:pt x="258" y="1"/>
                    </a:moveTo>
                    <a:lnTo>
                      <a:pt x="0" y="154"/>
                    </a:lnTo>
                    <a:lnTo>
                      <a:pt x="12212" y="7186"/>
                    </a:lnTo>
                    <a:lnTo>
                      <a:pt x="12460" y="703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>
                <a:off x="4948038" y="3679600"/>
                <a:ext cx="311750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7187" extrusionOk="0">
                    <a:moveTo>
                      <a:pt x="258" y="1"/>
                    </a:moveTo>
                    <a:lnTo>
                      <a:pt x="0" y="154"/>
                    </a:lnTo>
                    <a:lnTo>
                      <a:pt x="12212" y="7186"/>
                    </a:lnTo>
                    <a:lnTo>
                      <a:pt x="12470" y="704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4911713" y="3700625"/>
                <a:ext cx="31152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87" extrusionOk="0">
                    <a:moveTo>
                      <a:pt x="249" y="1"/>
                    </a:moveTo>
                    <a:lnTo>
                      <a:pt x="1" y="144"/>
                    </a:lnTo>
                    <a:lnTo>
                      <a:pt x="12203" y="7186"/>
                    </a:lnTo>
                    <a:lnTo>
                      <a:pt x="12461" y="7033"/>
                    </a:ln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6"/>
              <p:cNvSpPr/>
              <p:nvPr/>
            </p:nvSpPr>
            <p:spPr>
              <a:xfrm>
                <a:off x="4765038" y="3784475"/>
                <a:ext cx="311775" cy="179675"/>
              </a:xfrm>
              <a:custGeom>
                <a:avLst/>
                <a:gdLst/>
                <a:ahLst/>
                <a:cxnLst/>
                <a:rect l="l" t="t" r="r" b="b"/>
                <a:pathLst>
                  <a:path w="12471" h="7187" extrusionOk="0">
                    <a:moveTo>
                      <a:pt x="259" y="1"/>
                    </a:moveTo>
                    <a:lnTo>
                      <a:pt x="1" y="153"/>
                    </a:lnTo>
                    <a:lnTo>
                      <a:pt x="12212" y="7186"/>
                    </a:lnTo>
                    <a:lnTo>
                      <a:pt x="12470" y="7043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6"/>
              <p:cNvSpPr/>
              <p:nvPr/>
            </p:nvSpPr>
            <p:spPr>
              <a:xfrm>
                <a:off x="4728263" y="3805725"/>
                <a:ext cx="311750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2470" h="7177" extrusionOk="0">
                    <a:moveTo>
                      <a:pt x="258" y="1"/>
                    </a:moveTo>
                    <a:lnTo>
                      <a:pt x="0" y="144"/>
                    </a:lnTo>
                    <a:lnTo>
                      <a:pt x="12212" y="7177"/>
                    </a:lnTo>
                    <a:lnTo>
                      <a:pt x="12470" y="7034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6"/>
              <p:cNvSpPr/>
              <p:nvPr/>
            </p:nvSpPr>
            <p:spPr>
              <a:xfrm>
                <a:off x="4691713" y="3826750"/>
                <a:ext cx="311525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77" extrusionOk="0">
                    <a:moveTo>
                      <a:pt x="258" y="1"/>
                    </a:moveTo>
                    <a:lnTo>
                      <a:pt x="0" y="144"/>
                    </a:lnTo>
                    <a:lnTo>
                      <a:pt x="12202" y="7177"/>
                    </a:lnTo>
                    <a:lnTo>
                      <a:pt x="12460" y="703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6"/>
              <p:cNvSpPr/>
              <p:nvPr/>
            </p:nvSpPr>
            <p:spPr>
              <a:xfrm>
                <a:off x="4654913" y="3847775"/>
                <a:ext cx="311525" cy="17942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7177" extrusionOk="0">
                    <a:moveTo>
                      <a:pt x="259" y="1"/>
                    </a:moveTo>
                    <a:lnTo>
                      <a:pt x="1" y="144"/>
                    </a:lnTo>
                    <a:lnTo>
                      <a:pt x="12203" y="7177"/>
                    </a:lnTo>
                    <a:lnTo>
                      <a:pt x="12461" y="7033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6"/>
              <p:cNvSpPr/>
              <p:nvPr/>
            </p:nvSpPr>
            <p:spPr>
              <a:xfrm>
                <a:off x="3782763" y="3248425"/>
                <a:ext cx="614675" cy="489725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9589" extrusionOk="0">
                    <a:moveTo>
                      <a:pt x="24586" y="1"/>
                    </a:moveTo>
                    <a:lnTo>
                      <a:pt x="1" y="5390"/>
                    </a:lnTo>
                    <a:lnTo>
                      <a:pt x="24586" y="19589"/>
                    </a:lnTo>
                    <a:lnTo>
                      <a:pt x="245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6"/>
              <p:cNvSpPr/>
              <p:nvPr/>
            </p:nvSpPr>
            <p:spPr>
              <a:xfrm>
                <a:off x="4397413" y="3248425"/>
                <a:ext cx="614650" cy="489725"/>
              </a:xfrm>
              <a:custGeom>
                <a:avLst/>
                <a:gdLst/>
                <a:ahLst/>
                <a:cxnLst/>
                <a:rect l="l" t="t" r="r" b="b"/>
                <a:pathLst>
                  <a:path w="24586" h="19589" extrusionOk="0">
                    <a:moveTo>
                      <a:pt x="0" y="1"/>
                    </a:moveTo>
                    <a:lnTo>
                      <a:pt x="0" y="19589"/>
                    </a:lnTo>
                    <a:lnTo>
                      <a:pt x="24586" y="5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6"/>
              <p:cNvSpPr/>
              <p:nvPr/>
            </p:nvSpPr>
            <p:spPr>
              <a:xfrm>
                <a:off x="3782763" y="3027950"/>
                <a:ext cx="614675" cy="355225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4209" extrusionOk="0">
                    <a:moveTo>
                      <a:pt x="24586" y="0"/>
                    </a:moveTo>
                    <a:lnTo>
                      <a:pt x="1" y="14209"/>
                    </a:lnTo>
                    <a:lnTo>
                      <a:pt x="24586" y="8820"/>
                    </a:lnTo>
                    <a:lnTo>
                      <a:pt x="245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6"/>
              <p:cNvSpPr/>
              <p:nvPr/>
            </p:nvSpPr>
            <p:spPr>
              <a:xfrm>
                <a:off x="4397413" y="3027950"/>
                <a:ext cx="614650" cy="355225"/>
              </a:xfrm>
              <a:custGeom>
                <a:avLst/>
                <a:gdLst/>
                <a:ahLst/>
                <a:cxnLst/>
                <a:rect l="l" t="t" r="r" b="b"/>
                <a:pathLst>
                  <a:path w="24586" h="14209" extrusionOk="0">
                    <a:moveTo>
                      <a:pt x="0" y="0"/>
                    </a:moveTo>
                    <a:lnTo>
                      <a:pt x="0" y="8820"/>
                    </a:lnTo>
                    <a:lnTo>
                      <a:pt x="24586" y="142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6"/>
              <p:cNvSpPr/>
              <p:nvPr/>
            </p:nvSpPr>
            <p:spPr>
              <a:xfrm>
                <a:off x="4397413" y="3383150"/>
                <a:ext cx="614650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24586" h="15710" extrusionOk="0">
                    <a:moveTo>
                      <a:pt x="24586" y="1"/>
                    </a:moveTo>
                    <a:lnTo>
                      <a:pt x="0" y="14200"/>
                    </a:lnTo>
                    <a:lnTo>
                      <a:pt x="0" y="15710"/>
                    </a:lnTo>
                    <a:lnTo>
                      <a:pt x="24586" y="1511"/>
                    </a:lnTo>
                    <a:lnTo>
                      <a:pt x="245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6"/>
              <p:cNvSpPr/>
              <p:nvPr/>
            </p:nvSpPr>
            <p:spPr>
              <a:xfrm>
                <a:off x="3782763" y="3383150"/>
                <a:ext cx="614675" cy="3927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5710" extrusionOk="0">
                    <a:moveTo>
                      <a:pt x="1" y="1"/>
                    </a:moveTo>
                    <a:lnTo>
                      <a:pt x="1" y="1511"/>
                    </a:lnTo>
                    <a:lnTo>
                      <a:pt x="24586" y="15710"/>
                    </a:lnTo>
                    <a:lnTo>
                      <a:pt x="24586" y="14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6"/>
              <p:cNvSpPr/>
              <p:nvPr/>
            </p:nvSpPr>
            <p:spPr>
              <a:xfrm>
                <a:off x="3782763" y="3383150"/>
                <a:ext cx="614675" cy="365050"/>
              </a:xfrm>
              <a:custGeom>
                <a:avLst/>
                <a:gdLst/>
                <a:ahLst/>
                <a:cxnLst/>
                <a:rect l="l" t="t" r="r" b="b"/>
                <a:pathLst>
                  <a:path w="24587" h="146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4586" y="14601"/>
                    </a:lnTo>
                    <a:lnTo>
                      <a:pt x="24586" y="14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4391913" y="3047525"/>
                <a:ext cx="559000" cy="324675"/>
              </a:xfrm>
              <a:custGeom>
                <a:avLst/>
                <a:gdLst/>
                <a:ahLst/>
                <a:cxnLst/>
                <a:rect l="l" t="t" r="r" b="b"/>
                <a:pathLst>
                  <a:path w="22360" h="12987" extrusionOk="0">
                    <a:moveTo>
                      <a:pt x="297" y="1"/>
                    </a:moveTo>
                    <a:lnTo>
                      <a:pt x="1" y="87"/>
                    </a:lnTo>
                    <a:lnTo>
                      <a:pt x="22360" y="12986"/>
                    </a:lnTo>
                    <a:lnTo>
                      <a:pt x="22360" y="12738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4396938" y="3069275"/>
                <a:ext cx="498075" cy="293850"/>
              </a:xfrm>
              <a:custGeom>
                <a:avLst/>
                <a:gdLst/>
                <a:ahLst/>
                <a:cxnLst/>
                <a:rect l="l" t="t" r="r" b="b"/>
                <a:pathLst>
                  <a:path w="19923" h="11754" extrusionOk="0">
                    <a:moveTo>
                      <a:pt x="0" y="0"/>
                    </a:moveTo>
                    <a:lnTo>
                      <a:pt x="0" y="249"/>
                    </a:lnTo>
                    <a:lnTo>
                      <a:pt x="19923" y="11753"/>
                    </a:lnTo>
                    <a:lnTo>
                      <a:pt x="19923" y="115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4396938" y="3090525"/>
                <a:ext cx="439550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17582" h="10397" extrusionOk="0">
                    <a:moveTo>
                      <a:pt x="0" y="1"/>
                    </a:moveTo>
                    <a:lnTo>
                      <a:pt x="0" y="249"/>
                    </a:lnTo>
                    <a:lnTo>
                      <a:pt x="17582" y="10397"/>
                    </a:lnTo>
                    <a:lnTo>
                      <a:pt x="17582" y="101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4396938" y="3110825"/>
                <a:ext cx="381750" cy="226725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9069" extrusionOk="0">
                    <a:moveTo>
                      <a:pt x="0" y="1"/>
                    </a:moveTo>
                    <a:lnTo>
                      <a:pt x="0" y="249"/>
                    </a:lnTo>
                    <a:lnTo>
                      <a:pt x="15269" y="9069"/>
                    </a:lnTo>
                    <a:lnTo>
                      <a:pt x="15269" y="88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4397888" y="3132100"/>
                <a:ext cx="322025" cy="192325"/>
              </a:xfrm>
              <a:custGeom>
                <a:avLst/>
                <a:gdLst/>
                <a:ahLst/>
                <a:cxnLst/>
                <a:rect l="l" t="t" r="r" b="b"/>
                <a:pathLst>
                  <a:path w="12881" h="7693" extrusionOk="0">
                    <a:moveTo>
                      <a:pt x="0" y="0"/>
                    </a:moveTo>
                    <a:lnTo>
                      <a:pt x="0" y="249"/>
                    </a:lnTo>
                    <a:lnTo>
                      <a:pt x="12881" y="7692"/>
                    </a:lnTo>
                    <a:lnTo>
                      <a:pt x="12881" y="74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4397888" y="3152400"/>
                <a:ext cx="26422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69" h="6365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10569" y="6364"/>
                    </a:lnTo>
                    <a:lnTo>
                      <a:pt x="10569" y="61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4397888" y="3173650"/>
                <a:ext cx="205225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4989" extrusionOk="0">
                    <a:moveTo>
                      <a:pt x="0" y="1"/>
                    </a:moveTo>
                    <a:lnTo>
                      <a:pt x="0" y="249"/>
                    </a:lnTo>
                    <a:lnTo>
                      <a:pt x="8208" y="4989"/>
                    </a:lnTo>
                    <a:lnTo>
                      <a:pt x="8208" y="47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6"/>
              <p:cNvSpPr/>
              <p:nvPr/>
            </p:nvSpPr>
            <p:spPr>
              <a:xfrm>
                <a:off x="4397888" y="3194675"/>
                <a:ext cx="1462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3642" extrusionOk="0">
                    <a:moveTo>
                      <a:pt x="0" y="1"/>
                    </a:moveTo>
                    <a:lnTo>
                      <a:pt x="0" y="259"/>
                    </a:lnTo>
                    <a:lnTo>
                      <a:pt x="5848" y="3641"/>
                    </a:lnTo>
                    <a:lnTo>
                      <a:pt x="5848" y="33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3836513" y="3047525"/>
                <a:ext cx="558775" cy="324675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12987" extrusionOk="0">
                    <a:moveTo>
                      <a:pt x="22064" y="1"/>
                    </a:moveTo>
                    <a:lnTo>
                      <a:pt x="1" y="12738"/>
                    </a:lnTo>
                    <a:lnTo>
                      <a:pt x="1" y="12986"/>
                    </a:lnTo>
                    <a:lnTo>
                      <a:pt x="22350" y="87"/>
                    </a:lnTo>
                    <a:lnTo>
                      <a:pt x="220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3892163" y="3069275"/>
                <a:ext cx="498350" cy="293850"/>
              </a:xfrm>
              <a:custGeom>
                <a:avLst/>
                <a:gdLst/>
                <a:ahLst/>
                <a:cxnLst/>
                <a:rect l="l" t="t" r="r" b="b"/>
                <a:pathLst>
                  <a:path w="19934" h="11754" extrusionOk="0">
                    <a:moveTo>
                      <a:pt x="19933" y="0"/>
                    </a:moveTo>
                    <a:lnTo>
                      <a:pt x="1" y="11505"/>
                    </a:lnTo>
                    <a:lnTo>
                      <a:pt x="1" y="11753"/>
                    </a:lnTo>
                    <a:lnTo>
                      <a:pt x="19933" y="249"/>
                    </a:lnTo>
                    <a:lnTo>
                      <a:pt x="199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3950938" y="3090525"/>
                <a:ext cx="439575" cy="259925"/>
              </a:xfrm>
              <a:custGeom>
                <a:avLst/>
                <a:gdLst/>
                <a:ahLst/>
                <a:cxnLst/>
                <a:rect l="l" t="t" r="r" b="b"/>
                <a:pathLst>
                  <a:path w="17583" h="10397" extrusionOk="0">
                    <a:moveTo>
                      <a:pt x="17582" y="1"/>
                    </a:moveTo>
                    <a:lnTo>
                      <a:pt x="1" y="10148"/>
                    </a:lnTo>
                    <a:lnTo>
                      <a:pt x="1" y="10397"/>
                    </a:lnTo>
                    <a:lnTo>
                      <a:pt x="17582" y="249"/>
                    </a:lnTo>
                    <a:lnTo>
                      <a:pt x="175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4008738" y="3110825"/>
                <a:ext cx="381775" cy="226725"/>
              </a:xfrm>
              <a:custGeom>
                <a:avLst/>
                <a:gdLst/>
                <a:ahLst/>
                <a:cxnLst/>
                <a:rect l="l" t="t" r="r" b="b"/>
                <a:pathLst>
                  <a:path w="15271" h="9069" extrusionOk="0">
                    <a:moveTo>
                      <a:pt x="15270" y="1"/>
                    </a:moveTo>
                    <a:lnTo>
                      <a:pt x="1" y="8811"/>
                    </a:lnTo>
                    <a:lnTo>
                      <a:pt x="1" y="9069"/>
                    </a:lnTo>
                    <a:lnTo>
                      <a:pt x="15270" y="249"/>
                    </a:lnTo>
                    <a:lnTo>
                      <a:pt x="152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4067263" y="3132100"/>
                <a:ext cx="322275" cy="1923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693" extrusionOk="0">
                    <a:moveTo>
                      <a:pt x="12891" y="0"/>
                    </a:moveTo>
                    <a:lnTo>
                      <a:pt x="1" y="7434"/>
                    </a:lnTo>
                    <a:lnTo>
                      <a:pt x="1" y="7692"/>
                    </a:lnTo>
                    <a:lnTo>
                      <a:pt x="12891" y="249"/>
                    </a:lnTo>
                    <a:lnTo>
                      <a:pt x="12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4125088" y="3152400"/>
                <a:ext cx="26445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78" h="6365" extrusionOk="0">
                    <a:moveTo>
                      <a:pt x="10578" y="1"/>
                    </a:moveTo>
                    <a:lnTo>
                      <a:pt x="0" y="6106"/>
                    </a:lnTo>
                    <a:lnTo>
                      <a:pt x="0" y="6364"/>
                    </a:lnTo>
                    <a:lnTo>
                      <a:pt x="10578" y="259"/>
                    </a:lnTo>
                    <a:lnTo>
                      <a:pt x="105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4184338" y="3173650"/>
                <a:ext cx="205200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4989" extrusionOk="0">
                    <a:moveTo>
                      <a:pt x="8208" y="1"/>
                    </a:moveTo>
                    <a:lnTo>
                      <a:pt x="0" y="4740"/>
                    </a:lnTo>
                    <a:lnTo>
                      <a:pt x="0" y="4989"/>
                    </a:lnTo>
                    <a:lnTo>
                      <a:pt x="8208" y="249"/>
                    </a:lnTo>
                    <a:lnTo>
                      <a:pt x="8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4243088" y="3194675"/>
                <a:ext cx="1464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5858" h="3642" extrusionOk="0">
                    <a:moveTo>
                      <a:pt x="5858" y="1"/>
                    </a:moveTo>
                    <a:lnTo>
                      <a:pt x="1" y="3383"/>
                    </a:lnTo>
                    <a:lnTo>
                      <a:pt x="1" y="3641"/>
                    </a:lnTo>
                    <a:lnTo>
                      <a:pt x="5858" y="259"/>
                    </a:lnTo>
                    <a:lnTo>
                      <a:pt x="5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3836513" y="3370025"/>
                <a:ext cx="558775" cy="326800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13072" extrusionOk="0">
                    <a:moveTo>
                      <a:pt x="287" y="0"/>
                    </a:moveTo>
                    <a:lnTo>
                      <a:pt x="1" y="172"/>
                    </a:lnTo>
                    <a:lnTo>
                      <a:pt x="22350" y="13072"/>
                    </a:lnTo>
                    <a:lnTo>
                      <a:pt x="22350" y="12737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4399313" y="3370025"/>
                <a:ext cx="558775" cy="326800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13072" extrusionOk="0">
                    <a:moveTo>
                      <a:pt x="22064" y="0"/>
                    </a:moveTo>
                    <a:lnTo>
                      <a:pt x="1" y="12737"/>
                    </a:lnTo>
                    <a:lnTo>
                      <a:pt x="1" y="13072"/>
                    </a:lnTo>
                    <a:lnTo>
                      <a:pt x="22350" y="172"/>
                    </a:lnTo>
                    <a:lnTo>
                      <a:pt x="220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3894088" y="3357600"/>
                <a:ext cx="501200" cy="292650"/>
              </a:xfrm>
              <a:custGeom>
                <a:avLst/>
                <a:gdLst/>
                <a:ahLst/>
                <a:cxnLst/>
                <a:rect l="l" t="t" r="r" b="b"/>
                <a:pathLst>
                  <a:path w="20048" h="11706" extrusionOk="0">
                    <a:moveTo>
                      <a:pt x="363" y="0"/>
                    </a:moveTo>
                    <a:cubicBezTo>
                      <a:pt x="249" y="48"/>
                      <a:pt x="125" y="86"/>
                      <a:pt x="0" y="125"/>
                    </a:cubicBezTo>
                    <a:lnTo>
                      <a:pt x="20047" y="11706"/>
                    </a:lnTo>
                    <a:lnTo>
                      <a:pt x="20047" y="11362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4399313" y="3358075"/>
                <a:ext cx="501200" cy="292175"/>
              </a:xfrm>
              <a:custGeom>
                <a:avLst/>
                <a:gdLst/>
                <a:ahLst/>
                <a:cxnLst/>
                <a:rect l="l" t="t" r="r" b="b"/>
                <a:pathLst>
                  <a:path w="20048" h="11687" extrusionOk="0">
                    <a:moveTo>
                      <a:pt x="19646" y="1"/>
                    </a:moveTo>
                    <a:lnTo>
                      <a:pt x="1" y="11343"/>
                    </a:lnTo>
                    <a:lnTo>
                      <a:pt x="1" y="11687"/>
                    </a:lnTo>
                    <a:lnTo>
                      <a:pt x="20048" y="106"/>
                    </a:lnTo>
                    <a:cubicBezTo>
                      <a:pt x="19914" y="77"/>
                      <a:pt x="19780" y="39"/>
                      <a:pt x="196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3950938" y="3344225"/>
                <a:ext cx="444350" cy="259675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0387" extrusionOk="0">
                    <a:moveTo>
                      <a:pt x="383" y="0"/>
                    </a:moveTo>
                    <a:cubicBezTo>
                      <a:pt x="249" y="48"/>
                      <a:pt x="125" y="86"/>
                      <a:pt x="1" y="115"/>
                    </a:cubicBezTo>
                    <a:lnTo>
                      <a:pt x="17773" y="10387"/>
                    </a:lnTo>
                    <a:lnTo>
                      <a:pt x="17773" y="1005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4399313" y="3344700"/>
                <a:ext cx="445075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7803" h="10368" extrusionOk="0">
                    <a:moveTo>
                      <a:pt x="17372" y="0"/>
                    </a:moveTo>
                    <a:lnTo>
                      <a:pt x="1" y="10033"/>
                    </a:lnTo>
                    <a:lnTo>
                      <a:pt x="1" y="10368"/>
                    </a:lnTo>
                    <a:lnTo>
                      <a:pt x="17802" y="86"/>
                    </a:lnTo>
                    <a:cubicBezTo>
                      <a:pt x="17659" y="48"/>
                      <a:pt x="17516" y="20"/>
                      <a:pt x="17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4006113" y="3330125"/>
                <a:ext cx="389175" cy="227200"/>
              </a:xfrm>
              <a:custGeom>
                <a:avLst/>
                <a:gdLst/>
                <a:ahLst/>
                <a:cxnLst/>
                <a:rect l="l" t="t" r="r" b="b"/>
                <a:pathLst>
                  <a:path w="15567" h="9088" extrusionOk="0">
                    <a:moveTo>
                      <a:pt x="421" y="1"/>
                    </a:moveTo>
                    <a:cubicBezTo>
                      <a:pt x="278" y="29"/>
                      <a:pt x="144" y="58"/>
                      <a:pt x="1" y="96"/>
                    </a:cubicBezTo>
                    <a:lnTo>
                      <a:pt x="15566" y="9088"/>
                    </a:lnTo>
                    <a:lnTo>
                      <a:pt x="15566" y="8753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4399313" y="3332050"/>
                <a:ext cx="385575" cy="225275"/>
              </a:xfrm>
              <a:custGeom>
                <a:avLst/>
                <a:gdLst/>
                <a:ahLst/>
                <a:cxnLst/>
                <a:rect l="l" t="t" r="r" b="b"/>
                <a:pathLst>
                  <a:path w="15423" h="9011" extrusionOk="0">
                    <a:moveTo>
                      <a:pt x="15012" y="0"/>
                    </a:moveTo>
                    <a:lnTo>
                      <a:pt x="1" y="8676"/>
                    </a:lnTo>
                    <a:lnTo>
                      <a:pt x="1" y="9011"/>
                    </a:lnTo>
                    <a:lnTo>
                      <a:pt x="15423" y="105"/>
                    </a:lnTo>
                    <a:cubicBezTo>
                      <a:pt x="15289" y="67"/>
                      <a:pt x="15155" y="29"/>
                      <a:pt x="150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4067038" y="3318425"/>
                <a:ext cx="32825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3130" h="7683" extrusionOk="0">
                    <a:moveTo>
                      <a:pt x="402" y="0"/>
                    </a:moveTo>
                    <a:cubicBezTo>
                      <a:pt x="268" y="29"/>
                      <a:pt x="134" y="67"/>
                      <a:pt x="0" y="96"/>
                    </a:cubicBezTo>
                    <a:lnTo>
                      <a:pt x="13129" y="7683"/>
                    </a:lnTo>
                    <a:lnTo>
                      <a:pt x="13129" y="7348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4399313" y="3317950"/>
                <a:ext cx="330175" cy="192550"/>
              </a:xfrm>
              <a:custGeom>
                <a:avLst/>
                <a:gdLst/>
                <a:ahLst/>
                <a:cxnLst/>
                <a:rect l="l" t="t" r="r" b="b"/>
                <a:pathLst>
                  <a:path w="13207" h="7702" extrusionOk="0">
                    <a:moveTo>
                      <a:pt x="12757" y="0"/>
                    </a:moveTo>
                    <a:lnTo>
                      <a:pt x="1" y="7367"/>
                    </a:lnTo>
                    <a:lnTo>
                      <a:pt x="1" y="7702"/>
                    </a:lnTo>
                    <a:lnTo>
                      <a:pt x="13206" y="67"/>
                    </a:lnTo>
                    <a:cubicBezTo>
                      <a:pt x="13063" y="38"/>
                      <a:pt x="12910" y="19"/>
                      <a:pt x="12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4124138" y="3305050"/>
                <a:ext cx="27115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6365" extrusionOk="0">
                    <a:moveTo>
                      <a:pt x="401" y="0"/>
                    </a:moveTo>
                    <a:cubicBezTo>
                      <a:pt x="268" y="29"/>
                      <a:pt x="134" y="67"/>
                      <a:pt x="0" y="96"/>
                    </a:cubicBezTo>
                    <a:lnTo>
                      <a:pt x="10845" y="6364"/>
                    </a:lnTo>
                    <a:lnTo>
                      <a:pt x="10845" y="6030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4399313" y="3304575"/>
                <a:ext cx="272125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384" extrusionOk="0">
                    <a:moveTo>
                      <a:pt x="10473" y="0"/>
                    </a:moveTo>
                    <a:lnTo>
                      <a:pt x="1" y="6049"/>
                    </a:lnTo>
                    <a:lnTo>
                      <a:pt x="1" y="6383"/>
                    </a:lnTo>
                    <a:lnTo>
                      <a:pt x="10884" y="96"/>
                    </a:lnTo>
                    <a:cubicBezTo>
                      <a:pt x="10750" y="58"/>
                      <a:pt x="10607" y="29"/>
                      <a:pt x="104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4184338" y="3293100"/>
                <a:ext cx="2109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8438" h="4979" extrusionOk="0">
                    <a:moveTo>
                      <a:pt x="401" y="1"/>
                    </a:moveTo>
                    <a:cubicBezTo>
                      <a:pt x="268" y="39"/>
                      <a:pt x="134" y="77"/>
                      <a:pt x="0" y="96"/>
                    </a:cubicBezTo>
                    <a:lnTo>
                      <a:pt x="8437" y="4979"/>
                    </a:lnTo>
                    <a:lnTo>
                      <a:pt x="8437" y="4644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4399313" y="3293350"/>
                <a:ext cx="21047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4969" extrusionOk="0">
                    <a:moveTo>
                      <a:pt x="8008" y="0"/>
                    </a:moveTo>
                    <a:lnTo>
                      <a:pt x="1" y="4634"/>
                    </a:lnTo>
                    <a:lnTo>
                      <a:pt x="1" y="4969"/>
                    </a:lnTo>
                    <a:lnTo>
                      <a:pt x="8419" y="105"/>
                    </a:lnTo>
                    <a:cubicBezTo>
                      <a:pt x="8276" y="77"/>
                      <a:pt x="8142" y="38"/>
                      <a:pt x="8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4241888" y="3280200"/>
                <a:ext cx="153400" cy="90550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3622" extrusionOk="0">
                    <a:moveTo>
                      <a:pt x="450" y="1"/>
                    </a:moveTo>
                    <a:cubicBezTo>
                      <a:pt x="307" y="29"/>
                      <a:pt x="154" y="58"/>
                      <a:pt x="1" y="77"/>
                    </a:cubicBezTo>
                    <a:lnTo>
                      <a:pt x="6135" y="3622"/>
                    </a:lnTo>
                    <a:lnTo>
                      <a:pt x="6135" y="3288"/>
                    </a:ln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4399313" y="3279475"/>
                <a:ext cx="153400" cy="9127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3651" extrusionOk="0">
                    <a:moveTo>
                      <a:pt x="5734" y="1"/>
                    </a:moveTo>
                    <a:lnTo>
                      <a:pt x="1" y="3317"/>
                    </a:lnTo>
                    <a:lnTo>
                      <a:pt x="1" y="3651"/>
                    </a:lnTo>
                    <a:lnTo>
                      <a:pt x="6135" y="106"/>
                    </a:lnTo>
                    <a:cubicBezTo>
                      <a:pt x="6001" y="68"/>
                      <a:pt x="5868" y="39"/>
                      <a:pt x="57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4298738" y="3266350"/>
                <a:ext cx="96550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2323" extrusionOk="0">
                    <a:moveTo>
                      <a:pt x="421" y="0"/>
                    </a:moveTo>
                    <a:cubicBezTo>
                      <a:pt x="288" y="29"/>
                      <a:pt x="144" y="58"/>
                      <a:pt x="1" y="86"/>
                    </a:cubicBezTo>
                    <a:lnTo>
                      <a:pt x="3861" y="2322"/>
                    </a:lnTo>
                    <a:lnTo>
                      <a:pt x="3861" y="1988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4399313" y="3266825"/>
                <a:ext cx="94150" cy="57600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304" extrusionOk="0">
                    <a:moveTo>
                      <a:pt x="3402" y="0"/>
                    </a:moveTo>
                    <a:lnTo>
                      <a:pt x="1" y="1969"/>
                    </a:lnTo>
                    <a:lnTo>
                      <a:pt x="1" y="2303"/>
                    </a:lnTo>
                    <a:lnTo>
                      <a:pt x="3766" y="125"/>
                    </a:lnTo>
                    <a:cubicBezTo>
                      <a:pt x="3641" y="86"/>
                      <a:pt x="3517" y="48"/>
                      <a:pt x="3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4391663" y="3247225"/>
                <a:ext cx="11975" cy="4921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9685" extrusionOk="0">
                    <a:moveTo>
                      <a:pt x="87" y="1"/>
                    </a:moveTo>
                    <a:cubicBezTo>
                      <a:pt x="39" y="1"/>
                      <a:pt x="1" y="39"/>
                      <a:pt x="1" y="87"/>
                    </a:cubicBezTo>
                    <a:lnTo>
                      <a:pt x="1" y="19589"/>
                    </a:lnTo>
                    <a:cubicBezTo>
                      <a:pt x="1" y="19646"/>
                      <a:pt x="39" y="19685"/>
                      <a:pt x="87" y="19685"/>
                    </a:cubicBezTo>
                    <a:lnTo>
                      <a:pt x="383" y="19685"/>
                    </a:lnTo>
                    <a:cubicBezTo>
                      <a:pt x="441" y="19685"/>
                      <a:pt x="479" y="19646"/>
                      <a:pt x="479" y="19589"/>
                    </a:cubicBezTo>
                    <a:lnTo>
                      <a:pt x="479" y="87"/>
                    </a:lnTo>
                    <a:cubicBezTo>
                      <a:pt x="479" y="39"/>
                      <a:pt x="441" y="1"/>
                      <a:pt x="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3779413" y="3240500"/>
                <a:ext cx="6232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24931" h="5938" extrusionOk="0">
                    <a:moveTo>
                      <a:pt x="24761" y="1"/>
                    </a:moveTo>
                    <a:cubicBezTo>
                      <a:pt x="24754" y="1"/>
                      <a:pt x="24747" y="1"/>
                      <a:pt x="24739" y="2"/>
                    </a:cubicBezTo>
                    <a:lnTo>
                      <a:pt x="87" y="5468"/>
                    </a:lnTo>
                    <a:cubicBezTo>
                      <a:pt x="39" y="5478"/>
                      <a:pt x="1" y="5525"/>
                      <a:pt x="10" y="5573"/>
                    </a:cubicBezTo>
                    <a:lnTo>
                      <a:pt x="77" y="5869"/>
                    </a:lnTo>
                    <a:cubicBezTo>
                      <a:pt x="86" y="5911"/>
                      <a:pt x="130" y="5938"/>
                      <a:pt x="173" y="5938"/>
                    </a:cubicBezTo>
                    <a:cubicBezTo>
                      <a:pt x="179" y="5938"/>
                      <a:pt x="186" y="5937"/>
                      <a:pt x="192" y="5936"/>
                    </a:cubicBezTo>
                    <a:lnTo>
                      <a:pt x="24845" y="471"/>
                    </a:lnTo>
                    <a:cubicBezTo>
                      <a:pt x="24902" y="461"/>
                      <a:pt x="24931" y="413"/>
                      <a:pt x="24921" y="365"/>
                    </a:cubicBezTo>
                    <a:lnTo>
                      <a:pt x="24854" y="79"/>
                    </a:lnTo>
                    <a:cubicBezTo>
                      <a:pt x="24846" y="29"/>
                      <a:pt x="24808" y="1"/>
                      <a:pt x="247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4390713" y="3240500"/>
                <a:ext cx="623275" cy="148450"/>
              </a:xfrm>
              <a:custGeom>
                <a:avLst/>
                <a:gdLst/>
                <a:ahLst/>
                <a:cxnLst/>
                <a:rect l="l" t="t" r="r" b="b"/>
                <a:pathLst>
                  <a:path w="24931" h="5938" extrusionOk="0">
                    <a:moveTo>
                      <a:pt x="164" y="1"/>
                    </a:moveTo>
                    <a:cubicBezTo>
                      <a:pt x="123" y="1"/>
                      <a:pt x="86" y="29"/>
                      <a:pt x="77" y="79"/>
                    </a:cubicBezTo>
                    <a:lnTo>
                      <a:pt x="10" y="365"/>
                    </a:lnTo>
                    <a:cubicBezTo>
                      <a:pt x="1" y="413"/>
                      <a:pt x="29" y="461"/>
                      <a:pt x="77" y="471"/>
                    </a:cubicBezTo>
                    <a:lnTo>
                      <a:pt x="24739" y="5936"/>
                    </a:lnTo>
                    <a:cubicBezTo>
                      <a:pt x="24745" y="5937"/>
                      <a:pt x="24752" y="5938"/>
                      <a:pt x="24758" y="5938"/>
                    </a:cubicBezTo>
                    <a:cubicBezTo>
                      <a:pt x="24801" y="5938"/>
                      <a:pt x="24846" y="5911"/>
                      <a:pt x="24854" y="5869"/>
                    </a:cubicBezTo>
                    <a:lnTo>
                      <a:pt x="24911" y="5573"/>
                    </a:lnTo>
                    <a:cubicBezTo>
                      <a:pt x="24930" y="5525"/>
                      <a:pt x="24892" y="5478"/>
                      <a:pt x="24844" y="5468"/>
                    </a:cubicBezTo>
                    <a:lnTo>
                      <a:pt x="182" y="2"/>
                    </a:lnTo>
                    <a:cubicBezTo>
                      <a:pt x="176" y="1"/>
                      <a:pt x="170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4391663" y="3023650"/>
                <a:ext cx="11025" cy="2288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9155" extrusionOk="0">
                    <a:moveTo>
                      <a:pt x="87" y="0"/>
                    </a:moveTo>
                    <a:cubicBezTo>
                      <a:pt x="39" y="0"/>
                      <a:pt x="1" y="38"/>
                      <a:pt x="1" y="86"/>
                    </a:cubicBezTo>
                    <a:lnTo>
                      <a:pt x="1" y="9068"/>
                    </a:lnTo>
                    <a:cubicBezTo>
                      <a:pt x="1" y="9116"/>
                      <a:pt x="39" y="9154"/>
                      <a:pt x="87" y="9154"/>
                    </a:cubicBezTo>
                    <a:lnTo>
                      <a:pt x="355" y="9154"/>
                    </a:lnTo>
                    <a:cubicBezTo>
                      <a:pt x="402" y="9154"/>
                      <a:pt x="441" y="9116"/>
                      <a:pt x="441" y="9068"/>
                    </a:cubicBezTo>
                    <a:lnTo>
                      <a:pt x="441" y="86"/>
                    </a:lnTo>
                    <a:cubicBezTo>
                      <a:pt x="441" y="38"/>
                      <a:pt x="402" y="0"/>
                      <a:pt x="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4317863" y="3214750"/>
                <a:ext cx="1596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3689" extrusionOk="0">
                    <a:moveTo>
                      <a:pt x="3192" y="0"/>
                    </a:moveTo>
                    <a:lnTo>
                      <a:pt x="0" y="1845"/>
                    </a:lnTo>
                    <a:lnTo>
                      <a:pt x="3192" y="3689"/>
                    </a:lnTo>
                    <a:lnTo>
                      <a:pt x="6383" y="1845"/>
                    </a:lnTo>
                    <a:lnTo>
                      <a:pt x="3192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4317863" y="3200900"/>
                <a:ext cx="159600" cy="919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3679" extrusionOk="0">
                    <a:moveTo>
                      <a:pt x="3192" y="0"/>
                    </a:moveTo>
                    <a:lnTo>
                      <a:pt x="0" y="1835"/>
                    </a:lnTo>
                    <a:lnTo>
                      <a:pt x="3192" y="3679"/>
                    </a:lnTo>
                    <a:lnTo>
                      <a:pt x="6383" y="1835"/>
                    </a:lnTo>
                    <a:lnTo>
                      <a:pt x="31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4317863" y="3246750"/>
                <a:ext cx="79800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2409" extrusionOk="0">
                    <a:moveTo>
                      <a:pt x="0" y="1"/>
                    </a:moveTo>
                    <a:lnTo>
                      <a:pt x="0" y="565"/>
                    </a:lnTo>
                    <a:lnTo>
                      <a:pt x="3192" y="2409"/>
                    </a:lnTo>
                    <a:lnTo>
                      <a:pt x="3192" y="18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4397638" y="3246750"/>
                <a:ext cx="7982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409" extrusionOk="0">
                    <a:moveTo>
                      <a:pt x="3192" y="1"/>
                    </a:moveTo>
                    <a:lnTo>
                      <a:pt x="1" y="1845"/>
                    </a:lnTo>
                    <a:lnTo>
                      <a:pt x="1" y="2409"/>
                    </a:lnTo>
                    <a:lnTo>
                      <a:pt x="3192" y="565"/>
                    </a:lnTo>
                    <a:lnTo>
                      <a:pt x="31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4333863" y="3197300"/>
                <a:ext cx="12710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2944" extrusionOk="0">
                    <a:moveTo>
                      <a:pt x="2542" y="1"/>
                    </a:moveTo>
                    <a:lnTo>
                      <a:pt x="1" y="1472"/>
                    </a:lnTo>
                    <a:lnTo>
                      <a:pt x="2542" y="2944"/>
                    </a:lnTo>
                    <a:lnTo>
                      <a:pt x="5084" y="1472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4333863" y="3234100"/>
                <a:ext cx="63575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921" extrusionOk="0">
                    <a:moveTo>
                      <a:pt x="1" y="0"/>
                    </a:moveTo>
                    <a:lnTo>
                      <a:pt x="1" y="449"/>
                    </a:lnTo>
                    <a:lnTo>
                      <a:pt x="2542" y="1921"/>
                    </a:lnTo>
                    <a:lnTo>
                      <a:pt x="2542" y="14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4397413" y="3234100"/>
                <a:ext cx="63550" cy="480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1921" extrusionOk="0">
                    <a:moveTo>
                      <a:pt x="2542" y="0"/>
                    </a:moveTo>
                    <a:lnTo>
                      <a:pt x="0" y="1472"/>
                    </a:lnTo>
                    <a:lnTo>
                      <a:pt x="0" y="1921"/>
                    </a:lnTo>
                    <a:lnTo>
                      <a:pt x="2542" y="449"/>
                    </a:lnTo>
                    <a:lnTo>
                      <a:pt x="25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4377113" y="3175100"/>
                <a:ext cx="4110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644" extrusionOk="0">
                    <a:moveTo>
                      <a:pt x="822" y="0"/>
                    </a:moveTo>
                    <a:cubicBezTo>
                      <a:pt x="363" y="0"/>
                      <a:pt x="0" y="363"/>
                      <a:pt x="0" y="822"/>
                    </a:cubicBezTo>
                    <a:cubicBezTo>
                      <a:pt x="0" y="1281"/>
                      <a:pt x="363" y="1644"/>
                      <a:pt x="822" y="1644"/>
                    </a:cubicBezTo>
                    <a:cubicBezTo>
                      <a:pt x="1271" y="1644"/>
                      <a:pt x="1644" y="1281"/>
                      <a:pt x="1644" y="822"/>
                    </a:cubicBezTo>
                    <a:cubicBezTo>
                      <a:pt x="1644" y="363"/>
                      <a:pt x="1271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4368988" y="3192600"/>
                <a:ext cx="57350" cy="56100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2244" extrusionOk="0">
                    <a:moveTo>
                      <a:pt x="538" y="1"/>
                    </a:moveTo>
                    <a:cubicBezTo>
                      <a:pt x="416" y="1"/>
                      <a:pt x="325" y="31"/>
                      <a:pt x="325" y="122"/>
                    </a:cubicBezTo>
                    <a:cubicBezTo>
                      <a:pt x="325" y="332"/>
                      <a:pt x="468" y="590"/>
                      <a:pt x="449" y="810"/>
                    </a:cubicBezTo>
                    <a:cubicBezTo>
                      <a:pt x="421" y="1030"/>
                      <a:pt x="77" y="1278"/>
                      <a:pt x="19" y="1460"/>
                    </a:cubicBezTo>
                    <a:cubicBezTo>
                      <a:pt x="10" y="1508"/>
                      <a:pt x="0" y="1555"/>
                      <a:pt x="0" y="1603"/>
                    </a:cubicBezTo>
                    <a:cubicBezTo>
                      <a:pt x="0" y="1957"/>
                      <a:pt x="507" y="2243"/>
                      <a:pt x="1147" y="2243"/>
                    </a:cubicBezTo>
                    <a:cubicBezTo>
                      <a:pt x="1778" y="2243"/>
                      <a:pt x="2293" y="1957"/>
                      <a:pt x="2293" y="1603"/>
                    </a:cubicBezTo>
                    <a:cubicBezTo>
                      <a:pt x="2293" y="1536"/>
                      <a:pt x="2265" y="1412"/>
                      <a:pt x="2169" y="1307"/>
                    </a:cubicBezTo>
                    <a:cubicBezTo>
                      <a:pt x="2045" y="1154"/>
                      <a:pt x="1863" y="972"/>
                      <a:pt x="1844" y="810"/>
                    </a:cubicBezTo>
                    <a:cubicBezTo>
                      <a:pt x="1816" y="590"/>
                      <a:pt x="1969" y="437"/>
                      <a:pt x="1969" y="122"/>
                    </a:cubicBezTo>
                    <a:cubicBezTo>
                      <a:pt x="1969" y="31"/>
                      <a:pt x="1876" y="1"/>
                      <a:pt x="1753" y="1"/>
                    </a:cubicBezTo>
                    <a:cubicBezTo>
                      <a:pt x="1514" y="1"/>
                      <a:pt x="1159" y="116"/>
                      <a:pt x="1147" y="122"/>
                    </a:cubicBezTo>
                    <a:cubicBezTo>
                      <a:pt x="1128" y="116"/>
                      <a:pt x="775" y="1"/>
                      <a:pt x="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4486038" y="3335625"/>
                <a:ext cx="51850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5189" extrusionOk="0">
                    <a:moveTo>
                      <a:pt x="2074" y="0"/>
                    </a:moveTo>
                    <a:lnTo>
                      <a:pt x="0" y="1204"/>
                    </a:lnTo>
                    <a:lnTo>
                      <a:pt x="0" y="5189"/>
                    </a:lnTo>
                    <a:lnTo>
                      <a:pt x="2074" y="3985"/>
                    </a:lnTo>
                    <a:lnTo>
                      <a:pt x="2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4434913" y="3335625"/>
                <a:ext cx="52100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5189" extrusionOk="0">
                    <a:moveTo>
                      <a:pt x="0" y="0"/>
                    </a:moveTo>
                    <a:lnTo>
                      <a:pt x="0" y="3985"/>
                    </a:lnTo>
                    <a:lnTo>
                      <a:pt x="2084" y="5189"/>
                    </a:lnTo>
                    <a:lnTo>
                      <a:pt x="2084" y="12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4455213" y="3365000"/>
                <a:ext cx="1150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387" extrusionOk="0">
                    <a:moveTo>
                      <a:pt x="1" y="1"/>
                    </a:moveTo>
                    <a:lnTo>
                      <a:pt x="1" y="1128"/>
                    </a:lnTo>
                    <a:lnTo>
                      <a:pt x="459" y="1386"/>
                    </a:lnTo>
                    <a:lnTo>
                      <a:pt x="459" y="2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4506338" y="3365000"/>
                <a:ext cx="112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87" extrusionOk="0">
                    <a:moveTo>
                      <a:pt x="450" y="1"/>
                    </a:moveTo>
                    <a:lnTo>
                      <a:pt x="0" y="259"/>
                    </a:lnTo>
                    <a:lnTo>
                      <a:pt x="0" y="1386"/>
                    </a:lnTo>
                    <a:lnTo>
                      <a:pt x="450" y="1128"/>
                    </a:ln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4424888" y="3290225"/>
                <a:ext cx="1242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2868" extrusionOk="0">
                    <a:moveTo>
                      <a:pt x="2485" y="1"/>
                    </a:moveTo>
                    <a:lnTo>
                      <a:pt x="0" y="1434"/>
                    </a:lnTo>
                    <a:lnTo>
                      <a:pt x="2485" y="2867"/>
                    </a:lnTo>
                    <a:lnTo>
                      <a:pt x="4969" y="1434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4424888" y="3326075"/>
                <a:ext cx="62125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873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2485" y="1873"/>
                    </a:lnTo>
                    <a:lnTo>
                      <a:pt x="2485" y="14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4486988" y="3326075"/>
                <a:ext cx="62125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873" extrusionOk="0">
                    <a:moveTo>
                      <a:pt x="2485" y="0"/>
                    </a:moveTo>
                    <a:lnTo>
                      <a:pt x="1" y="1433"/>
                    </a:lnTo>
                    <a:lnTo>
                      <a:pt x="1" y="1873"/>
                    </a:lnTo>
                    <a:lnTo>
                      <a:pt x="2485" y="440"/>
                    </a:lnTo>
                    <a:lnTo>
                      <a:pt x="24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4438013" y="3287600"/>
                <a:ext cx="97725" cy="56400"/>
              </a:xfrm>
              <a:custGeom>
                <a:avLst/>
                <a:gdLst/>
                <a:ahLst/>
                <a:cxnLst/>
                <a:rect l="l" t="t" r="r" b="b"/>
                <a:pathLst>
                  <a:path w="3909" h="2256" extrusionOk="0">
                    <a:moveTo>
                      <a:pt x="1960" y="1"/>
                    </a:moveTo>
                    <a:lnTo>
                      <a:pt x="1" y="1128"/>
                    </a:lnTo>
                    <a:lnTo>
                      <a:pt x="1960" y="2256"/>
                    </a:lnTo>
                    <a:lnTo>
                      <a:pt x="3909" y="1128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4438013" y="3315800"/>
                <a:ext cx="49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1472" extrusionOk="0">
                    <a:moveTo>
                      <a:pt x="1" y="0"/>
                    </a:moveTo>
                    <a:lnTo>
                      <a:pt x="1" y="354"/>
                    </a:lnTo>
                    <a:lnTo>
                      <a:pt x="1960" y="1472"/>
                    </a:lnTo>
                    <a:lnTo>
                      <a:pt x="1960" y="11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4486988" y="3315800"/>
                <a:ext cx="4875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472" extrusionOk="0">
                    <a:moveTo>
                      <a:pt x="1950" y="0"/>
                    </a:moveTo>
                    <a:lnTo>
                      <a:pt x="1" y="1128"/>
                    </a:lnTo>
                    <a:lnTo>
                      <a:pt x="1" y="1472"/>
                    </a:lnTo>
                    <a:lnTo>
                      <a:pt x="1950" y="354"/>
                    </a:lnTo>
                    <a:lnTo>
                      <a:pt x="19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4019963" y="3565175"/>
                <a:ext cx="183500" cy="341625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3665" extrusionOk="0">
                    <a:moveTo>
                      <a:pt x="1" y="1"/>
                    </a:moveTo>
                    <a:lnTo>
                      <a:pt x="1" y="9461"/>
                    </a:lnTo>
                    <a:lnTo>
                      <a:pt x="7339" y="13665"/>
                    </a:lnTo>
                    <a:lnTo>
                      <a:pt x="7339" y="42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4027613" y="3578800"/>
                <a:ext cx="175850" cy="3201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12805" extrusionOk="0">
                    <a:moveTo>
                      <a:pt x="1" y="1"/>
                    </a:moveTo>
                    <a:lnTo>
                      <a:pt x="1" y="8772"/>
                    </a:lnTo>
                    <a:lnTo>
                      <a:pt x="7033" y="12805"/>
                    </a:lnTo>
                    <a:lnTo>
                      <a:pt x="7033" y="40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4123638" y="3628500"/>
                <a:ext cx="44225" cy="3082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233" extrusionOk="0">
                    <a:moveTo>
                      <a:pt x="1" y="0"/>
                    </a:moveTo>
                    <a:lnTo>
                      <a:pt x="183" y="315"/>
                    </a:lnTo>
                    <a:lnTo>
                      <a:pt x="1769" y="1233"/>
                    </a:lnTo>
                    <a:lnTo>
                      <a:pt x="1769" y="1233"/>
                    </a:lnTo>
                    <a:lnTo>
                      <a:pt x="1635" y="10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4128188" y="3636375"/>
                <a:ext cx="75275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228" extrusionOk="0">
                    <a:moveTo>
                      <a:pt x="1" y="0"/>
                    </a:moveTo>
                    <a:lnTo>
                      <a:pt x="3010" y="5227"/>
                    </a:lnTo>
                    <a:lnTo>
                      <a:pt x="3010" y="3383"/>
                    </a:lnTo>
                    <a:lnTo>
                      <a:pt x="1587" y="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4085438" y="3606750"/>
                <a:ext cx="231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737" extrusionOk="0">
                    <a:moveTo>
                      <a:pt x="0" y="1"/>
                    </a:moveTo>
                    <a:lnTo>
                      <a:pt x="182" y="316"/>
                    </a:lnTo>
                    <a:lnTo>
                      <a:pt x="927" y="736"/>
                    </a:lnTo>
                    <a:lnTo>
                      <a:pt x="745" y="4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4089963" y="3614625"/>
                <a:ext cx="113500" cy="196625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7865" extrusionOk="0">
                    <a:moveTo>
                      <a:pt x="1" y="1"/>
                    </a:moveTo>
                    <a:lnTo>
                      <a:pt x="4539" y="7865"/>
                    </a:lnTo>
                    <a:lnTo>
                      <a:pt x="4539" y="7005"/>
                    </a:lnTo>
                    <a:lnTo>
                      <a:pt x="746" y="4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4061063" y="3595050"/>
                <a:ext cx="16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07" extrusionOk="0">
                    <a:moveTo>
                      <a:pt x="0" y="0"/>
                    </a:moveTo>
                    <a:lnTo>
                      <a:pt x="96" y="172"/>
                    </a:lnTo>
                    <a:lnTo>
                      <a:pt x="679" y="507"/>
                    </a:lnTo>
                    <a:lnTo>
                      <a:pt x="583" y="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4063463" y="3599350"/>
                <a:ext cx="140000" cy="242475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9699" extrusionOk="0">
                    <a:moveTo>
                      <a:pt x="0" y="0"/>
                    </a:moveTo>
                    <a:lnTo>
                      <a:pt x="5599" y="9699"/>
                    </a:lnTo>
                    <a:lnTo>
                      <a:pt x="5599" y="9030"/>
                    </a:lnTo>
                    <a:lnTo>
                      <a:pt x="583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4109788" y="3620850"/>
                <a:ext cx="6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9441" extrusionOk="0">
                    <a:moveTo>
                      <a:pt x="1" y="0"/>
                    </a:moveTo>
                    <a:lnTo>
                      <a:pt x="1" y="9278"/>
                    </a:lnTo>
                    <a:lnTo>
                      <a:pt x="278" y="9441"/>
                    </a:lnTo>
                    <a:lnTo>
                      <a:pt x="278" y="1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4013038" y="3560875"/>
                <a:ext cx="7200" cy="2448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795" extrusionOk="0">
                    <a:moveTo>
                      <a:pt x="1" y="1"/>
                    </a:moveTo>
                    <a:lnTo>
                      <a:pt x="1" y="9795"/>
                    </a:lnTo>
                    <a:lnTo>
                      <a:pt x="288" y="9633"/>
                    </a:lnTo>
                    <a:lnTo>
                      <a:pt x="288" y="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4251938" y="3958150"/>
                <a:ext cx="87450" cy="235075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9403" extrusionOk="0">
                    <a:moveTo>
                      <a:pt x="0" y="0"/>
                    </a:moveTo>
                    <a:lnTo>
                      <a:pt x="0" y="7386"/>
                    </a:lnTo>
                    <a:lnTo>
                      <a:pt x="3497" y="9403"/>
                    </a:lnTo>
                    <a:lnTo>
                      <a:pt x="3497" y="20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4259088" y="3970575"/>
                <a:ext cx="80300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8600" extrusionOk="0">
                    <a:moveTo>
                      <a:pt x="1" y="0"/>
                    </a:moveTo>
                    <a:lnTo>
                      <a:pt x="1" y="6746"/>
                    </a:lnTo>
                    <a:lnTo>
                      <a:pt x="3211" y="8600"/>
                    </a:lnTo>
                    <a:lnTo>
                      <a:pt x="3211" y="18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4295888" y="3985850"/>
                <a:ext cx="6700" cy="184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397" extrusionOk="0">
                    <a:moveTo>
                      <a:pt x="0" y="1"/>
                    </a:moveTo>
                    <a:lnTo>
                      <a:pt x="0" y="7243"/>
                    </a:lnTo>
                    <a:lnTo>
                      <a:pt x="268" y="7396"/>
                    </a:lnTo>
                    <a:lnTo>
                      <a:pt x="268" y="1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4302563" y="3992550"/>
                <a:ext cx="2650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82" extrusionOk="0">
                    <a:moveTo>
                      <a:pt x="1" y="0"/>
                    </a:moveTo>
                    <a:lnTo>
                      <a:pt x="1" y="124"/>
                    </a:lnTo>
                    <a:lnTo>
                      <a:pt x="106" y="182"/>
                    </a:lnTo>
                    <a:lnTo>
                      <a:pt x="106" y="1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302563" y="3995650"/>
                <a:ext cx="36825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4186" extrusionOk="0">
                    <a:moveTo>
                      <a:pt x="1" y="0"/>
                    </a:moveTo>
                    <a:lnTo>
                      <a:pt x="1" y="1634"/>
                    </a:lnTo>
                    <a:lnTo>
                      <a:pt x="1472" y="4186"/>
                    </a:lnTo>
                    <a:lnTo>
                      <a:pt x="1472" y="2437"/>
                    </a:lnTo>
                    <a:lnTo>
                      <a:pt x="106" y="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4263638" y="3968900"/>
                <a:ext cx="322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18" extrusionOk="0">
                    <a:moveTo>
                      <a:pt x="0" y="0"/>
                    </a:moveTo>
                    <a:lnTo>
                      <a:pt x="144" y="258"/>
                    </a:lnTo>
                    <a:lnTo>
                      <a:pt x="1290" y="917"/>
                    </a:lnTo>
                    <a:lnTo>
                      <a:pt x="1290" y="7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4267213" y="3975350"/>
                <a:ext cx="28700" cy="494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979" extrusionOk="0">
                    <a:moveTo>
                      <a:pt x="1" y="0"/>
                    </a:moveTo>
                    <a:lnTo>
                      <a:pt x="1147" y="1978"/>
                    </a:lnTo>
                    <a:lnTo>
                      <a:pt x="1147" y="6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4295888" y="3988475"/>
                <a:ext cx="67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922" extrusionOk="0">
                    <a:moveTo>
                      <a:pt x="0" y="1"/>
                    </a:moveTo>
                    <a:lnTo>
                      <a:pt x="0" y="1453"/>
                    </a:lnTo>
                    <a:lnTo>
                      <a:pt x="268" y="1921"/>
                    </a:lnTo>
                    <a:lnTo>
                      <a:pt x="268" y="287"/>
                    </a:lnTo>
                    <a:lnTo>
                      <a:pt x="268" y="1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4302563" y="4057750"/>
                <a:ext cx="3682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374" extrusionOk="0">
                    <a:moveTo>
                      <a:pt x="1" y="1"/>
                    </a:moveTo>
                    <a:lnTo>
                      <a:pt x="1" y="813"/>
                    </a:lnTo>
                    <a:lnTo>
                      <a:pt x="1472" y="3374"/>
                    </a:lnTo>
                    <a:lnTo>
                      <a:pt x="1472" y="25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4255263" y="3975825"/>
                <a:ext cx="3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081" extrusionOk="0">
                    <a:moveTo>
                      <a:pt x="1" y="0"/>
                    </a:moveTo>
                    <a:lnTo>
                      <a:pt x="49" y="908"/>
                    </a:lnTo>
                    <a:lnTo>
                      <a:pt x="154" y="1080"/>
                    </a:lnTo>
                    <a:lnTo>
                      <a:pt x="154" y="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4259088" y="3982500"/>
                <a:ext cx="36825" cy="8412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365" extrusionOk="0">
                    <a:moveTo>
                      <a:pt x="1" y="1"/>
                    </a:moveTo>
                    <a:lnTo>
                      <a:pt x="1" y="813"/>
                    </a:lnTo>
                    <a:lnTo>
                      <a:pt x="1472" y="3364"/>
                    </a:lnTo>
                    <a:lnTo>
                      <a:pt x="1472" y="25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4295888" y="4046300"/>
                <a:ext cx="6700" cy="317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271" extrusionOk="0">
                    <a:moveTo>
                      <a:pt x="0" y="0"/>
                    </a:moveTo>
                    <a:lnTo>
                      <a:pt x="0" y="812"/>
                    </a:lnTo>
                    <a:lnTo>
                      <a:pt x="268" y="1271"/>
                    </a:lnTo>
                    <a:lnTo>
                      <a:pt x="268" y="4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4302563" y="4091450"/>
                <a:ext cx="3682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18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72" y="3182"/>
                    </a:lnTo>
                    <a:lnTo>
                      <a:pt x="1472" y="25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4255988" y="4010925"/>
                <a:ext cx="3125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42" extrusionOk="0">
                    <a:moveTo>
                      <a:pt x="1" y="1"/>
                    </a:moveTo>
                    <a:lnTo>
                      <a:pt x="1" y="632"/>
                    </a:lnTo>
                    <a:lnTo>
                      <a:pt x="125" y="842"/>
                    </a:lnTo>
                    <a:lnTo>
                      <a:pt x="125" y="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4259088" y="4016200"/>
                <a:ext cx="36825" cy="795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18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72" y="3182"/>
                    </a:lnTo>
                    <a:lnTo>
                      <a:pt x="1472" y="25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4295888" y="4079975"/>
                <a:ext cx="670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90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268" y="1090"/>
                    </a:lnTo>
                    <a:lnTo>
                      <a:pt x="268" y="4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4245238" y="3955025"/>
                <a:ext cx="6725" cy="1916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7665" extrusionOk="0">
                    <a:moveTo>
                      <a:pt x="1" y="1"/>
                    </a:moveTo>
                    <a:lnTo>
                      <a:pt x="1" y="7664"/>
                    </a:lnTo>
                    <a:lnTo>
                      <a:pt x="268" y="7511"/>
                    </a:lnTo>
                    <a:lnTo>
                      <a:pt x="268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4245238" y="4142800"/>
                <a:ext cx="941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342" extrusionOk="0">
                    <a:moveTo>
                      <a:pt x="268" y="0"/>
                    </a:moveTo>
                    <a:lnTo>
                      <a:pt x="1" y="153"/>
                    </a:lnTo>
                    <a:lnTo>
                      <a:pt x="3765" y="2341"/>
                    </a:lnTo>
                    <a:lnTo>
                      <a:pt x="3765" y="2017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885488" y="3746725"/>
                <a:ext cx="87450" cy="235100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9404" extrusionOk="0">
                    <a:moveTo>
                      <a:pt x="0" y="1"/>
                    </a:moveTo>
                    <a:lnTo>
                      <a:pt x="0" y="7387"/>
                    </a:lnTo>
                    <a:lnTo>
                      <a:pt x="3498" y="9403"/>
                    </a:lnTo>
                    <a:lnTo>
                      <a:pt x="3498" y="20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892663" y="3759400"/>
                <a:ext cx="802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8600" extrusionOk="0">
                    <a:moveTo>
                      <a:pt x="0" y="0"/>
                    </a:moveTo>
                    <a:lnTo>
                      <a:pt x="0" y="6746"/>
                    </a:lnTo>
                    <a:lnTo>
                      <a:pt x="3211" y="8600"/>
                    </a:lnTo>
                    <a:lnTo>
                      <a:pt x="3211" y="18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929438" y="3774675"/>
                <a:ext cx="6725" cy="18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7387" extrusionOk="0">
                    <a:moveTo>
                      <a:pt x="1" y="1"/>
                    </a:moveTo>
                    <a:lnTo>
                      <a:pt x="1" y="7234"/>
                    </a:lnTo>
                    <a:lnTo>
                      <a:pt x="268" y="7387"/>
                    </a:lnTo>
                    <a:lnTo>
                      <a:pt x="268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897188" y="3757725"/>
                <a:ext cx="4160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128" extrusionOk="0">
                    <a:moveTo>
                      <a:pt x="1" y="0"/>
                    </a:moveTo>
                    <a:lnTo>
                      <a:pt x="144" y="249"/>
                    </a:lnTo>
                    <a:lnTo>
                      <a:pt x="1291" y="918"/>
                    </a:lnTo>
                    <a:lnTo>
                      <a:pt x="1291" y="784"/>
                    </a:lnTo>
                    <a:lnTo>
                      <a:pt x="1" y="0"/>
                    </a:lnTo>
                    <a:close/>
                    <a:moveTo>
                      <a:pt x="1558" y="946"/>
                    </a:moveTo>
                    <a:lnTo>
                      <a:pt x="1558" y="1071"/>
                    </a:lnTo>
                    <a:lnTo>
                      <a:pt x="1663" y="1128"/>
                    </a:lnTo>
                    <a:lnTo>
                      <a:pt x="1663" y="1128"/>
                    </a:lnTo>
                    <a:lnTo>
                      <a:pt x="1558" y="9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900763" y="3763925"/>
                <a:ext cx="72175" cy="124975"/>
              </a:xfrm>
              <a:custGeom>
                <a:avLst/>
                <a:gdLst/>
                <a:ahLst/>
                <a:cxnLst/>
                <a:rect l="l" t="t" r="r" b="b"/>
                <a:pathLst>
                  <a:path w="2887" h="4999" extrusionOk="0">
                    <a:moveTo>
                      <a:pt x="1" y="1"/>
                    </a:moveTo>
                    <a:lnTo>
                      <a:pt x="1148" y="1988"/>
                    </a:lnTo>
                    <a:lnTo>
                      <a:pt x="1148" y="670"/>
                    </a:lnTo>
                    <a:lnTo>
                      <a:pt x="1" y="1"/>
                    </a:lnTo>
                    <a:close/>
                    <a:moveTo>
                      <a:pt x="1415" y="823"/>
                    </a:moveTo>
                    <a:lnTo>
                      <a:pt x="1415" y="2447"/>
                    </a:lnTo>
                    <a:lnTo>
                      <a:pt x="2887" y="4998"/>
                    </a:lnTo>
                    <a:lnTo>
                      <a:pt x="2887" y="3250"/>
                    </a:lnTo>
                    <a:lnTo>
                      <a:pt x="1520" y="880"/>
                    </a:lnTo>
                    <a:lnTo>
                      <a:pt x="1415" y="823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929438" y="3777300"/>
                <a:ext cx="67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12" extrusionOk="0">
                    <a:moveTo>
                      <a:pt x="1" y="1"/>
                    </a:moveTo>
                    <a:lnTo>
                      <a:pt x="1" y="1453"/>
                    </a:lnTo>
                    <a:lnTo>
                      <a:pt x="268" y="1912"/>
                    </a:lnTo>
                    <a:lnTo>
                      <a:pt x="268" y="288"/>
                    </a:lnTo>
                    <a:lnTo>
                      <a:pt x="268" y="1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888588" y="3764400"/>
                <a:ext cx="4100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091" extrusionOk="0">
                    <a:moveTo>
                      <a:pt x="1" y="1"/>
                    </a:moveTo>
                    <a:lnTo>
                      <a:pt x="58" y="909"/>
                    </a:lnTo>
                    <a:lnTo>
                      <a:pt x="163" y="1090"/>
                    </a:lnTo>
                    <a:lnTo>
                      <a:pt x="163" y="2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892663" y="3771100"/>
                <a:ext cx="80275" cy="159600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6384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1472" y="3373"/>
                    </a:lnTo>
                    <a:lnTo>
                      <a:pt x="1472" y="2561"/>
                    </a:lnTo>
                    <a:lnTo>
                      <a:pt x="0" y="0"/>
                    </a:lnTo>
                    <a:close/>
                    <a:moveTo>
                      <a:pt x="1739" y="3020"/>
                    </a:moveTo>
                    <a:lnTo>
                      <a:pt x="1739" y="3832"/>
                    </a:lnTo>
                    <a:lnTo>
                      <a:pt x="3211" y="6383"/>
                    </a:lnTo>
                    <a:lnTo>
                      <a:pt x="3211" y="5571"/>
                    </a:lnTo>
                    <a:lnTo>
                      <a:pt x="1739" y="302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929438" y="3835125"/>
                <a:ext cx="67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72" extrusionOk="0">
                    <a:moveTo>
                      <a:pt x="1" y="0"/>
                    </a:moveTo>
                    <a:lnTo>
                      <a:pt x="1" y="812"/>
                    </a:lnTo>
                    <a:lnTo>
                      <a:pt x="268" y="1271"/>
                    </a:lnTo>
                    <a:lnTo>
                      <a:pt x="268" y="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889538" y="3799525"/>
                <a:ext cx="31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842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125" y="841"/>
                    </a:lnTo>
                    <a:lnTo>
                      <a:pt x="125" y="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892663" y="3804775"/>
                <a:ext cx="80275" cy="155075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6203" extrusionOk="0">
                    <a:moveTo>
                      <a:pt x="0" y="1"/>
                    </a:moveTo>
                    <a:lnTo>
                      <a:pt x="0" y="631"/>
                    </a:lnTo>
                    <a:lnTo>
                      <a:pt x="1472" y="3192"/>
                    </a:lnTo>
                    <a:lnTo>
                      <a:pt x="1472" y="2552"/>
                    </a:lnTo>
                    <a:lnTo>
                      <a:pt x="0" y="1"/>
                    </a:lnTo>
                    <a:close/>
                    <a:moveTo>
                      <a:pt x="1739" y="3011"/>
                    </a:moveTo>
                    <a:lnTo>
                      <a:pt x="1739" y="3651"/>
                    </a:lnTo>
                    <a:lnTo>
                      <a:pt x="3211" y="6202"/>
                    </a:lnTo>
                    <a:lnTo>
                      <a:pt x="3211" y="5571"/>
                    </a:lnTo>
                    <a:lnTo>
                      <a:pt x="1739" y="301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929438" y="3868575"/>
                <a:ext cx="67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099" extrusionOk="0">
                    <a:moveTo>
                      <a:pt x="1" y="0"/>
                    </a:moveTo>
                    <a:lnTo>
                      <a:pt x="1" y="640"/>
                    </a:lnTo>
                    <a:lnTo>
                      <a:pt x="268" y="1099"/>
                    </a:lnTo>
                    <a:lnTo>
                      <a:pt x="268" y="4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878788" y="3743875"/>
                <a:ext cx="6725" cy="191600"/>
              </a:xfrm>
              <a:custGeom>
                <a:avLst/>
                <a:gdLst/>
                <a:ahLst/>
                <a:cxnLst/>
                <a:rect l="l" t="t" r="r" b="b"/>
                <a:pathLst>
                  <a:path w="269" h="7664" extrusionOk="0">
                    <a:moveTo>
                      <a:pt x="1" y="0"/>
                    </a:moveTo>
                    <a:lnTo>
                      <a:pt x="1" y="7663"/>
                    </a:lnTo>
                    <a:lnTo>
                      <a:pt x="268" y="7501"/>
                    </a:lnTo>
                    <a:lnTo>
                      <a:pt x="268" y="1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878788" y="3931400"/>
                <a:ext cx="94150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342" extrusionOk="0">
                    <a:moveTo>
                      <a:pt x="268" y="0"/>
                    </a:moveTo>
                    <a:lnTo>
                      <a:pt x="1" y="162"/>
                    </a:lnTo>
                    <a:lnTo>
                      <a:pt x="3766" y="2341"/>
                    </a:lnTo>
                    <a:lnTo>
                      <a:pt x="3766" y="2016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4116238" y="4036975"/>
                <a:ext cx="14850" cy="2697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0789" extrusionOk="0">
                    <a:moveTo>
                      <a:pt x="593" y="0"/>
                    </a:moveTo>
                    <a:lnTo>
                      <a:pt x="1" y="411"/>
                    </a:lnTo>
                    <a:lnTo>
                      <a:pt x="1" y="10788"/>
                    </a:lnTo>
                    <a:lnTo>
                      <a:pt x="593" y="10444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4101663" y="4036975"/>
                <a:ext cx="14600" cy="2697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0789" extrusionOk="0">
                    <a:moveTo>
                      <a:pt x="1" y="0"/>
                    </a:moveTo>
                    <a:lnTo>
                      <a:pt x="1" y="10444"/>
                    </a:lnTo>
                    <a:lnTo>
                      <a:pt x="584" y="10788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788013" y="3856850"/>
                <a:ext cx="14850" cy="25850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10340" extrusionOk="0">
                    <a:moveTo>
                      <a:pt x="1" y="1"/>
                    </a:moveTo>
                    <a:lnTo>
                      <a:pt x="1" y="10340"/>
                    </a:lnTo>
                    <a:lnTo>
                      <a:pt x="593" y="10005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3773438" y="3856850"/>
                <a:ext cx="14600" cy="2585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0340" extrusionOk="0">
                    <a:moveTo>
                      <a:pt x="1" y="1"/>
                    </a:moveTo>
                    <a:lnTo>
                      <a:pt x="1" y="10005"/>
                    </a:lnTo>
                    <a:lnTo>
                      <a:pt x="584" y="10340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3773438" y="3851600"/>
                <a:ext cx="342825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8400" extrusionOk="0">
                    <a:moveTo>
                      <a:pt x="1" y="1"/>
                    </a:moveTo>
                    <a:lnTo>
                      <a:pt x="1" y="574"/>
                    </a:lnTo>
                    <a:lnTo>
                      <a:pt x="13713" y="8400"/>
                    </a:lnTo>
                    <a:lnTo>
                      <a:pt x="13713" y="78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3C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4116238" y="3956000"/>
                <a:ext cx="15912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4224" extrusionOk="0">
                    <a:moveTo>
                      <a:pt x="6365" y="0"/>
                    </a:moveTo>
                    <a:lnTo>
                      <a:pt x="1" y="3660"/>
                    </a:lnTo>
                    <a:lnTo>
                      <a:pt x="1" y="4224"/>
                    </a:lnTo>
                    <a:lnTo>
                      <a:pt x="6365" y="574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3773438" y="3759875"/>
                <a:ext cx="501925" cy="287875"/>
              </a:xfrm>
              <a:custGeom>
                <a:avLst/>
                <a:gdLst/>
                <a:ahLst/>
                <a:cxnLst/>
                <a:rect l="l" t="t" r="r" b="b"/>
                <a:pathLst>
                  <a:path w="20077" h="11515" extrusionOk="0">
                    <a:moveTo>
                      <a:pt x="6355" y="0"/>
                    </a:moveTo>
                    <a:lnTo>
                      <a:pt x="1" y="3670"/>
                    </a:lnTo>
                    <a:lnTo>
                      <a:pt x="13722" y="11514"/>
                    </a:lnTo>
                    <a:lnTo>
                      <a:pt x="20077" y="7845"/>
                    </a:lnTo>
                    <a:lnTo>
                      <a:pt x="17200" y="6221"/>
                    </a:lnTo>
                    <a:lnTo>
                      <a:pt x="17200" y="5877"/>
                    </a:lnTo>
                    <a:lnTo>
                      <a:pt x="9862" y="1673"/>
                    </a:lnTo>
                    <a:lnTo>
                      <a:pt x="9585" y="1835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3941388" y="3704225"/>
                <a:ext cx="21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8" extrusionOk="0">
                    <a:moveTo>
                      <a:pt x="841" y="0"/>
                    </a:moveTo>
                    <a:lnTo>
                      <a:pt x="0" y="487"/>
                    </a:lnTo>
                    <a:lnTo>
                      <a:pt x="0" y="3698"/>
                    </a:lnTo>
                    <a:lnTo>
                      <a:pt x="841" y="32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3920838" y="3704225"/>
                <a:ext cx="21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8" extrusionOk="0">
                    <a:moveTo>
                      <a:pt x="1" y="0"/>
                    </a:moveTo>
                    <a:lnTo>
                      <a:pt x="1" y="3220"/>
                    </a:lnTo>
                    <a:lnTo>
                      <a:pt x="841" y="3698"/>
                    </a:lnTo>
                    <a:lnTo>
                      <a:pt x="841" y="4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3916788" y="3685825"/>
                <a:ext cx="501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57" extrusionOk="0">
                    <a:moveTo>
                      <a:pt x="1003" y="0"/>
                    </a:moveTo>
                    <a:lnTo>
                      <a:pt x="0" y="583"/>
                    </a:lnTo>
                    <a:lnTo>
                      <a:pt x="1003" y="1156"/>
                    </a:lnTo>
                    <a:lnTo>
                      <a:pt x="2007" y="583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3916788" y="3700400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1003" y="755"/>
                    </a:lnTo>
                    <a:lnTo>
                      <a:pt x="1003" y="5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3941863" y="3700400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1004" y="0"/>
                    </a:moveTo>
                    <a:lnTo>
                      <a:pt x="0" y="573"/>
                    </a:lnTo>
                    <a:lnTo>
                      <a:pt x="0" y="755"/>
                    </a:lnTo>
                    <a:lnTo>
                      <a:pt x="1004" y="172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rgbClr val="1121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3831013" y="3718075"/>
                <a:ext cx="102750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896" extrusionOk="0">
                    <a:moveTo>
                      <a:pt x="4110" y="0"/>
                    </a:moveTo>
                    <a:lnTo>
                      <a:pt x="1" y="2370"/>
                    </a:lnTo>
                    <a:lnTo>
                      <a:pt x="1" y="2895"/>
                    </a:lnTo>
                    <a:lnTo>
                      <a:pt x="4110" y="526"/>
                    </a:lnTo>
                    <a:lnTo>
                      <a:pt x="41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831013" y="3715675"/>
                <a:ext cx="10275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466" extrusionOk="0">
                    <a:moveTo>
                      <a:pt x="3938" y="1"/>
                    </a:moveTo>
                    <a:lnTo>
                      <a:pt x="1" y="2275"/>
                    </a:lnTo>
                    <a:lnTo>
                      <a:pt x="1" y="2466"/>
                    </a:lnTo>
                    <a:lnTo>
                      <a:pt x="4110" y="96"/>
                    </a:lnTo>
                    <a:lnTo>
                      <a:pt x="39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3822663" y="3773250"/>
                <a:ext cx="20800" cy="92475"/>
              </a:xfrm>
              <a:custGeom>
                <a:avLst/>
                <a:gdLst/>
                <a:ahLst/>
                <a:cxnLst/>
                <a:rect l="l" t="t" r="r" b="b"/>
                <a:pathLst>
                  <a:path w="832" h="3699" extrusionOk="0">
                    <a:moveTo>
                      <a:pt x="832" y="0"/>
                    </a:moveTo>
                    <a:lnTo>
                      <a:pt x="0" y="488"/>
                    </a:lnTo>
                    <a:lnTo>
                      <a:pt x="0" y="3698"/>
                    </a:lnTo>
                    <a:lnTo>
                      <a:pt x="832" y="3211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3801888" y="3773250"/>
                <a:ext cx="21025" cy="92475"/>
              </a:xfrm>
              <a:custGeom>
                <a:avLst/>
                <a:gdLst/>
                <a:ahLst/>
                <a:cxnLst/>
                <a:rect l="l" t="t" r="r" b="b"/>
                <a:pathLst>
                  <a:path w="841" h="3699" extrusionOk="0">
                    <a:moveTo>
                      <a:pt x="0" y="0"/>
                    </a:moveTo>
                    <a:lnTo>
                      <a:pt x="0" y="3211"/>
                    </a:lnTo>
                    <a:lnTo>
                      <a:pt x="841" y="3698"/>
                    </a:lnTo>
                    <a:lnTo>
                      <a:pt x="841" y="4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3797813" y="3754850"/>
                <a:ext cx="502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157" extrusionOk="0">
                    <a:moveTo>
                      <a:pt x="1004" y="1"/>
                    </a:moveTo>
                    <a:lnTo>
                      <a:pt x="1" y="584"/>
                    </a:lnTo>
                    <a:lnTo>
                      <a:pt x="1004" y="1157"/>
                    </a:lnTo>
                    <a:lnTo>
                      <a:pt x="2007" y="584"/>
                    </a:lnTo>
                    <a:lnTo>
                      <a:pt x="10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3797813" y="3769425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004" y="755"/>
                    </a:lnTo>
                    <a:lnTo>
                      <a:pt x="1004" y="5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822888" y="3769425"/>
                <a:ext cx="251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56" extrusionOk="0">
                    <a:moveTo>
                      <a:pt x="1004" y="1"/>
                    </a:moveTo>
                    <a:lnTo>
                      <a:pt x="1" y="574"/>
                    </a:lnTo>
                    <a:lnTo>
                      <a:pt x="1" y="755"/>
                    </a:lnTo>
                    <a:lnTo>
                      <a:pt x="1004" y="173"/>
                    </a:lnTo>
                    <a:lnTo>
                      <a:pt x="1004" y="1"/>
                    </a:lnTo>
                    <a:close/>
                  </a:path>
                </a:pathLst>
              </a:custGeom>
              <a:solidFill>
                <a:srgbClr val="1121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3831488" y="3786625"/>
                <a:ext cx="128325" cy="87225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489" extrusionOk="0">
                    <a:moveTo>
                      <a:pt x="1" y="1"/>
                    </a:moveTo>
                    <a:lnTo>
                      <a:pt x="1" y="526"/>
                    </a:lnTo>
                    <a:lnTo>
                      <a:pt x="5132" y="3488"/>
                    </a:lnTo>
                    <a:lnTo>
                      <a:pt x="5132" y="29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3831488" y="3784250"/>
                <a:ext cx="128325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3058" extrusionOk="0">
                    <a:moveTo>
                      <a:pt x="173" y="0"/>
                    </a:moveTo>
                    <a:lnTo>
                      <a:pt x="1" y="96"/>
                    </a:lnTo>
                    <a:lnTo>
                      <a:pt x="5132" y="3058"/>
                    </a:lnTo>
                    <a:lnTo>
                      <a:pt x="5132" y="286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4229713" y="3869275"/>
                <a:ext cx="21050" cy="924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9" extrusionOk="0">
                    <a:moveTo>
                      <a:pt x="841" y="1"/>
                    </a:moveTo>
                    <a:lnTo>
                      <a:pt x="1" y="488"/>
                    </a:lnTo>
                    <a:lnTo>
                      <a:pt x="1" y="3699"/>
                    </a:lnTo>
                    <a:lnTo>
                      <a:pt x="841" y="32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4209163" y="3869275"/>
                <a:ext cx="21050" cy="924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9" extrusionOk="0">
                    <a:moveTo>
                      <a:pt x="1" y="1"/>
                    </a:moveTo>
                    <a:lnTo>
                      <a:pt x="1" y="3221"/>
                    </a:lnTo>
                    <a:lnTo>
                      <a:pt x="842" y="3699"/>
                    </a:lnTo>
                    <a:lnTo>
                      <a:pt x="842" y="4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4205113" y="3850875"/>
                <a:ext cx="5017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58" extrusionOk="0">
                    <a:moveTo>
                      <a:pt x="1004" y="1"/>
                    </a:moveTo>
                    <a:lnTo>
                      <a:pt x="0" y="584"/>
                    </a:lnTo>
                    <a:lnTo>
                      <a:pt x="1004" y="1157"/>
                    </a:lnTo>
                    <a:lnTo>
                      <a:pt x="2007" y="584"/>
                    </a:lnTo>
                    <a:lnTo>
                      <a:pt x="10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4205113" y="3865450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004" y="756"/>
                    </a:lnTo>
                    <a:lnTo>
                      <a:pt x="1004" y="5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4230188" y="3865450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1004" y="1"/>
                    </a:moveTo>
                    <a:lnTo>
                      <a:pt x="1" y="574"/>
                    </a:lnTo>
                    <a:lnTo>
                      <a:pt x="1" y="756"/>
                    </a:lnTo>
                    <a:lnTo>
                      <a:pt x="1004" y="173"/>
                    </a:lnTo>
                    <a:lnTo>
                      <a:pt x="1004" y="1"/>
                    </a:lnTo>
                    <a:close/>
                  </a:path>
                </a:pathLst>
              </a:custGeom>
              <a:solidFill>
                <a:srgbClr val="1121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3962163" y="3851850"/>
                <a:ext cx="2080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3698" extrusionOk="0">
                    <a:moveTo>
                      <a:pt x="832" y="0"/>
                    </a:moveTo>
                    <a:lnTo>
                      <a:pt x="1" y="478"/>
                    </a:lnTo>
                    <a:lnTo>
                      <a:pt x="1" y="3698"/>
                    </a:lnTo>
                    <a:lnTo>
                      <a:pt x="832" y="3211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3941388" y="3851850"/>
                <a:ext cx="21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8" extrusionOk="0">
                    <a:moveTo>
                      <a:pt x="0" y="0"/>
                    </a:moveTo>
                    <a:lnTo>
                      <a:pt x="0" y="3211"/>
                    </a:lnTo>
                    <a:lnTo>
                      <a:pt x="841" y="3698"/>
                    </a:lnTo>
                    <a:lnTo>
                      <a:pt x="841" y="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3937313" y="3833450"/>
                <a:ext cx="502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157" extrusionOk="0">
                    <a:moveTo>
                      <a:pt x="1004" y="0"/>
                    </a:moveTo>
                    <a:lnTo>
                      <a:pt x="1" y="574"/>
                    </a:lnTo>
                    <a:lnTo>
                      <a:pt x="1004" y="1157"/>
                    </a:lnTo>
                    <a:lnTo>
                      <a:pt x="2007" y="574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3937313" y="3847775"/>
                <a:ext cx="251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66" extrusionOk="0">
                    <a:moveTo>
                      <a:pt x="1" y="1"/>
                    </a:moveTo>
                    <a:lnTo>
                      <a:pt x="1" y="182"/>
                    </a:lnTo>
                    <a:lnTo>
                      <a:pt x="1004" y="765"/>
                    </a:lnTo>
                    <a:lnTo>
                      <a:pt x="1004" y="5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3962413" y="3847775"/>
                <a:ext cx="2510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66" extrusionOk="0">
                    <a:moveTo>
                      <a:pt x="1003" y="1"/>
                    </a:moveTo>
                    <a:lnTo>
                      <a:pt x="0" y="584"/>
                    </a:lnTo>
                    <a:lnTo>
                      <a:pt x="0" y="765"/>
                    </a:lnTo>
                    <a:lnTo>
                      <a:pt x="1003" y="182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rgbClr val="1121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3970538" y="3866900"/>
                <a:ext cx="128050" cy="86975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3479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5122" y="3478"/>
                    </a:lnTo>
                    <a:lnTo>
                      <a:pt x="5122" y="29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3970538" y="3864275"/>
                <a:ext cx="128050" cy="76450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3058" extrusionOk="0">
                    <a:moveTo>
                      <a:pt x="172" y="0"/>
                    </a:moveTo>
                    <a:lnTo>
                      <a:pt x="0" y="105"/>
                    </a:lnTo>
                    <a:lnTo>
                      <a:pt x="5122" y="3058"/>
                    </a:lnTo>
                    <a:lnTo>
                      <a:pt x="5122" y="2867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4120063" y="3882650"/>
                <a:ext cx="102500" cy="72400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896" extrusionOk="0">
                    <a:moveTo>
                      <a:pt x="4100" y="1"/>
                    </a:moveTo>
                    <a:lnTo>
                      <a:pt x="1" y="2370"/>
                    </a:lnTo>
                    <a:lnTo>
                      <a:pt x="1" y="2896"/>
                    </a:lnTo>
                    <a:lnTo>
                      <a:pt x="4100" y="526"/>
                    </a:lnTo>
                    <a:lnTo>
                      <a:pt x="4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4120063" y="3880275"/>
                <a:ext cx="102500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2466" extrusionOk="0">
                    <a:moveTo>
                      <a:pt x="3928" y="0"/>
                    </a:moveTo>
                    <a:lnTo>
                      <a:pt x="1" y="2274"/>
                    </a:lnTo>
                    <a:lnTo>
                      <a:pt x="1" y="2465"/>
                    </a:lnTo>
                    <a:lnTo>
                      <a:pt x="4100" y="96"/>
                    </a:lnTo>
                    <a:lnTo>
                      <a:pt x="39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4110738" y="3938325"/>
                <a:ext cx="21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8" extrusionOk="0">
                    <a:moveTo>
                      <a:pt x="842" y="0"/>
                    </a:moveTo>
                    <a:lnTo>
                      <a:pt x="1" y="487"/>
                    </a:lnTo>
                    <a:lnTo>
                      <a:pt x="1" y="3698"/>
                    </a:lnTo>
                    <a:lnTo>
                      <a:pt x="842" y="3220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090213" y="3938325"/>
                <a:ext cx="21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842" h="3698" extrusionOk="0">
                    <a:moveTo>
                      <a:pt x="0" y="0"/>
                    </a:moveTo>
                    <a:lnTo>
                      <a:pt x="0" y="3220"/>
                    </a:lnTo>
                    <a:lnTo>
                      <a:pt x="841" y="3698"/>
                    </a:lnTo>
                    <a:lnTo>
                      <a:pt x="841" y="4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086138" y="3919925"/>
                <a:ext cx="502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157" extrusionOk="0">
                    <a:moveTo>
                      <a:pt x="1004" y="0"/>
                    </a:moveTo>
                    <a:lnTo>
                      <a:pt x="1" y="583"/>
                    </a:lnTo>
                    <a:lnTo>
                      <a:pt x="1004" y="1157"/>
                    </a:lnTo>
                    <a:lnTo>
                      <a:pt x="2007" y="583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086138" y="3934500"/>
                <a:ext cx="251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756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1004" y="755"/>
                    </a:lnTo>
                    <a:lnTo>
                      <a:pt x="1004" y="5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B3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111238" y="3934500"/>
                <a:ext cx="251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56" extrusionOk="0">
                    <a:moveTo>
                      <a:pt x="1003" y="0"/>
                    </a:moveTo>
                    <a:lnTo>
                      <a:pt x="0" y="574"/>
                    </a:lnTo>
                    <a:lnTo>
                      <a:pt x="0" y="755"/>
                    </a:lnTo>
                    <a:lnTo>
                      <a:pt x="1003" y="172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1121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443038" y="3684875"/>
                <a:ext cx="183250" cy="246050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9842" extrusionOk="0">
                    <a:moveTo>
                      <a:pt x="7329" y="0"/>
                    </a:moveTo>
                    <a:lnTo>
                      <a:pt x="0" y="4204"/>
                    </a:lnTo>
                    <a:lnTo>
                      <a:pt x="0" y="9842"/>
                    </a:lnTo>
                    <a:lnTo>
                      <a:pt x="7329" y="5638"/>
                    </a:lnTo>
                    <a:lnTo>
                      <a:pt x="73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42788" y="3698725"/>
                <a:ext cx="175850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8973" extrusionOk="0">
                    <a:moveTo>
                      <a:pt x="7033" y="0"/>
                    </a:moveTo>
                    <a:lnTo>
                      <a:pt x="1" y="4033"/>
                    </a:lnTo>
                    <a:lnTo>
                      <a:pt x="1" y="8973"/>
                    </a:lnTo>
                    <a:lnTo>
                      <a:pt x="7033" y="4940"/>
                    </a:lnTo>
                    <a:lnTo>
                      <a:pt x="70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78388" y="3748400"/>
                <a:ext cx="444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224" extrusionOk="0">
                    <a:moveTo>
                      <a:pt x="1778" y="1"/>
                    </a:moveTo>
                    <a:lnTo>
                      <a:pt x="134" y="1004"/>
                    </a:lnTo>
                    <a:lnTo>
                      <a:pt x="1" y="1224"/>
                    </a:lnTo>
                    <a:lnTo>
                      <a:pt x="1596" y="316"/>
                    </a:lnTo>
                    <a:lnTo>
                      <a:pt x="17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442788" y="3756300"/>
                <a:ext cx="755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5227" extrusionOk="0">
                    <a:moveTo>
                      <a:pt x="3020" y="0"/>
                    </a:moveTo>
                    <a:lnTo>
                      <a:pt x="1425" y="908"/>
                    </a:lnTo>
                    <a:lnTo>
                      <a:pt x="1" y="3383"/>
                    </a:lnTo>
                    <a:lnTo>
                      <a:pt x="1" y="5227"/>
                    </a:lnTo>
                    <a:lnTo>
                      <a:pt x="3020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442788" y="3923025"/>
                <a:ext cx="2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11" h="316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10" y="306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D5E8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443038" y="3726425"/>
                <a:ext cx="117800" cy="2042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8171" extrusionOk="0">
                    <a:moveTo>
                      <a:pt x="4711" y="1"/>
                    </a:moveTo>
                    <a:lnTo>
                      <a:pt x="3966" y="440"/>
                    </a:lnTo>
                    <a:lnTo>
                      <a:pt x="3784" y="746"/>
                    </a:lnTo>
                    <a:lnTo>
                      <a:pt x="4530" y="316"/>
                    </a:lnTo>
                    <a:lnTo>
                      <a:pt x="4711" y="1"/>
                    </a:lnTo>
                    <a:close/>
                    <a:moveTo>
                      <a:pt x="268" y="7702"/>
                    </a:moveTo>
                    <a:lnTo>
                      <a:pt x="0" y="7865"/>
                    </a:lnTo>
                    <a:lnTo>
                      <a:pt x="0" y="8170"/>
                    </a:lnTo>
                    <a:lnTo>
                      <a:pt x="268" y="77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442788" y="3734300"/>
                <a:ext cx="113500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7550" extrusionOk="0">
                    <a:moveTo>
                      <a:pt x="4540" y="1"/>
                    </a:moveTo>
                    <a:lnTo>
                      <a:pt x="3794" y="431"/>
                    </a:lnTo>
                    <a:lnTo>
                      <a:pt x="1" y="7005"/>
                    </a:lnTo>
                    <a:lnTo>
                      <a:pt x="1" y="7550"/>
                    </a:lnTo>
                    <a:lnTo>
                      <a:pt x="10" y="7550"/>
                    </a:lnTo>
                    <a:lnTo>
                      <a:pt x="278" y="7387"/>
                    </a:lnTo>
                    <a:lnTo>
                      <a:pt x="4540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459513" y="3714975"/>
                <a:ext cx="125675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8036" extrusionOk="0">
                    <a:moveTo>
                      <a:pt x="5027" y="0"/>
                    </a:moveTo>
                    <a:lnTo>
                      <a:pt x="4444" y="344"/>
                    </a:lnTo>
                    <a:lnTo>
                      <a:pt x="4358" y="497"/>
                    </a:lnTo>
                    <a:lnTo>
                      <a:pt x="4358" y="497"/>
                    </a:lnTo>
                    <a:lnTo>
                      <a:pt x="4931" y="172"/>
                    </a:lnTo>
                    <a:lnTo>
                      <a:pt x="5027" y="0"/>
                    </a:lnTo>
                    <a:close/>
                    <a:moveTo>
                      <a:pt x="660" y="7558"/>
                    </a:moveTo>
                    <a:lnTo>
                      <a:pt x="87" y="7893"/>
                    </a:lnTo>
                    <a:lnTo>
                      <a:pt x="1" y="8036"/>
                    </a:lnTo>
                    <a:lnTo>
                      <a:pt x="498" y="7845"/>
                    </a:lnTo>
                    <a:lnTo>
                      <a:pt x="660" y="75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461663" y="3719275"/>
                <a:ext cx="121150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7721" extrusionOk="0">
                    <a:moveTo>
                      <a:pt x="4845" y="0"/>
                    </a:moveTo>
                    <a:lnTo>
                      <a:pt x="4272" y="325"/>
                    </a:lnTo>
                    <a:lnTo>
                      <a:pt x="1" y="7721"/>
                    </a:lnTo>
                    <a:lnTo>
                      <a:pt x="574" y="7386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529513" y="3740525"/>
                <a:ext cx="6950" cy="139525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581" extrusionOk="0">
                    <a:moveTo>
                      <a:pt x="277" y="0"/>
                    </a:moveTo>
                    <a:lnTo>
                      <a:pt x="0" y="163"/>
                    </a:lnTo>
                    <a:lnTo>
                      <a:pt x="0" y="5581"/>
                    </a:lnTo>
                    <a:lnTo>
                      <a:pt x="277" y="5418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626013" y="3680800"/>
                <a:ext cx="7200" cy="14932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5973" extrusionOk="0">
                    <a:moveTo>
                      <a:pt x="287" y="1"/>
                    </a:moveTo>
                    <a:lnTo>
                      <a:pt x="10" y="163"/>
                    </a:lnTo>
                    <a:lnTo>
                      <a:pt x="1" y="5801"/>
                    </a:lnTo>
                    <a:lnTo>
                      <a:pt x="287" y="597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6EA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4442788" y="3825800"/>
                <a:ext cx="190425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4530" extrusionOk="0">
                    <a:moveTo>
                      <a:pt x="7330" y="1"/>
                    </a:moveTo>
                    <a:lnTo>
                      <a:pt x="1" y="4205"/>
                    </a:lnTo>
                    <a:lnTo>
                      <a:pt x="10" y="4530"/>
                    </a:lnTo>
                    <a:lnTo>
                      <a:pt x="7616" y="173"/>
                    </a:lnTo>
                    <a:lnTo>
                      <a:pt x="7330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4724188" y="3525050"/>
                <a:ext cx="183500" cy="246075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9843" extrusionOk="0">
                    <a:moveTo>
                      <a:pt x="7339" y="1"/>
                    </a:moveTo>
                    <a:lnTo>
                      <a:pt x="1" y="4214"/>
                    </a:lnTo>
                    <a:lnTo>
                      <a:pt x="1" y="9842"/>
                    </a:lnTo>
                    <a:lnTo>
                      <a:pt x="7339" y="5638"/>
                    </a:lnTo>
                    <a:lnTo>
                      <a:pt x="7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723963" y="3538900"/>
                <a:ext cx="175825" cy="224350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8974" extrusionOk="0">
                    <a:moveTo>
                      <a:pt x="7033" y="1"/>
                    </a:moveTo>
                    <a:lnTo>
                      <a:pt x="0" y="4033"/>
                    </a:lnTo>
                    <a:lnTo>
                      <a:pt x="0" y="8973"/>
                    </a:lnTo>
                    <a:lnTo>
                      <a:pt x="7033" y="4941"/>
                    </a:lnTo>
                    <a:lnTo>
                      <a:pt x="70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759563" y="3588600"/>
                <a:ext cx="44450" cy="306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224" extrusionOk="0">
                    <a:moveTo>
                      <a:pt x="1777" y="0"/>
                    </a:moveTo>
                    <a:lnTo>
                      <a:pt x="134" y="1004"/>
                    </a:lnTo>
                    <a:lnTo>
                      <a:pt x="0" y="1223"/>
                    </a:lnTo>
                    <a:lnTo>
                      <a:pt x="1596" y="316"/>
                    </a:lnTo>
                    <a:lnTo>
                      <a:pt x="17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4723963" y="3596475"/>
                <a:ext cx="755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5228" extrusionOk="0">
                    <a:moveTo>
                      <a:pt x="3020" y="1"/>
                    </a:moveTo>
                    <a:lnTo>
                      <a:pt x="1424" y="908"/>
                    </a:lnTo>
                    <a:lnTo>
                      <a:pt x="0" y="3383"/>
                    </a:lnTo>
                    <a:lnTo>
                      <a:pt x="0" y="5227"/>
                    </a:lnTo>
                    <a:lnTo>
                      <a:pt x="3020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4723963" y="3763225"/>
                <a:ext cx="2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10" h="316" extrusionOk="0">
                    <a:moveTo>
                      <a:pt x="0" y="0"/>
                    </a:moveTo>
                    <a:lnTo>
                      <a:pt x="0" y="315"/>
                    </a:lnTo>
                    <a:lnTo>
                      <a:pt x="10" y="306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5E8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4724188" y="3566625"/>
                <a:ext cx="117800" cy="20425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8170" extrusionOk="0">
                    <a:moveTo>
                      <a:pt x="4712" y="0"/>
                    </a:moveTo>
                    <a:lnTo>
                      <a:pt x="3966" y="440"/>
                    </a:lnTo>
                    <a:lnTo>
                      <a:pt x="3794" y="746"/>
                    </a:lnTo>
                    <a:lnTo>
                      <a:pt x="4530" y="316"/>
                    </a:lnTo>
                    <a:lnTo>
                      <a:pt x="4712" y="0"/>
                    </a:lnTo>
                    <a:close/>
                    <a:moveTo>
                      <a:pt x="268" y="7711"/>
                    </a:moveTo>
                    <a:lnTo>
                      <a:pt x="1" y="7864"/>
                    </a:lnTo>
                    <a:lnTo>
                      <a:pt x="1" y="8170"/>
                    </a:lnTo>
                    <a:lnTo>
                      <a:pt x="268" y="77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4723963" y="3574500"/>
                <a:ext cx="113500" cy="188750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7550" extrusionOk="0">
                    <a:moveTo>
                      <a:pt x="4539" y="1"/>
                    </a:moveTo>
                    <a:lnTo>
                      <a:pt x="3803" y="431"/>
                    </a:lnTo>
                    <a:lnTo>
                      <a:pt x="0" y="7005"/>
                    </a:lnTo>
                    <a:lnTo>
                      <a:pt x="0" y="7549"/>
                    </a:lnTo>
                    <a:lnTo>
                      <a:pt x="10" y="7549"/>
                    </a:lnTo>
                    <a:lnTo>
                      <a:pt x="277" y="7396"/>
                    </a:lnTo>
                    <a:lnTo>
                      <a:pt x="4539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40688" y="3555150"/>
                <a:ext cx="125675" cy="200925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8037" extrusionOk="0">
                    <a:moveTo>
                      <a:pt x="5026" y="1"/>
                    </a:moveTo>
                    <a:lnTo>
                      <a:pt x="4443" y="345"/>
                    </a:lnTo>
                    <a:lnTo>
                      <a:pt x="4357" y="497"/>
                    </a:lnTo>
                    <a:lnTo>
                      <a:pt x="4357" y="497"/>
                    </a:lnTo>
                    <a:lnTo>
                      <a:pt x="4931" y="173"/>
                    </a:lnTo>
                    <a:lnTo>
                      <a:pt x="5026" y="1"/>
                    </a:lnTo>
                    <a:close/>
                    <a:moveTo>
                      <a:pt x="669" y="7559"/>
                    </a:moveTo>
                    <a:lnTo>
                      <a:pt x="86" y="7893"/>
                    </a:lnTo>
                    <a:lnTo>
                      <a:pt x="0" y="8037"/>
                    </a:lnTo>
                    <a:lnTo>
                      <a:pt x="497" y="7845"/>
                    </a:lnTo>
                    <a:lnTo>
                      <a:pt x="669" y="75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42838" y="3559450"/>
                <a:ext cx="121125" cy="1930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7722" extrusionOk="0">
                    <a:moveTo>
                      <a:pt x="4845" y="1"/>
                    </a:moveTo>
                    <a:lnTo>
                      <a:pt x="4271" y="325"/>
                    </a:lnTo>
                    <a:lnTo>
                      <a:pt x="0" y="7721"/>
                    </a:lnTo>
                    <a:lnTo>
                      <a:pt x="583" y="7387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82D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810663" y="3580700"/>
                <a:ext cx="6950" cy="13955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582" extrusionOk="0">
                    <a:moveTo>
                      <a:pt x="278" y="1"/>
                    </a:moveTo>
                    <a:lnTo>
                      <a:pt x="1" y="163"/>
                    </a:lnTo>
                    <a:lnTo>
                      <a:pt x="1" y="5581"/>
                    </a:lnTo>
                    <a:lnTo>
                      <a:pt x="278" y="5419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07188" y="3521000"/>
                <a:ext cx="7175" cy="1493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5973" extrusionOk="0">
                    <a:moveTo>
                      <a:pt x="287" y="0"/>
                    </a:moveTo>
                    <a:lnTo>
                      <a:pt x="19" y="163"/>
                    </a:lnTo>
                    <a:lnTo>
                      <a:pt x="0" y="5810"/>
                    </a:lnTo>
                    <a:lnTo>
                      <a:pt x="287" y="597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6EA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4723963" y="3666225"/>
                <a:ext cx="190400" cy="113025"/>
              </a:xfrm>
              <a:custGeom>
                <a:avLst/>
                <a:gdLst/>
                <a:ahLst/>
                <a:cxnLst/>
                <a:rect l="l" t="t" r="r" b="b"/>
                <a:pathLst>
                  <a:path w="7616" h="4521" extrusionOk="0">
                    <a:moveTo>
                      <a:pt x="7329" y="1"/>
                    </a:moveTo>
                    <a:lnTo>
                      <a:pt x="0" y="4195"/>
                    </a:lnTo>
                    <a:lnTo>
                      <a:pt x="10" y="4520"/>
                    </a:lnTo>
                    <a:lnTo>
                      <a:pt x="7616" y="163"/>
                    </a:lnTo>
                    <a:lnTo>
                      <a:pt x="7329" y="1"/>
                    </a:lnTo>
                    <a:close/>
                  </a:path>
                </a:pathLst>
              </a:custGeom>
              <a:solidFill>
                <a:srgbClr val="86B1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4410063" y="4059200"/>
                <a:ext cx="262325" cy="37865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15146" extrusionOk="0">
                    <a:moveTo>
                      <a:pt x="1" y="0"/>
                    </a:moveTo>
                    <a:lnTo>
                      <a:pt x="1" y="8925"/>
                    </a:lnTo>
                    <a:lnTo>
                      <a:pt x="10492" y="15145"/>
                    </a:lnTo>
                    <a:lnTo>
                      <a:pt x="10492" y="6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4410063" y="4059200"/>
                <a:ext cx="262325" cy="16555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2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492" y="6622"/>
                    </a:lnTo>
                    <a:lnTo>
                      <a:pt x="10492" y="6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4410063" y="4083800"/>
                <a:ext cx="262325" cy="16580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3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492" y="6632"/>
                    </a:lnTo>
                    <a:lnTo>
                      <a:pt x="10492" y="6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410063" y="4108625"/>
                <a:ext cx="262325" cy="165825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3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10492" y="6632"/>
                    </a:lnTo>
                    <a:lnTo>
                      <a:pt x="10492" y="62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410063" y="4133475"/>
                <a:ext cx="262325" cy="165575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2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10492" y="6622"/>
                    </a:lnTo>
                    <a:lnTo>
                      <a:pt x="10492" y="621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410063" y="4158325"/>
                <a:ext cx="262325" cy="165575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23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492" y="6622"/>
                    </a:lnTo>
                    <a:lnTo>
                      <a:pt x="10492" y="6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410063" y="4182925"/>
                <a:ext cx="262325" cy="16580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32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10492" y="6632"/>
                    </a:lnTo>
                    <a:lnTo>
                      <a:pt x="10492" y="62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410063" y="4207775"/>
                <a:ext cx="262325" cy="16580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3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492" y="6632"/>
                    </a:lnTo>
                    <a:lnTo>
                      <a:pt x="10492" y="62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410063" y="4232625"/>
                <a:ext cx="262325" cy="165550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22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10492" y="6622"/>
                    </a:lnTo>
                    <a:lnTo>
                      <a:pt x="10492" y="6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410063" y="4259850"/>
                <a:ext cx="262325" cy="165575"/>
              </a:xfrm>
              <a:custGeom>
                <a:avLst/>
                <a:gdLst/>
                <a:ahLst/>
                <a:cxnLst/>
                <a:rect l="l" t="t" r="r" b="b"/>
                <a:pathLst>
                  <a:path w="10493" h="6623" extrusionOk="0">
                    <a:moveTo>
                      <a:pt x="1" y="0"/>
                    </a:moveTo>
                    <a:lnTo>
                      <a:pt x="1" y="402"/>
                    </a:lnTo>
                    <a:lnTo>
                      <a:pt x="10492" y="6622"/>
                    </a:lnTo>
                    <a:lnTo>
                      <a:pt x="10492" y="6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402913" y="4054650"/>
                <a:ext cx="9800" cy="2348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9394" extrusionOk="0">
                    <a:moveTo>
                      <a:pt x="0" y="1"/>
                    </a:moveTo>
                    <a:lnTo>
                      <a:pt x="0" y="9393"/>
                    </a:lnTo>
                    <a:lnTo>
                      <a:pt x="392" y="9164"/>
                    </a:lnTo>
                    <a:lnTo>
                      <a:pt x="392" y="2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72813" y="4034900"/>
                <a:ext cx="79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66" extrusionOk="0">
                    <a:moveTo>
                      <a:pt x="103" y="1"/>
                    </a:moveTo>
                    <a:cubicBezTo>
                      <a:pt x="91" y="1"/>
                      <a:pt x="79" y="3"/>
                      <a:pt x="67" y="7"/>
                    </a:cubicBezTo>
                    <a:lnTo>
                      <a:pt x="0" y="45"/>
                    </a:lnTo>
                    <a:lnTo>
                      <a:pt x="19" y="93"/>
                    </a:lnTo>
                    <a:lnTo>
                      <a:pt x="19" y="131"/>
                    </a:lnTo>
                    <a:cubicBezTo>
                      <a:pt x="19" y="236"/>
                      <a:pt x="77" y="351"/>
                      <a:pt x="153" y="408"/>
                    </a:cubicBezTo>
                    <a:lnTo>
                      <a:pt x="182" y="466"/>
                    </a:lnTo>
                    <a:lnTo>
                      <a:pt x="258" y="418"/>
                    </a:lnTo>
                    <a:cubicBezTo>
                      <a:pt x="296" y="399"/>
                      <a:pt x="315" y="361"/>
                      <a:pt x="315" y="294"/>
                    </a:cubicBezTo>
                    <a:cubicBezTo>
                      <a:pt x="315" y="189"/>
                      <a:pt x="249" y="64"/>
                      <a:pt x="163" y="17"/>
                    </a:cubicBezTo>
                    <a:cubicBezTo>
                      <a:pt x="140" y="5"/>
                      <a:pt x="121" y="1"/>
                      <a:pt x="103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71363" y="4035800"/>
                <a:ext cx="74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430" extrusionOk="0">
                    <a:moveTo>
                      <a:pt x="91" y="0"/>
                    </a:moveTo>
                    <a:cubicBezTo>
                      <a:pt x="37" y="0"/>
                      <a:pt x="1" y="49"/>
                      <a:pt x="1" y="133"/>
                    </a:cubicBezTo>
                    <a:cubicBezTo>
                      <a:pt x="1" y="239"/>
                      <a:pt x="68" y="363"/>
                      <a:pt x="154" y="411"/>
                    </a:cubicBezTo>
                    <a:cubicBezTo>
                      <a:pt x="174" y="423"/>
                      <a:pt x="193" y="429"/>
                      <a:pt x="211" y="429"/>
                    </a:cubicBezTo>
                    <a:cubicBezTo>
                      <a:pt x="261" y="429"/>
                      <a:pt x="297" y="383"/>
                      <a:pt x="297" y="305"/>
                    </a:cubicBezTo>
                    <a:cubicBezTo>
                      <a:pt x="297" y="191"/>
                      <a:pt x="230" y="67"/>
                      <a:pt x="154" y="19"/>
                    </a:cubicBezTo>
                    <a:cubicBezTo>
                      <a:pt x="131" y="6"/>
                      <a:pt x="11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341988" y="4039850"/>
                <a:ext cx="3395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975" extrusionOk="0">
                    <a:moveTo>
                      <a:pt x="1281" y="0"/>
                    </a:moveTo>
                    <a:cubicBezTo>
                      <a:pt x="1243" y="29"/>
                      <a:pt x="813" y="277"/>
                      <a:pt x="631" y="373"/>
                    </a:cubicBezTo>
                    <a:cubicBezTo>
                      <a:pt x="602" y="392"/>
                      <a:pt x="583" y="401"/>
                      <a:pt x="564" y="421"/>
                    </a:cubicBezTo>
                    <a:cubicBezTo>
                      <a:pt x="411" y="497"/>
                      <a:pt x="316" y="545"/>
                      <a:pt x="268" y="726"/>
                    </a:cubicBezTo>
                    <a:cubicBezTo>
                      <a:pt x="249" y="803"/>
                      <a:pt x="192" y="831"/>
                      <a:pt x="153" y="831"/>
                    </a:cubicBezTo>
                    <a:cubicBezTo>
                      <a:pt x="144" y="831"/>
                      <a:pt x="134" y="831"/>
                      <a:pt x="134" y="812"/>
                    </a:cubicBezTo>
                    <a:lnTo>
                      <a:pt x="134" y="354"/>
                    </a:lnTo>
                    <a:lnTo>
                      <a:pt x="0" y="354"/>
                    </a:lnTo>
                    <a:lnTo>
                      <a:pt x="0" y="812"/>
                    </a:lnTo>
                    <a:cubicBezTo>
                      <a:pt x="0" y="898"/>
                      <a:pt x="48" y="956"/>
                      <a:pt x="134" y="975"/>
                    </a:cubicBezTo>
                    <a:lnTo>
                      <a:pt x="153" y="975"/>
                    </a:lnTo>
                    <a:cubicBezTo>
                      <a:pt x="258" y="975"/>
                      <a:pt x="373" y="898"/>
                      <a:pt x="402" y="764"/>
                    </a:cubicBezTo>
                    <a:cubicBezTo>
                      <a:pt x="430" y="640"/>
                      <a:pt x="488" y="612"/>
                      <a:pt x="622" y="535"/>
                    </a:cubicBezTo>
                    <a:cubicBezTo>
                      <a:pt x="650" y="526"/>
                      <a:pt x="669" y="516"/>
                      <a:pt x="698" y="497"/>
                    </a:cubicBezTo>
                    <a:cubicBezTo>
                      <a:pt x="889" y="392"/>
                      <a:pt x="1338" y="134"/>
                      <a:pt x="1348" y="124"/>
                    </a:cubicBezTo>
                    <a:cubicBezTo>
                      <a:pt x="1357" y="124"/>
                      <a:pt x="1357" y="105"/>
                      <a:pt x="1357" y="86"/>
                    </a:cubicBezTo>
                    <a:cubicBezTo>
                      <a:pt x="1357" y="57"/>
                      <a:pt x="1338" y="19"/>
                      <a:pt x="1319" y="0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316913" y="4008775"/>
                <a:ext cx="535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104" extrusionOk="0">
                    <a:moveTo>
                      <a:pt x="1472" y="1"/>
                    </a:moveTo>
                    <a:cubicBezTo>
                      <a:pt x="1453" y="1"/>
                      <a:pt x="1433" y="1"/>
                      <a:pt x="1414" y="10"/>
                    </a:cubicBezTo>
                    <a:lnTo>
                      <a:pt x="0" y="823"/>
                    </a:lnTo>
                    <a:lnTo>
                      <a:pt x="650" y="2103"/>
                    </a:lnTo>
                    <a:lnTo>
                      <a:pt x="2074" y="1291"/>
                    </a:lnTo>
                    <a:cubicBezTo>
                      <a:pt x="2083" y="1281"/>
                      <a:pt x="2102" y="1272"/>
                      <a:pt x="2112" y="1253"/>
                    </a:cubicBezTo>
                    <a:cubicBezTo>
                      <a:pt x="2131" y="1234"/>
                      <a:pt x="2141" y="1205"/>
                      <a:pt x="2141" y="1167"/>
                    </a:cubicBezTo>
                    <a:lnTo>
                      <a:pt x="2141" y="526"/>
                    </a:lnTo>
                    <a:cubicBezTo>
                      <a:pt x="2141" y="440"/>
                      <a:pt x="2083" y="335"/>
                      <a:pt x="2007" y="288"/>
                    </a:cubicBezTo>
                    <a:lnTo>
                      <a:pt x="1529" y="20"/>
                    </a:lnTo>
                    <a:cubicBezTo>
                      <a:pt x="1510" y="1"/>
                      <a:pt x="1491" y="1"/>
                      <a:pt x="1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336488" y="4021450"/>
                <a:ext cx="3395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425" extrusionOk="0">
                    <a:moveTo>
                      <a:pt x="1358" y="0"/>
                    </a:moveTo>
                    <a:lnTo>
                      <a:pt x="1" y="774"/>
                    </a:lnTo>
                    <a:lnTo>
                      <a:pt x="1" y="1424"/>
                    </a:lnTo>
                    <a:lnTo>
                      <a:pt x="1358" y="650"/>
                    </a:lnTo>
                    <a:lnTo>
                      <a:pt x="1358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333388" y="4037200"/>
                <a:ext cx="52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957" extrusionOk="0">
                    <a:moveTo>
                      <a:pt x="211" y="1"/>
                    </a:moveTo>
                    <a:lnTo>
                      <a:pt x="0" y="49"/>
                    </a:lnTo>
                    <a:lnTo>
                      <a:pt x="0" y="956"/>
                    </a:lnTo>
                    <a:lnTo>
                      <a:pt x="211" y="842"/>
                    </a:lnTo>
                    <a:lnTo>
                      <a:pt x="211" y="1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315463" y="4029100"/>
                <a:ext cx="19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300" extrusionOk="0">
                    <a:moveTo>
                      <a:pt x="106" y="0"/>
                    </a:moveTo>
                    <a:cubicBezTo>
                      <a:pt x="58" y="0"/>
                      <a:pt x="1" y="38"/>
                      <a:pt x="1" y="134"/>
                    </a:cubicBezTo>
                    <a:lnTo>
                      <a:pt x="1" y="774"/>
                    </a:lnTo>
                    <a:cubicBezTo>
                      <a:pt x="1" y="860"/>
                      <a:pt x="58" y="965"/>
                      <a:pt x="125" y="1003"/>
                    </a:cubicBezTo>
                    <a:lnTo>
                      <a:pt x="603" y="1280"/>
                    </a:lnTo>
                    <a:cubicBezTo>
                      <a:pt x="622" y="1290"/>
                      <a:pt x="641" y="1300"/>
                      <a:pt x="660" y="1300"/>
                    </a:cubicBezTo>
                    <a:cubicBezTo>
                      <a:pt x="698" y="1300"/>
                      <a:pt x="727" y="1280"/>
                      <a:pt x="746" y="1252"/>
                    </a:cubicBezTo>
                    <a:cubicBezTo>
                      <a:pt x="765" y="1233"/>
                      <a:pt x="775" y="1204"/>
                      <a:pt x="775" y="1166"/>
                    </a:cubicBezTo>
                    <a:lnTo>
                      <a:pt x="775" y="526"/>
                    </a:lnTo>
                    <a:cubicBezTo>
                      <a:pt x="775" y="440"/>
                      <a:pt x="717" y="335"/>
                      <a:pt x="651" y="296"/>
                    </a:cubicBezTo>
                    <a:lnTo>
                      <a:pt x="173" y="19"/>
                    </a:lnTo>
                    <a:cubicBezTo>
                      <a:pt x="144" y="0"/>
                      <a:pt x="125" y="0"/>
                      <a:pt x="106" y="0"/>
                    </a:cubicBezTo>
                    <a:close/>
                  </a:path>
                </a:pathLst>
              </a:custGeom>
              <a:solidFill>
                <a:srgbClr val="D0D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316663" y="4030150"/>
                <a:ext cx="170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12" extrusionOk="0">
                    <a:moveTo>
                      <a:pt x="55" y="0"/>
                    </a:moveTo>
                    <a:cubicBezTo>
                      <a:pt x="21" y="0"/>
                      <a:pt x="1" y="36"/>
                      <a:pt x="1" y="92"/>
                    </a:cubicBezTo>
                    <a:lnTo>
                      <a:pt x="1" y="732"/>
                    </a:lnTo>
                    <a:cubicBezTo>
                      <a:pt x="1" y="799"/>
                      <a:pt x="39" y="895"/>
                      <a:pt x="96" y="923"/>
                    </a:cubicBezTo>
                    <a:lnTo>
                      <a:pt x="574" y="1200"/>
                    </a:lnTo>
                    <a:cubicBezTo>
                      <a:pt x="589" y="1208"/>
                      <a:pt x="603" y="1211"/>
                      <a:pt x="615" y="1211"/>
                    </a:cubicBezTo>
                    <a:cubicBezTo>
                      <a:pt x="653" y="1211"/>
                      <a:pt x="679" y="1181"/>
                      <a:pt x="679" y="1124"/>
                    </a:cubicBezTo>
                    <a:lnTo>
                      <a:pt x="679" y="484"/>
                    </a:lnTo>
                    <a:cubicBezTo>
                      <a:pt x="679" y="407"/>
                      <a:pt x="631" y="321"/>
                      <a:pt x="574" y="293"/>
                    </a:cubicBezTo>
                    <a:lnTo>
                      <a:pt x="96" y="15"/>
                    </a:lnTo>
                    <a:cubicBezTo>
                      <a:pt x="81" y="5"/>
                      <a:pt x="67" y="0"/>
                      <a:pt x="55" y="0"/>
                    </a:cubicBezTo>
                    <a:close/>
                  </a:path>
                </a:pathLst>
              </a:custGeom>
              <a:solidFill>
                <a:srgbClr val="1B1B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319288" y="4035125"/>
                <a:ext cx="11500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817" extrusionOk="0">
                    <a:moveTo>
                      <a:pt x="49" y="0"/>
                    </a:moveTo>
                    <a:cubicBezTo>
                      <a:pt x="22" y="0"/>
                      <a:pt x="1" y="22"/>
                      <a:pt x="1" y="65"/>
                    </a:cubicBezTo>
                    <a:lnTo>
                      <a:pt x="1" y="485"/>
                    </a:lnTo>
                    <a:cubicBezTo>
                      <a:pt x="1" y="543"/>
                      <a:pt x="39" y="600"/>
                      <a:pt x="77" y="619"/>
                    </a:cubicBezTo>
                    <a:lnTo>
                      <a:pt x="392" y="810"/>
                    </a:lnTo>
                    <a:cubicBezTo>
                      <a:pt x="401" y="814"/>
                      <a:pt x="408" y="816"/>
                      <a:pt x="416" y="816"/>
                    </a:cubicBezTo>
                    <a:cubicBezTo>
                      <a:pt x="442" y="816"/>
                      <a:pt x="459" y="790"/>
                      <a:pt x="459" y="753"/>
                    </a:cubicBezTo>
                    <a:lnTo>
                      <a:pt x="459" y="323"/>
                    </a:lnTo>
                    <a:cubicBezTo>
                      <a:pt x="459" y="275"/>
                      <a:pt x="431" y="218"/>
                      <a:pt x="392" y="199"/>
                    </a:cubicBezTo>
                    <a:lnTo>
                      <a:pt x="77" y="8"/>
                    </a:lnTo>
                    <a:cubicBezTo>
                      <a:pt x="68" y="3"/>
                      <a:pt x="58" y="0"/>
                      <a:pt x="49" y="0"/>
                    </a:cubicBezTo>
                    <a:close/>
                  </a:path>
                </a:pathLst>
              </a:custGeom>
              <a:solidFill>
                <a:srgbClr val="3B3D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313563" y="4029800"/>
                <a:ext cx="7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49" extrusionOk="0">
                    <a:moveTo>
                      <a:pt x="0" y="1"/>
                    </a:moveTo>
                    <a:lnTo>
                      <a:pt x="0" y="29"/>
                    </a:lnTo>
                    <a:lnTo>
                      <a:pt x="20" y="49"/>
                    </a:lnTo>
                    <a:lnTo>
                      <a:pt x="29" y="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320738" y="4038950"/>
                <a:ext cx="812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74" extrusionOk="0">
                    <a:moveTo>
                      <a:pt x="103" y="0"/>
                    </a:moveTo>
                    <a:cubicBezTo>
                      <a:pt x="44" y="0"/>
                      <a:pt x="0" y="54"/>
                      <a:pt x="0" y="141"/>
                    </a:cubicBezTo>
                    <a:cubicBezTo>
                      <a:pt x="0" y="265"/>
                      <a:pt x="77" y="399"/>
                      <a:pt x="162" y="457"/>
                    </a:cubicBezTo>
                    <a:cubicBezTo>
                      <a:pt x="183" y="468"/>
                      <a:pt x="203" y="473"/>
                      <a:pt x="222" y="473"/>
                    </a:cubicBezTo>
                    <a:cubicBezTo>
                      <a:pt x="281" y="473"/>
                      <a:pt x="325" y="419"/>
                      <a:pt x="325" y="332"/>
                    </a:cubicBezTo>
                    <a:cubicBezTo>
                      <a:pt x="325" y="208"/>
                      <a:pt x="248" y="74"/>
                      <a:pt x="162" y="17"/>
                    </a:cubicBezTo>
                    <a:cubicBezTo>
                      <a:pt x="142" y="5"/>
                      <a:pt x="122" y="0"/>
                      <a:pt x="103" y="0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321913" y="4040675"/>
                <a:ext cx="57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67" y="0"/>
                    </a:moveTo>
                    <a:cubicBezTo>
                      <a:pt x="27" y="0"/>
                      <a:pt x="1" y="37"/>
                      <a:pt x="1" y="101"/>
                    </a:cubicBezTo>
                    <a:cubicBezTo>
                      <a:pt x="1" y="187"/>
                      <a:pt x="49" y="282"/>
                      <a:pt x="115" y="321"/>
                    </a:cubicBezTo>
                    <a:cubicBezTo>
                      <a:pt x="133" y="331"/>
                      <a:pt x="149" y="335"/>
                      <a:pt x="164" y="335"/>
                    </a:cubicBezTo>
                    <a:cubicBezTo>
                      <a:pt x="204" y="335"/>
                      <a:pt x="230" y="298"/>
                      <a:pt x="230" y="235"/>
                    </a:cubicBezTo>
                    <a:cubicBezTo>
                      <a:pt x="230" y="149"/>
                      <a:pt x="182" y="53"/>
                      <a:pt x="115" y="15"/>
                    </a:cubicBezTo>
                    <a:cubicBezTo>
                      <a:pt x="98" y="5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4323588" y="4043225"/>
                <a:ext cx="242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1" extrusionOk="0">
                    <a:moveTo>
                      <a:pt x="27" y="1"/>
                    </a:moveTo>
                    <a:cubicBezTo>
                      <a:pt x="11" y="1"/>
                      <a:pt x="1" y="16"/>
                      <a:pt x="1" y="37"/>
                    </a:cubicBezTo>
                    <a:cubicBezTo>
                      <a:pt x="1" y="75"/>
                      <a:pt x="20" y="114"/>
                      <a:pt x="48" y="123"/>
                    </a:cubicBezTo>
                    <a:cubicBezTo>
                      <a:pt x="57" y="128"/>
                      <a:pt x="64" y="131"/>
                      <a:pt x="70" y="131"/>
                    </a:cubicBezTo>
                    <a:cubicBezTo>
                      <a:pt x="86" y="131"/>
                      <a:pt x="96" y="115"/>
                      <a:pt x="96" y="94"/>
                    </a:cubicBezTo>
                    <a:cubicBezTo>
                      <a:pt x="96" y="56"/>
                      <a:pt x="77" y="18"/>
                      <a:pt x="48" y="8"/>
                    </a:cubicBezTo>
                    <a:cubicBezTo>
                      <a:pt x="40" y="3"/>
                      <a:pt x="33" y="1"/>
                      <a:pt x="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4320013" y="4047400"/>
                <a:ext cx="17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85" extrusionOk="0">
                    <a:moveTo>
                      <a:pt x="24" y="0"/>
                    </a:moveTo>
                    <a:cubicBezTo>
                      <a:pt x="11" y="0"/>
                      <a:pt x="0" y="9"/>
                      <a:pt x="0" y="23"/>
                    </a:cubicBezTo>
                    <a:cubicBezTo>
                      <a:pt x="0" y="52"/>
                      <a:pt x="20" y="71"/>
                      <a:pt x="39" y="80"/>
                    </a:cubicBezTo>
                    <a:cubicBezTo>
                      <a:pt x="41" y="83"/>
                      <a:pt x="44" y="84"/>
                      <a:pt x="48" y="84"/>
                    </a:cubicBezTo>
                    <a:cubicBezTo>
                      <a:pt x="57" y="84"/>
                      <a:pt x="67" y="75"/>
                      <a:pt x="67" y="61"/>
                    </a:cubicBezTo>
                    <a:cubicBezTo>
                      <a:pt x="67" y="42"/>
                      <a:pt x="48" y="13"/>
                      <a:pt x="39" y="4"/>
                    </a:cubicBezTo>
                    <a:cubicBezTo>
                      <a:pt x="33" y="1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4328363" y="4052400"/>
                <a:ext cx="17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85" extrusionOk="0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43"/>
                      <a:pt x="20" y="71"/>
                      <a:pt x="39" y="81"/>
                    </a:cubicBezTo>
                    <a:cubicBezTo>
                      <a:pt x="42" y="84"/>
                      <a:pt x="45" y="85"/>
                      <a:pt x="48" y="85"/>
                    </a:cubicBezTo>
                    <a:cubicBezTo>
                      <a:pt x="57" y="85"/>
                      <a:pt x="68" y="76"/>
                      <a:pt x="68" y="62"/>
                    </a:cubicBezTo>
                    <a:cubicBezTo>
                      <a:pt x="68" y="33"/>
                      <a:pt x="49" y="14"/>
                      <a:pt x="39" y="5"/>
                    </a:cubicBezTo>
                    <a:cubicBezTo>
                      <a:pt x="34" y="2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4320013" y="4036175"/>
                <a:ext cx="170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84" extrusionOk="0">
                    <a:moveTo>
                      <a:pt x="24" y="0"/>
                    </a:moveTo>
                    <a:cubicBezTo>
                      <a:pt x="11" y="0"/>
                      <a:pt x="0" y="9"/>
                      <a:pt x="0" y="23"/>
                    </a:cubicBezTo>
                    <a:cubicBezTo>
                      <a:pt x="0" y="52"/>
                      <a:pt x="20" y="71"/>
                      <a:pt x="39" y="80"/>
                    </a:cubicBezTo>
                    <a:cubicBezTo>
                      <a:pt x="41" y="83"/>
                      <a:pt x="44" y="84"/>
                      <a:pt x="48" y="84"/>
                    </a:cubicBezTo>
                    <a:cubicBezTo>
                      <a:pt x="57" y="84"/>
                      <a:pt x="67" y="75"/>
                      <a:pt x="67" y="61"/>
                    </a:cubicBezTo>
                    <a:cubicBezTo>
                      <a:pt x="67" y="42"/>
                      <a:pt x="48" y="13"/>
                      <a:pt x="39" y="4"/>
                    </a:cubicBezTo>
                    <a:cubicBezTo>
                      <a:pt x="33" y="1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4328363" y="4041175"/>
                <a:ext cx="17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85" extrusionOk="0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43"/>
                      <a:pt x="20" y="71"/>
                      <a:pt x="39" y="81"/>
                    </a:cubicBezTo>
                    <a:cubicBezTo>
                      <a:pt x="42" y="83"/>
                      <a:pt x="45" y="85"/>
                      <a:pt x="48" y="85"/>
                    </a:cubicBezTo>
                    <a:cubicBezTo>
                      <a:pt x="57" y="85"/>
                      <a:pt x="68" y="76"/>
                      <a:pt x="68" y="62"/>
                    </a:cubicBezTo>
                    <a:cubicBezTo>
                      <a:pt x="68" y="33"/>
                      <a:pt x="49" y="14"/>
                      <a:pt x="39" y="4"/>
                    </a:cubicBezTo>
                    <a:cubicBezTo>
                      <a:pt x="34" y="2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4312838" y="4026175"/>
                <a:ext cx="253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634" extrusionOk="0">
                    <a:moveTo>
                      <a:pt x="321" y="0"/>
                    </a:moveTo>
                    <a:cubicBezTo>
                      <a:pt x="299" y="0"/>
                      <a:pt x="278" y="7"/>
                      <a:pt x="259" y="22"/>
                    </a:cubicBezTo>
                    <a:lnTo>
                      <a:pt x="58" y="136"/>
                    </a:lnTo>
                    <a:cubicBezTo>
                      <a:pt x="1" y="165"/>
                      <a:pt x="39" y="241"/>
                      <a:pt x="173" y="318"/>
                    </a:cubicBezTo>
                    <a:cubicBezTo>
                      <a:pt x="192" y="327"/>
                      <a:pt x="211" y="337"/>
                      <a:pt x="221" y="346"/>
                    </a:cubicBezTo>
                    <a:cubicBezTo>
                      <a:pt x="354" y="423"/>
                      <a:pt x="478" y="490"/>
                      <a:pt x="478" y="490"/>
                    </a:cubicBezTo>
                    <a:cubicBezTo>
                      <a:pt x="488" y="499"/>
                      <a:pt x="507" y="509"/>
                      <a:pt x="526" y="518"/>
                    </a:cubicBezTo>
                    <a:cubicBezTo>
                      <a:pt x="622" y="580"/>
                      <a:pt x="713" y="607"/>
                      <a:pt x="778" y="607"/>
                    </a:cubicBezTo>
                    <a:cubicBezTo>
                      <a:pt x="804" y="607"/>
                      <a:pt x="825" y="603"/>
                      <a:pt x="842" y="595"/>
                    </a:cubicBezTo>
                    <a:cubicBezTo>
                      <a:pt x="861" y="585"/>
                      <a:pt x="880" y="566"/>
                      <a:pt x="899" y="557"/>
                    </a:cubicBezTo>
                    <a:cubicBezTo>
                      <a:pt x="910" y="551"/>
                      <a:pt x="919" y="549"/>
                      <a:pt x="928" y="549"/>
                    </a:cubicBezTo>
                    <a:cubicBezTo>
                      <a:pt x="978" y="549"/>
                      <a:pt x="985" y="633"/>
                      <a:pt x="985" y="633"/>
                    </a:cubicBezTo>
                    <a:lnTo>
                      <a:pt x="1004" y="624"/>
                    </a:lnTo>
                    <a:cubicBezTo>
                      <a:pt x="1004" y="538"/>
                      <a:pt x="1014" y="385"/>
                      <a:pt x="975" y="356"/>
                    </a:cubicBezTo>
                    <a:cubicBezTo>
                      <a:pt x="937" y="337"/>
                      <a:pt x="842" y="280"/>
                      <a:pt x="842" y="280"/>
                    </a:cubicBezTo>
                    <a:lnTo>
                      <a:pt x="593" y="136"/>
                    </a:lnTo>
                    <a:lnTo>
                      <a:pt x="383" y="22"/>
                    </a:lnTo>
                    <a:cubicBezTo>
                      <a:pt x="364" y="7"/>
                      <a:pt x="342" y="0"/>
                      <a:pt x="321" y="0"/>
                    </a:cubicBez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4312838" y="4025625"/>
                <a:ext cx="260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601" extrusionOk="0">
                    <a:moveTo>
                      <a:pt x="321" y="1"/>
                    </a:moveTo>
                    <a:cubicBezTo>
                      <a:pt x="299" y="1"/>
                      <a:pt x="278" y="5"/>
                      <a:pt x="259" y="15"/>
                    </a:cubicBezTo>
                    <a:lnTo>
                      <a:pt x="58" y="139"/>
                    </a:lnTo>
                    <a:cubicBezTo>
                      <a:pt x="1" y="168"/>
                      <a:pt x="39" y="235"/>
                      <a:pt x="173" y="321"/>
                    </a:cubicBezTo>
                    <a:cubicBezTo>
                      <a:pt x="192" y="330"/>
                      <a:pt x="211" y="340"/>
                      <a:pt x="221" y="349"/>
                    </a:cubicBezTo>
                    <a:cubicBezTo>
                      <a:pt x="354" y="416"/>
                      <a:pt x="478" y="493"/>
                      <a:pt x="478" y="493"/>
                    </a:cubicBezTo>
                    <a:cubicBezTo>
                      <a:pt x="488" y="502"/>
                      <a:pt x="507" y="512"/>
                      <a:pt x="526" y="521"/>
                    </a:cubicBezTo>
                    <a:cubicBezTo>
                      <a:pt x="621" y="575"/>
                      <a:pt x="711" y="601"/>
                      <a:pt x="776" y="601"/>
                    </a:cubicBezTo>
                    <a:cubicBezTo>
                      <a:pt x="802" y="601"/>
                      <a:pt x="825" y="597"/>
                      <a:pt x="842" y="588"/>
                    </a:cubicBezTo>
                    <a:cubicBezTo>
                      <a:pt x="899" y="560"/>
                      <a:pt x="1033" y="483"/>
                      <a:pt x="1033" y="483"/>
                    </a:cubicBezTo>
                    <a:cubicBezTo>
                      <a:pt x="1033" y="483"/>
                      <a:pt x="1042" y="388"/>
                      <a:pt x="985" y="359"/>
                    </a:cubicBezTo>
                    <a:cubicBezTo>
                      <a:pt x="947" y="340"/>
                      <a:pt x="842" y="282"/>
                      <a:pt x="842" y="282"/>
                    </a:cubicBezTo>
                    <a:lnTo>
                      <a:pt x="593" y="139"/>
                    </a:lnTo>
                    <a:lnTo>
                      <a:pt x="383" y="15"/>
                    </a:lnTo>
                    <a:cubicBezTo>
                      <a:pt x="364" y="5"/>
                      <a:pt x="342" y="1"/>
                      <a:pt x="321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4337438" y="4028375"/>
                <a:ext cx="330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861" extrusionOk="0">
                    <a:moveTo>
                      <a:pt x="1320" y="0"/>
                    </a:moveTo>
                    <a:lnTo>
                      <a:pt x="1" y="755"/>
                    </a:lnTo>
                    <a:lnTo>
                      <a:pt x="1" y="860"/>
                    </a:lnTo>
                    <a:lnTo>
                      <a:pt x="1320" y="106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3897913" y="3519400"/>
                <a:ext cx="79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66" extrusionOk="0">
                    <a:moveTo>
                      <a:pt x="109" y="1"/>
                    </a:moveTo>
                    <a:cubicBezTo>
                      <a:pt x="96" y="1"/>
                      <a:pt x="85" y="3"/>
                      <a:pt x="77" y="7"/>
                    </a:cubicBezTo>
                    <a:lnTo>
                      <a:pt x="0" y="45"/>
                    </a:lnTo>
                    <a:lnTo>
                      <a:pt x="19" y="93"/>
                    </a:lnTo>
                    <a:lnTo>
                      <a:pt x="19" y="131"/>
                    </a:lnTo>
                    <a:cubicBezTo>
                      <a:pt x="19" y="236"/>
                      <a:pt x="86" y="351"/>
                      <a:pt x="163" y="399"/>
                    </a:cubicBezTo>
                    <a:lnTo>
                      <a:pt x="182" y="466"/>
                    </a:lnTo>
                    <a:lnTo>
                      <a:pt x="268" y="418"/>
                    </a:lnTo>
                    <a:cubicBezTo>
                      <a:pt x="296" y="399"/>
                      <a:pt x="316" y="360"/>
                      <a:pt x="316" y="294"/>
                    </a:cubicBezTo>
                    <a:cubicBezTo>
                      <a:pt x="316" y="188"/>
                      <a:pt x="249" y="64"/>
                      <a:pt x="172" y="16"/>
                    </a:cubicBezTo>
                    <a:cubicBezTo>
                      <a:pt x="150" y="5"/>
                      <a:pt x="127" y="1"/>
                      <a:pt x="109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3896713" y="3520300"/>
                <a:ext cx="74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429" extrusionOk="0">
                    <a:moveTo>
                      <a:pt x="87" y="0"/>
                    </a:moveTo>
                    <a:cubicBezTo>
                      <a:pt x="37" y="0"/>
                      <a:pt x="0" y="48"/>
                      <a:pt x="0" y="133"/>
                    </a:cubicBezTo>
                    <a:cubicBezTo>
                      <a:pt x="0" y="238"/>
                      <a:pt x="67" y="363"/>
                      <a:pt x="144" y="410"/>
                    </a:cubicBezTo>
                    <a:cubicBezTo>
                      <a:pt x="167" y="423"/>
                      <a:pt x="188" y="429"/>
                      <a:pt x="207" y="429"/>
                    </a:cubicBezTo>
                    <a:cubicBezTo>
                      <a:pt x="260" y="429"/>
                      <a:pt x="297" y="383"/>
                      <a:pt x="297" y="305"/>
                    </a:cubicBezTo>
                    <a:cubicBezTo>
                      <a:pt x="297" y="191"/>
                      <a:pt x="230" y="66"/>
                      <a:pt x="144" y="19"/>
                    </a:cubicBezTo>
                    <a:cubicBezTo>
                      <a:pt x="124" y="6"/>
                      <a:pt x="105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3867088" y="3524325"/>
                <a:ext cx="34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976" extrusionOk="0">
                    <a:moveTo>
                      <a:pt x="1291" y="1"/>
                    </a:moveTo>
                    <a:cubicBezTo>
                      <a:pt x="1243" y="20"/>
                      <a:pt x="813" y="278"/>
                      <a:pt x="641" y="374"/>
                    </a:cubicBezTo>
                    <a:cubicBezTo>
                      <a:pt x="612" y="393"/>
                      <a:pt x="583" y="402"/>
                      <a:pt x="564" y="412"/>
                    </a:cubicBezTo>
                    <a:cubicBezTo>
                      <a:pt x="421" y="498"/>
                      <a:pt x="316" y="546"/>
                      <a:pt x="268" y="727"/>
                    </a:cubicBezTo>
                    <a:cubicBezTo>
                      <a:pt x="259" y="804"/>
                      <a:pt x="192" y="832"/>
                      <a:pt x="154" y="832"/>
                    </a:cubicBezTo>
                    <a:cubicBezTo>
                      <a:pt x="144" y="832"/>
                      <a:pt x="144" y="832"/>
                      <a:pt x="144" y="804"/>
                    </a:cubicBezTo>
                    <a:lnTo>
                      <a:pt x="144" y="355"/>
                    </a:lnTo>
                    <a:lnTo>
                      <a:pt x="1" y="355"/>
                    </a:lnTo>
                    <a:lnTo>
                      <a:pt x="1" y="804"/>
                    </a:lnTo>
                    <a:cubicBezTo>
                      <a:pt x="1" y="899"/>
                      <a:pt x="58" y="956"/>
                      <a:pt x="134" y="966"/>
                    </a:cubicBezTo>
                    <a:lnTo>
                      <a:pt x="163" y="976"/>
                    </a:lnTo>
                    <a:cubicBezTo>
                      <a:pt x="259" y="976"/>
                      <a:pt x="373" y="899"/>
                      <a:pt x="412" y="765"/>
                    </a:cubicBezTo>
                    <a:cubicBezTo>
                      <a:pt x="440" y="641"/>
                      <a:pt x="497" y="613"/>
                      <a:pt x="631" y="536"/>
                    </a:cubicBezTo>
                    <a:cubicBezTo>
                      <a:pt x="650" y="527"/>
                      <a:pt x="679" y="517"/>
                      <a:pt x="708" y="498"/>
                    </a:cubicBezTo>
                    <a:cubicBezTo>
                      <a:pt x="889" y="393"/>
                      <a:pt x="1348" y="135"/>
                      <a:pt x="1348" y="125"/>
                    </a:cubicBezTo>
                    <a:cubicBezTo>
                      <a:pt x="1357" y="125"/>
                      <a:pt x="1367" y="106"/>
                      <a:pt x="1367" y="87"/>
                    </a:cubicBezTo>
                    <a:cubicBezTo>
                      <a:pt x="1367" y="58"/>
                      <a:pt x="1348" y="20"/>
                      <a:pt x="1319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3842238" y="3493275"/>
                <a:ext cx="533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3" extrusionOk="0">
                    <a:moveTo>
                      <a:pt x="1463" y="1"/>
                    </a:moveTo>
                    <a:cubicBezTo>
                      <a:pt x="1444" y="1"/>
                      <a:pt x="1434" y="1"/>
                      <a:pt x="1415" y="10"/>
                    </a:cubicBezTo>
                    <a:lnTo>
                      <a:pt x="1" y="823"/>
                    </a:lnTo>
                    <a:lnTo>
                      <a:pt x="641" y="2103"/>
                    </a:lnTo>
                    <a:lnTo>
                      <a:pt x="2065" y="1291"/>
                    </a:lnTo>
                    <a:cubicBezTo>
                      <a:pt x="2084" y="1281"/>
                      <a:pt x="2093" y="1272"/>
                      <a:pt x="2103" y="1253"/>
                    </a:cubicBezTo>
                    <a:cubicBezTo>
                      <a:pt x="2122" y="1233"/>
                      <a:pt x="2132" y="1205"/>
                      <a:pt x="2132" y="1167"/>
                    </a:cubicBezTo>
                    <a:lnTo>
                      <a:pt x="2132" y="526"/>
                    </a:lnTo>
                    <a:cubicBezTo>
                      <a:pt x="2132" y="431"/>
                      <a:pt x="2074" y="335"/>
                      <a:pt x="2007" y="287"/>
                    </a:cubicBezTo>
                    <a:lnTo>
                      <a:pt x="1530" y="20"/>
                    </a:lnTo>
                    <a:cubicBezTo>
                      <a:pt x="1511" y="1"/>
                      <a:pt x="1491" y="1"/>
                      <a:pt x="14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3861588" y="3505950"/>
                <a:ext cx="33950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424" extrusionOk="0">
                    <a:moveTo>
                      <a:pt x="1358" y="0"/>
                    </a:moveTo>
                    <a:lnTo>
                      <a:pt x="1" y="774"/>
                    </a:lnTo>
                    <a:lnTo>
                      <a:pt x="1" y="1424"/>
                    </a:lnTo>
                    <a:lnTo>
                      <a:pt x="1358" y="650"/>
                    </a:lnTo>
                    <a:lnTo>
                      <a:pt x="1358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3858738" y="3521475"/>
                <a:ext cx="50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66" extrusionOk="0">
                    <a:moveTo>
                      <a:pt x="201" y="0"/>
                    </a:moveTo>
                    <a:lnTo>
                      <a:pt x="0" y="58"/>
                    </a:lnTo>
                    <a:lnTo>
                      <a:pt x="0" y="965"/>
                    </a:lnTo>
                    <a:lnTo>
                      <a:pt x="201" y="851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3840563" y="3513575"/>
                <a:ext cx="19375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301" extrusionOk="0">
                    <a:moveTo>
                      <a:pt x="116" y="1"/>
                    </a:moveTo>
                    <a:cubicBezTo>
                      <a:pt x="58" y="1"/>
                      <a:pt x="1" y="39"/>
                      <a:pt x="1" y="135"/>
                    </a:cubicBezTo>
                    <a:lnTo>
                      <a:pt x="1" y="765"/>
                    </a:lnTo>
                    <a:cubicBezTo>
                      <a:pt x="1" y="861"/>
                      <a:pt x="58" y="966"/>
                      <a:pt x="125" y="1004"/>
                    </a:cubicBezTo>
                    <a:lnTo>
                      <a:pt x="603" y="1281"/>
                    </a:lnTo>
                    <a:cubicBezTo>
                      <a:pt x="632" y="1291"/>
                      <a:pt x="651" y="1300"/>
                      <a:pt x="670" y="1300"/>
                    </a:cubicBezTo>
                    <a:cubicBezTo>
                      <a:pt x="699" y="1300"/>
                      <a:pt x="727" y="1281"/>
                      <a:pt x="756" y="1253"/>
                    </a:cubicBezTo>
                    <a:cubicBezTo>
                      <a:pt x="765" y="1234"/>
                      <a:pt x="775" y="1205"/>
                      <a:pt x="775" y="1167"/>
                    </a:cubicBezTo>
                    <a:lnTo>
                      <a:pt x="775" y="527"/>
                    </a:lnTo>
                    <a:cubicBezTo>
                      <a:pt x="775" y="441"/>
                      <a:pt x="718" y="335"/>
                      <a:pt x="651" y="288"/>
                    </a:cubicBezTo>
                    <a:lnTo>
                      <a:pt x="173" y="20"/>
                    </a:lnTo>
                    <a:cubicBezTo>
                      <a:pt x="154" y="1"/>
                      <a:pt x="135" y="1"/>
                      <a:pt x="116" y="1"/>
                    </a:cubicBezTo>
                    <a:close/>
                  </a:path>
                </a:pathLst>
              </a:custGeom>
              <a:solidFill>
                <a:srgbClr val="D0D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3841763" y="3514650"/>
                <a:ext cx="17225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212" extrusionOk="0">
                    <a:moveTo>
                      <a:pt x="63" y="0"/>
                    </a:moveTo>
                    <a:cubicBezTo>
                      <a:pt x="26" y="0"/>
                      <a:pt x="1" y="36"/>
                      <a:pt x="1" y="92"/>
                    </a:cubicBezTo>
                    <a:lnTo>
                      <a:pt x="1" y="722"/>
                    </a:lnTo>
                    <a:cubicBezTo>
                      <a:pt x="1" y="799"/>
                      <a:pt x="49" y="894"/>
                      <a:pt x="106" y="923"/>
                    </a:cubicBezTo>
                    <a:lnTo>
                      <a:pt x="584" y="1200"/>
                    </a:lnTo>
                    <a:cubicBezTo>
                      <a:pt x="598" y="1207"/>
                      <a:pt x="612" y="1211"/>
                      <a:pt x="625" y="1211"/>
                    </a:cubicBezTo>
                    <a:cubicBezTo>
                      <a:pt x="662" y="1211"/>
                      <a:pt x="689" y="1181"/>
                      <a:pt x="689" y="1124"/>
                    </a:cubicBezTo>
                    <a:lnTo>
                      <a:pt x="689" y="484"/>
                    </a:lnTo>
                    <a:cubicBezTo>
                      <a:pt x="689" y="407"/>
                      <a:pt x="641" y="321"/>
                      <a:pt x="584" y="292"/>
                    </a:cubicBezTo>
                    <a:lnTo>
                      <a:pt x="106" y="15"/>
                    </a:lnTo>
                    <a:cubicBezTo>
                      <a:pt x="91" y="5"/>
                      <a:pt x="76" y="0"/>
                      <a:pt x="63" y="0"/>
                    </a:cubicBezTo>
                    <a:close/>
                  </a:path>
                </a:pathLst>
              </a:custGeom>
              <a:solidFill>
                <a:srgbClr val="1B1B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3844638" y="3519625"/>
                <a:ext cx="115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460" h="812" extrusionOk="0">
                    <a:moveTo>
                      <a:pt x="41" y="0"/>
                    </a:moveTo>
                    <a:cubicBezTo>
                      <a:pt x="17" y="0"/>
                      <a:pt x="0" y="22"/>
                      <a:pt x="0" y="65"/>
                    </a:cubicBezTo>
                    <a:lnTo>
                      <a:pt x="0" y="485"/>
                    </a:lnTo>
                    <a:cubicBezTo>
                      <a:pt x="0" y="543"/>
                      <a:pt x="29" y="600"/>
                      <a:pt x="67" y="619"/>
                    </a:cubicBezTo>
                    <a:lnTo>
                      <a:pt x="392" y="801"/>
                    </a:lnTo>
                    <a:cubicBezTo>
                      <a:pt x="400" y="808"/>
                      <a:pt x="409" y="812"/>
                      <a:pt x="417" y="812"/>
                    </a:cubicBezTo>
                    <a:cubicBezTo>
                      <a:pt x="439" y="812"/>
                      <a:pt x="459" y="787"/>
                      <a:pt x="459" y="753"/>
                    </a:cubicBezTo>
                    <a:lnTo>
                      <a:pt x="459" y="323"/>
                    </a:lnTo>
                    <a:cubicBezTo>
                      <a:pt x="459" y="275"/>
                      <a:pt x="421" y="218"/>
                      <a:pt x="392" y="199"/>
                    </a:cubicBezTo>
                    <a:lnTo>
                      <a:pt x="67" y="7"/>
                    </a:lnTo>
                    <a:cubicBezTo>
                      <a:pt x="58" y="3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rgbClr val="3B3D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3838913" y="3514300"/>
                <a:ext cx="725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0" y="1"/>
                    </a:moveTo>
                    <a:lnTo>
                      <a:pt x="0" y="29"/>
                    </a:lnTo>
                    <a:lnTo>
                      <a:pt x="10" y="48"/>
                    </a:lnTo>
                    <a:lnTo>
                      <a:pt x="29" y="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3846063" y="3523425"/>
                <a:ext cx="79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75" extrusionOk="0">
                    <a:moveTo>
                      <a:pt x="96" y="1"/>
                    </a:moveTo>
                    <a:cubicBezTo>
                      <a:pt x="39" y="1"/>
                      <a:pt x="1" y="55"/>
                      <a:pt x="1" y="142"/>
                    </a:cubicBezTo>
                    <a:cubicBezTo>
                      <a:pt x="1" y="266"/>
                      <a:pt x="68" y="400"/>
                      <a:pt x="154" y="457"/>
                    </a:cubicBezTo>
                    <a:cubicBezTo>
                      <a:pt x="177" y="469"/>
                      <a:pt x="198" y="474"/>
                      <a:pt x="217" y="474"/>
                    </a:cubicBezTo>
                    <a:cubicBezTo>
                      <a:pt x="277" y="474"/>
                      <a:pt x="316" y="420"/>
                      <a:pt x="316" y="333"/>
                    </a:cubicBezTo>
                    <a:cubicBezTo>
                      <a:pt x="316" y="209"/>
                      <a:pt x="249" y="75"/>
                      <a:pt x="154" y="18"/>
                    </a:cubicBezTo>
                    <a:cubicBezTo>
                      <a:pt x="133" y="6"/>
                      <a:pt x="113" y="1"/>
                      <a:pt x="96" y="1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3847263" y="3525150"/>
                <a:ext cx="552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337" extrusionOk="0">
                    <a:moveTo>
                      <a:pt x="63" y="1"/>
                    </a:moveTo>
                    <a:cubicBezTo>
                      <a:pt x="26" y="1"/>
                      <a:pt x="1" y="38"/>
                      <a:pt x="1" y="102"/>
                    </a:cubicBezTo>
                    <a:cubicBezTo>
                      <a:pt x="1" y="188"/>
                      <a:pt x="48" y="283"/>
                      <a:pt x="106" y="322"/>
                    </a:cubicBezTo>
                    <a:cubicBezTo>
                      <a:pt x="123" y="332"/>
                      <a:pt x="140" y="336"/>
                      <a:pt x="154" y="336"/>
                    </a:cubicBezTo>
                    <a:cubicBezTo>
                      <a:pt x="194" y="336"/>
                      <a:pt x="220" y="299"/>
                      <a:pt x="220" y="236"/>
                    </a:cubicBezTo>
                    <a:cubicBezTo>
                      <a:pt x="220" y="150"/>
                      <a:pt x="173" y="54"/>
                      <a:pt x="106" y="16"/>
                    </a:cubicBezTo>
                    <a:cubicBezTo>
                      <a:pt x="91" y="6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3848938" y="3527725"/>
                <a:ext cx="217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1" extrusionOk="0">
                    <a:moveTo>
                      <a:pt x="23" y="1"/>
                    </a:moveTo>
                    <a:cubicBezTo>
                      <a:pt x="10" y="1"/>
                      <a:pt x="0" y="16"/>
                      <a:pt x="0" y="37"/>
                    </a:cubicBezTo>
                    <a:cubicBezTo>
                      <a:pt x="0" y="75"/>
                      <a:pt x="20" y="113"/>
                      <a:pt x="39" y="123"/>
                    </a:cubicBezTo>
                    <a:cubicBezTo>
                      <a:pt x="47" y="128"/>
                      <a:pt x="54" y="131"/>
                      <a:pt x="60" y="131"/>
                    </a:cubicBezTo>
                    <a:cubicBezTo>
                      <a:pt x="76" y="131"/>
                      <a:pt x="86" y="115"/>
                      <a:pt x="86" y="94"/>
                    </a:cubicBezTo>
                    <a:cubicBezTo>
                      <a:pt x="86" y="56"/>
                      <a:pt x="67" y="18"/>
                      <a:pt x="39" y="8"/>
                    </a:cubicBezTo>
                    <a:cubicBezTo>
                      <a:pt x="33" y="3"/>
                      <a:pt x="28" y="1"/>
                      <a:pt x="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3845363" y="3531875"/>
                <a:ext cx="14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85" extrusionOk="0">
                    <a:moveTo>
                      <a:pt x="15" y="1"/>
                    </a:moveTo>
                    <a:cubicBezTo>
                      <a:pt x="5" y="1"/>
                      <a:pt x="0" y="10"/>
                      <a:pt x="0" y="24"/>
                    </a:cubicBezTo>
                    <a:cubicBezTo>
                      <a:pt x="0" y="53"/>
                      <a:pt x="10" y="72"/>
                      <a:pt x="29" y="81"/>
                    </a:cubicBezTo>
                    <a:cubicBezTo>
                      <a:pt x="34" y="84"/>
                      <a:pt x="38" y="85"/>
                      <a:pt x="42" y="85"/>
                    </a:cubicBezTo>
                    <a:cubicBezTo>
                      <a:pt x="52" y="85"/>
                      <a:pt x="57" y="76"/>
                      <a:pt x="57" y="62"/>
                    </a:cubicBezTo>
                    <a:cubicBezTo>
                      <a:pt x="57" y="43"/>
                      <a:pt x="48" y="14"/>
                      <a:pt x="29" y="5"/>
                    </a:cubicBezTo>
                    <a:cubicBezTo>
                      <a:pt x="24" y="2"/>
                      <a:pt x="19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3853713" y="3536800"/>
                <a:ext cx="145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" extrusionOk="0">
                    <a:moveTo>
                      <a:pt x="15" y="0"/>
                    </a:moveTo>
                    <a:cubicBezTo>
                      <a:pt x="5" y="0"/>
                      <a:pt x="1" y="14"/>
                      <a:pt x="1" y="28"/>
                    </a:cubicBezTo>
                    <a:cubicBezTo>
                      <a:pt x="1" y="47"/>
                      <a:pt x="10" y="75"/>
                      <a:pt x="29" y="85"/>
                    </a:cubicBezTo>
                    <a:cubicBezTo>
                      <a:pt x="34" y="87"/>
                      <a:pt x="39" y="89"/>
                      <a:pt x="43" y="89"/>
                    </a:cubicBezTo>
                    <a:cubicBezTo>
                      <a:pt x="53" y="89"/>
                      <a:pt x="58" y="80"/>
                      <a:pt x="58" y="66"/>
                    </a:cubicBezTo>
                    <a:cubicBezTo>
                      <a:pt x="58" y="37"/>
                      <a:pt x="48" y="18"/>
                      <a:pt x="29" y="8"/>
                    </a:cubicBezTo>
                    <a:cubicBezTo>
                      <a:pt x="24" y="3"/>
                      <a:pt x="19" y="0"/>
                      <a:pt x="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3845363" y="3520650"/>
                <a:ext cx="14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85" extrusionOk="0">
                    <a:moveTo>
                      <a:pt x="15" y="1"/>
                    </a:moveTo>
                    <a:cubicBezTo>
                      <a:pt x="5" y="1"/>
                      <a:pt x="0" y="10"/>
                      <a:pt x="0" y="24"/>
                    </a:cubicBezTo>
                    <a:cubicBezTo>
                      <a:pt x="0" y="52"/>
                      <a:pt x="10" y="72"/>
                      <a:pt x="29" y="81"/>
                    </a:cubicBezTo>
                    <a:cubicBezTo>
                      <a:pt x="34" y="84"/>
                      <a:pt x="38" y="85"/>
                      <a:pt x="42" y="85"/>
                    </a:cubicBezTo>
                    <a:cubicBezTo>
                      <a:pt x="52" y="85"/>
                      <a:pt x="57" y="76"/>
                      <a:pt x="57" y="62"/>
                    </a:cubicBezTo>
                    <a:cubicBezTo>
                      <a:pt x="57" y="43"/>
                      <a:pt x="48" y="14"/>
                      <a:pt x="29" y="5"/>
                    </a:cubicBezTo>
                    <a:cubicBezTo>
                      <a:pt x="24" y="2"/>
                      <a:pt x="19" y="1"/>
                      <a:pt x="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3853713" y="3525675"/>
                <a:ext cx="14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85" extrusionOk="0">
                    <a:moveTo>
                      <a:pt x="16" y="1"/>
                    </a:moveTo>
                    <a:cubicBezTo>
                      <a:pt x="6" y="1"/>
                      <a:pt x="1" y="9"/>
                      <a:pt x="1" y="23"/>
                    </a:cubicBezTo>
                    <a:cubicBezTo>
                      <a:pt x="1" y="43"/>
                      <a:pt x="10" y="71"/>
                      <a:pt x="29" y="81"/>
                    </a:cubicBezTo>
                    <a:cubicBezTo>
                      <a:pt x="34" y="83"/>
                      <a:pt x="39" y="84"/>
                      <a:pt x="43" y="84"/>
                    </a:cubicBezTo>
                    <a:cubicBezTo>
                      <a:pt x="53" y="84"/>
                      <a:pt x="58" y="76"/>
                      <a:pt x="58" y="62"/>
                    </a:cubicBezTo>
                    <a:cubicBezTo>
                      <a:pt x="58" y="33"/>
                      <a:pt x="48" y="14"/>
                      <a:pt x="29" y="4"/>
                    </a:cubicBezTo>
                    <a:cubicBezTo>
                      <a:pt x="24" y="2"/>
                      <a:pt x="20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3837938" y="3510600"/>
                <a:ext cx="256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636" extrusionOk="0">
                    <a:moveTo>
                      <a:pt x="331" y="1"/>
                    </a:moveTo>
                    <a:cubicBezTo>
                      <a:pt x="309" y="1"/>
                      <a:pt x="288" y="5"/>
                      <a:pt x="268" y="15"/>
                    </a:cubicBezTo>
                    <a:lnTo>
                      <a:pt x="58" y="139"/>
                    </a:lnTo>
                    <a:cubicBezTo>
                      <a:pt x="1" y="168"/>
                      <a:pt x="39" y="244"/>
                      <a:pt x="182" y="321"/>
                    </a:cubicBezTo>
                    <a:cubicBezTo>
                      <a:pt x="202" y="330"/>
                      <a:pt x="211" y="340"/>
                      <a:pt x="230" y="349"/>
                    </a:cubicBezTo>
                    <a:cubicBezTo>
                      <a:pt x="354" y="426"/>
                      <a:pt x="479" y="493"/>
                      <a:pt x="479" y="493"/>
                    </a:cubicBezTo>
                    <a:cubicBezTo>
                      <a:pt x="498" y="502"/>
                      <a:pt x="507" y="512"/>
                      <a:pt x="526" y="521"/>
                    </a:cubicBezTo>
                    <a:cubicBezTo>
                      <a:pt x="629" y="583"/>
                      <a:pt x="722" y="610"/>
                      <a:pt x="784" y="610"/>
                    </a:cubicBezTo>
                    <a:cubicBezTo>
                      <a:pt x="808" y="610"/>
                      <a:pt x="828" y="606"/>
                      <a:pt x="842" y="598"/>
                    </a:cubicBezTo>
                    <a:cubicBezTo>
                      <a:pt x="861" y="588"/>
                      <a:pt x="880" y="569"/>
                      <a:pt x="909" y="560"/>
                    </a:cubicBezTo>
                    <a:cubicBezTo>
                      <a:pt x="918" y="554"/>
                      <a:pt x="927" y="552"/>
                      <a:pt x="934" y="552"/>
                    </a:cubicBezTo>
                    <a:cubicBezTo>
                      <a:pt x="978" y="552"/>
                      <a:pt x="985" y="636"/>
                      <a:pt x="985" y="636"/>
                    </a:cubicBezTo>
                    <a:lnTo>
                      <a:pt x="1014" y="617"/>
                    </a:lnTo>
                    <a:cubicBezTo>
                      <a:pt x="1014" y="531"/>
                      <a:pt x="1023" y="378"/>
                      <a:pt x="976" y="359"/>
                    </a:cubicBezTo>
                    <a:cubicBezTo>
                      <a:pt x="937" y="340"/>
                      <a:pt x="842" y="282"/>
                      <a:pt x="842" y="282"/>
                    </a:cubicBezTo>
                    <a:lnTo>
                      <a:pt x="593" y="139"/>
                    </a:lnTo>
                    <a:lnTo>
                      <a:pt x="393" y="15"/>
                    </a:lnTo>
                    <a:cubicBezTo>
                      <a:pt x="374" y="5"/>
                      <a:pt x="352" y="1"/>
                      <a:pt x="331" y="1"/>
                    </a:cubicBez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3837938" y="3510125"/>
                <a:ext cx="263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601" extrusionOk="0">
                    <a:moveTo>
                      <a:pt x="331" y="0"/>
                    </a:moveTo>
                    <a:cubicBezTo>
                      <a:pt x="309" y="0"/>
                      <a:pt x="288" y="5"/>
                      <a:pt x="268" y="15"/>
                    </a:cubicBezTo>
                    <a:lnTo>
                      <a:pt x="58" y="139"/>
                    </a:lnTo>
                    <a:cubicBezTo>
                      <a:pt x="1" y="168"/>
                      <a:pt x="39" y="235"/>
                      <a:pt x="182" y="321"/>
                    </a:cubicBezTo>
                    <a:cubicBezTo>
                      <a:pt x="202" y="330"/>
                      <a:pt x="211" y="340"/>
                      <a:pt x="230" y="349"/>
                    </a:cubicBezTo>
                    <a:lnTo>
                      <a:pt x="479" y="493"/>
                    </a:lnTo>
                    <a:cubicBezTo>
                      <a:pt x="498" y="502"/>
                      <a:pt x="507" y="512"/>
                      <a:pt x="526" y="521"/>
                    </a:cubicBezTo>
                    <a:cubicBezTo>
                      <a:pt x="628" y="575"/>
                      <a:pt x="720" y="601"/>
                      <a:pt x="782" y="601"/>
                    </a:cubicBezTo>
                    <a:cubicBezTo>
                      <a:pt x="807" y="601"/>
                      <a:pt x="828" y="596"/>
                      <a:pt x="842" y="588"/>
                    </a:cubicBezTo>
                    <a:cubicBezTo>
                      <a:pt x="899" y="559"/>
                      <a:pt x="1033" y="483"/>
                      <a:pt x="1033" y="483"/>
                    </a:cubicBezTo>
                    <a:cubicBezTo>
                      <a:pt x="1033" y="483"/>
                      <a:pt x="1052" y="387"/>
                      <a:pt x="985" y="359"/>
                    </a:cubicBezTo>
                    <a:cubicBezTo>
                      <a:pt x="947" y="340"/>
                      <a:pt x="842" y="282"/>
                      <a:pt x="842" y="282"/>
                    </a:cubicBezTo>
                    <a:lnTo>
                      <a:pt x="593" y="139"/>
                    </a:lnTo>
                    <a:lnTo>
                      <a:pt x="393" y="15"/>
                    </a:lnTo>
                    <a:cubicBezTo>
                      <a:pt x="374" y="5"/>
                      <a:pt x="352" y="0"/>
                      <a:pt x="331" y="0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3862788" y="3512875"/>
                <a:ext cx="3275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861" extrusionOk="0">
                    <a:moveTo>
                      <a:pt x="1310" y="0"/>
                    </a:moveTo>
                    <a:lnTo>
                      <a:pt x="1" y="755"/>
                    </a:lnTo>
                    <a:lnTo>
                      <a:pt x="1" y="860"/>
                    </a:lnTo>
                    <a:lnTo>
                      <a:pt x="1310" y="96"/>
                    </a:lnTo>
                    <a:lnTo>
                      <a:pt x="1310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4717988" y="4214775"/>
                <a:ext cx="79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66" extrusionOk="0">
                    <a:moveTo>
                      <a:pt x="210" y="1"/>
                    </a:moveTo>
                    <a:cubicBezTo>
                      <a:pt x="190" y="1"/>
                      <a:pt x="170" y="5"/>
                      <a:pt x="153" y="17"/>
                    </a:cubicBezTo>
                    <a:cubicBezTo>
                      <a:pt x="67" y="64"/>
                      <a:pt x="0" y="189"/>
                      <a:pt x="0" y="294"/>
                    </a:cubicBezTo>
                    <a:cubicBezTo>
                      <a:pt x="0" y="361"/>
                      <a:pt x="20" y="399"/>
                      <a:pt x="58" y="418"/>
                    </a:cubicBezTo>
                    <a:lnTo>
                      <a:pt x="134" y="466"/>
                    </a:lnTo>
                    <a:lnTo>
                      <a:pt x="163" y="399"/>
                    </a:lnTo>
                    <a:cubicBezTo>
                      <a:pt x="239" y="351"/>
                      <a:pt x="297" y="227"/>
                      <a:pt x="297" y="122"/>
                    </a:cubicBezTo>
                    <a:lnTo>
                      <a:pt x="297" y="93"/>
                    </a:lnTo>
                    <a:lnTo>
                      <a:pt x="316" y="45"/>
                    </a:lnTo>
                    <a:lnTo>
                      <a:pt x="249" y="7"/>
                    </a:lnTo>
                    <a:cubicBezTo>
                      <a:pt x="237" y="3"/>
                      <a:pt x="224" y="1"/>
                      <a:pt x="210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4719888" y="4215675"/>
                <a:ext cx="720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30" extrusionOk="0">
                    <a:moveTo>
                      <a:pt x="205" y="0"/>
                    </a:moveTo>
                    <a:cubicBezTo>
                      <a:pt x="187" y="0"/>
                      <a:pt x="167" y="6"/>
                      <a:pt x="144" y="19"/>
                    </a:cubicBezTo>
                    <a:cubicBezTo>
                      <a:pt x="58" y="67"/>
                      <a:pt x="1" y="191"/>
                      <a:pt x="1" y="305"/>
                    </a:cubicBezTo>
                    <a:cubicBezTo>
                      <a:pt x="1" y="383"/>
                      <a:pt x="32" y="429"/>
                      <a:pt x="83" y="429"/>
                    </a:cubicBezTo>
                    <a:cubicBezTo>
                      <a:pt x="101" y="429"/>
                      <a:pt x="122" y="423"/>
                      <a:pt x="144" y="411"/>
                    </a:cubicBezTo>
                    <a:cubicBezTo>
                      <a:pt x="230" y="363"/>
                      <a:pt x="288" y="239"/>
                      <a:pt x="288" y="133"/>
                    </a:cubicBezTo>
                    <a:cubicBezTo>
                      <a:pt x="288" y="49"/>
                      <a:pt x="256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4722538" y="4219725"/>
                <a:ext cx="34175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75" extrusionOk="0">
                    <a:moveTo>
                      <a:pt x="48" y="0"/>
                    </a:moveTo>
                    <a:cubicBezTo>
                      <a:pt x="29" y="19"/>
                      <a:pt x="0" y="57"/>
                      <a:pt x="0" y="86"/>
                    </a:cubicBezTo>
                    <a:cubicBezTo>
                      <a:pt x="0" y="105"/>
                      <a:pt x="10" y="124"/>
                      <a:pt x="19" y="124"/>
                    </a:cubicBezTo>
                    <a:cubicBezTo>
                      <a:pt x="29" y="134"/>
                      <a:pt x="478" y="392"/>
                      <a:pt x="669" y="497"/>
                    </a:cubicBezTo>
                    <a:cubicBezTo>
                      <a:pt x="688" y="516"/>
                      <a:pt x="717" y="526"/>
                      <a:pt x="736" y="535"/>
                    </a:cubicBezTo>
                    <a:cubicBezTo>
                      <a:pt x="870" y="612"/>
                      <a:pt x="927" y="640"/>
                      <a:pt x="965" y="765"/>
                    </a:cubicBezTo>
                    <a:cubicBezTo>
                      <a:pt x="994" y="898"/>
                      <a:pt x="1108" y="975"/>
                      <a:pt x="1204" y="975"/>
                    </a:cubicBezTo>
                    <a:lnTo>
                      <a:pt x="1233" y="965"/>
                    </a:lnTo>
                    <a:cubicBezTo>
                      <a:pt x="1319" y="956"/>
                      <a:pt x="1366" y="898"/>
                      <a:pt x="1366" y="803"/>
                    </a:cubicBezTo>
                    <a:lnTo>
                      <a:pt x="1366" y="354"/>
                    </a:lnTo>
                    <a:lnTo>
                      <a:pt x="1233" y="354"/>
                    </a:lnTo>
                    <a:lnTo>
                      <a:pt x="1233" y="803"/>
                    </a:lnTo>
                    <a:cubicBezTo>
                      <a:pt x="1233" y="831"/>
                      <a:pt x="1223" y="831"/>
                      <a:pt x="1214" y="831"/>
                    </a:cubicBezTo>
                    <a:cubicBezTo>
                      <a:pt x="1175" y="831"/>
                      <a:pt x="1118" y="803"/>
                      <a:pt x="1099" y="726"/>
                    </a:cubicBezTo>
                    <a:cubicBezTo>
                      <a:pt x="1051" y="545"/>
                      <a:pt x="956" y="497"/>
                      <a:pt x="803" y="411"/>
                    </a:cubicBezTo>
                    <a:cubicBezTo>
                      <a:pt x="784" y="401"/>
                      <a:pt x="755" y="392"/>
                      <a:pt x="736" y="373"/>
                    </a:cubicBezTo>
                    <a:cubicBezTo>
                      <a:pt x="554" y="277"/>
                      <a:pt x="124" y="19"/>
                      <a:pt x="86" y="0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4728263" y="4188650"/>
                <a:ext cx="5352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2104" extrusionOk="0">
                    <a:moveTo>
                      <a:pt x="669" y="1"/>
                    </a:moveTo>
                    <a:cubicBezTo>
                      <a:pt x="650" y="1"/>
                      <a:pt x="631" y="1"/>
                      <a:pt x="602" y="20"/>
                    </a:cubicBezTo>
                    <a:lnTo>
                      <a:pt x="125" y="288"/>
                    </a:lnTo>
                    <a:cubicBezTo>
                      <a:pt x="58" y="335"/>
                      <a:pt x="0" y="431"/>
                      <a:pt x="0" y="527"/>
                    </a:cubicBezTo>
                    <a:lnTo>
                      <a:pt x="0" y="1167"/>
                    </a:lnTo>
                    <a:cubicBezTo>
                      <a:pt x="0" y="1205"/>
                      <a:pt x="10" y="1234"/>
                      <a:pt x="29" y="1253"/>
                    </a:cubicBezTo>
                    <a:cubicBezTo>
                      <a:pt x="39" y="1272"/>
                      <a:pt x="48" y="1281"/>
                      <a:pt x="67" y="1291"/>
                    </a:cubicBezTo>
                    <a:lnTo>
                      <a:pt x="1491" y="2103"/>
                    </a:lnTo>
                    <a:lnTo>
                      <a:pt x="2141" y="823"/>
                    </a:lnTo>
                    <a:lnTo>
                      <a:pt x="717" y="11"/>
                    </a:lnTo>
                    <a:cubicBezTo>
                      <a:pt x="707" y="1"/>
                      <a:pt x="688" y="1"/>
                      <a:pt x="6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4728263" y="4201075"/>
                <a:ext cx="33950" cy="358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435" extrusionOk="0">
                    <a:moveTo>
                      <a:pt x="0" y="1"/>
                    </a:moveTo>
                    <a:lnTo>
                      <a:pt x="0" y="660"/>
                    </a:lnTo>
                    <a:lnTo>
                      <a:pt x="1357" y="1434"/>
                    </a:lnTo>
                    <a:lnTo>
                      <a:pt x="1357" y="7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4760038" y="4216850"/>
                <a:ext cx="52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966" extrusionOk="0">
                    <a:moveTo>
                      <a:pt x="0" y="0"/>
                    </a:moveTo>
                    <a:lnTo>
                      <a:pt x="0" y="851"/>
                    </a:lnTo>
                    <a:lnTo>
                      <a:pt x="210" y="966"/>
                    </a:lnTo>
                    <a:lnTo>
                      <a:pt x="21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4763863" y="4208975"/>
                <a:ext cx="19375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300" extrusionOk="0">
                    <a:moveTo>
                      <a:pt x="669" y="0"/>
                    </a:moveTo>
                    <a:cubicBezTo>
                      <a:pt x="650" y="0"/>
                      <a:pt x="621" y="0"/>
                      <a:pt x="602" y="19"/>
                    </a:cubicBezTo>
                    <a:lnTo>
                      <a:pt x="124" y="287"/>
                    </a:lnTo>
                    <a:cubicBezTo>
                      <a:pt x="57" y="335"/>
                      <a:pt x="0" y="440"/>
                      <a:pt x="0" y="526"/>
                    </a:cubicBezTo>
                    <a:lnTo>
                      <a:pt x="0" y="1166"/>
                    </a:lnTo>
                    <a:cubicBezTo>
                      <a:pt x="0" y="1204"/>
                      <a:pt x="10" y="1233"/>
                      <a:pt x="29" y="1252"/>
                    </a:cubicBezTo>
                    <a:cubicBezTo>
                      <a:pt x="48" y="1281"/>
                      <a:pt x="77" y="1300"/>
                      <a:pt x="105" y="1300"/>
                    </a:cubicBezTo>
                    <a:cubicBezTo>
                      <a:pt x="124" y="1300"/>
                      <a:pt x="153" y="1290"/>
                      <a:pt x="172" y="1281"/>
                    </a:cubicBezTo>
                    <a:lnTo>
                      <a:pt x="650" y="1003"/>
                    </a:lnTo>
                    <a:cubicBezTo>
                      <a:pt x="717" y="965"/>
                      <a:pt x="774" y="860"/>
                      <a:pt x="774" y="765"/>
                    </a:cubicBezTo>
                    <a:lnTo>
                      <a:pt x="774" y="134"/>
                    </a:lnTo>
                    <a:cubicBezTo>
                      <a:pt x="774" y="38"/>
                      <a:pt x="717" y="0"/>
                      <a:pt x="669" y="0"/>
                    </a:cubicBezTo>
                    <a:close/>
                  </a:path>
                </a:pathLst>
              </a:custGeom>
              <a:solidFill>
                <a:srgbClr val="D0D1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4765038" y="4210025"/>
                <a:ext cx="170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12" extrusionOk="0">
                    <a:moveTo>
                      <a:pt x="621" y="0"/>
                    </a:moveTo>
                    <a:cubicBezTo>
                      <a:pt x="609" y="0"/>
                      <a:pt x="597" y="5"/>
                      <a:pt x="584" y="15"/>
                    </a:cubicBezTo>
                    <a:lnTo>
                      <a:pt x="106" y="293"/>
                    </a:lnTo>
                    <a:cubicBezTo>
                      <a:pt x="49" y="321"/>
                      <a:pt x="1" y="407"/>
                      <a:pt x="1" y="484"/>
                    </a:cubicBezTo>
                    <a:lnTo>
                      <a:pt x="1" y="1124"/>
                    </a:lnTo>
                    <a:cubicBezTo>
                      <a:pt x="1" y="1181"/>
                      <a:pt x="27" y="1211"/>
                      <a:pt x="65" y="1211"/>
                    </a:cubicBezTo>
                    <a:cubicBezTo>
                      <a:pt x="77" y="1211"/>
                      <a:pt x="91" y="1208"/>
                      <a:pt x="106" y="1200"/>
                    </a:cubicBezTo>
                    <a:lnTo>
                      <a:pt x="584" y="923"/>
                    </a:lnTo>
                    <a:cubicBezTo>
                      <a:pt x="631" y="895"/>
                      <a:pt x="679" y="799"/>
                      <a:pt x="679" y="723"/>
                    </a:cubicBezTo>
                    <a:lnTo>
                      <a:pt x="679" y="92"/>
                    </a:lnTo>
                    <a:cubicBezTo>
                      <a:pt x="679" y="36"/>
                      <a:pt x="654" y="0"/>
                      <a:pt x="621" y="0"/>
                    </a:cubicBezTo>
                    <a:close/>
                  </a:path>
                </a:pathLst>
              </a:custGeom>
              <a:solidFill>
                <a:srgbClr val="1B1B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4767913" y="4215000"/>
                <a:ext cx="115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813" extrusionOk="0">
                    <a:moveTo>
                      <a:pt x="411" y="0"/>
                    </a:moveTo>
                    <a:cubicBezTo>
                      <a:pt x="402" y="0"/>
                      <a:pt x="392" y="3"/>
                      <a:pt x="383" y="8"/>
                    </a:cubicBezTo>
                    <a:lnTo>
                      <a:pt x="67" y="189"/>
                    </a:lnTo>
                    <a:cubicBezTo>
                      <a:pt x="29" y="218"/>
                      <a:pt x="1" y="275"/>
                      <a:pt x="1" y="323"/>
                    </a:cubicBezTo>
                    <a:lnTo>
                      <a:pt x="1" y="753"/>
                    </a:lnTo>
                    <a:cubicBezTo>
                      <a:pt x="1" y="788"/>
                      <a:pt x="16" y="812"/>
                      <a:pt x="38" y="812"/>
                    </a:cubicBezTo>
                    <a:cubicBezTo>
                      <a:pt x="47" y="812"/>
                      <a:pt x="57" y="809"/>
                      <a:pt x="67" y="801"/>
                    </a:cubicBezTo>
                    <a:lnTo>
                      <a:pt x="383" y="619"/>
                    </a:lnTo>
                    <a:cubicBezTo>
                      <a:pt x="421" y="600"/>
                      <a:pt x="459" y="543"/>
                      <a:pt x="459" y="485"/>
                    </a:cubicBezTo>
                    <a:lnTo>
                      <a:pt x="459" y="65"/>
                    </a:lnTo>
                    <a:cubicBezTo>
                      <a:pt x="459" y="22"/>
                      <a:pt x="438" y="0"/>
                      <a:pt x="411" y="0"/>
                    </a:cubicBezTo>
                    <a:close/>
                  </a:path>
                </a:pathLst>
              </a:custGeom>
              <a:solidFill>
                <a:srgbClr val="3B3D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4784388" y="4209675"/>
                <a:ext cx="750" cy="1225"/>
              </a:xfrm>
              <a:custGeom>
                <a:avLst/>
                <a:gdLst/>
                <a:ahLst/>
                <a:cxnLst/>
                <a:rect l="l" t="t" r="r" b="b"/>
                <a:pathLst>
                  <a:path w="30" h="49" extrusionOk="0">
                    <a:moveTo>
                      <a:pt x="29" y="1"/>
                    </a:moveTo>
                    <a:lnTo>
                      <a:pt x="1" y="10"/>
                    </a:lnTo>
                    <a:lnTo>
                      <a:pt x="10" y="49"/>
                    </a:lnTo>
                    <a:lnTo>
                      <a:pt x="29" y="29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4769813" y="4218825"/>
                <a:ext cx="81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474" extrusionOk="0">
                    <a:moveTo>
                      <a:pt x="223" y="0"/>
                    </a:moveTo>
                    <a:cubicBezTo>
                      <a:pt x="204" y="0"/>
                      <a:pt x="184" y="6"/>
                      <a:pt x="163" y="17"/>
                    </a:cubicBezTo>
                    <a:cubicBezTo>
                      <a:pt x="68" y="74"/>
                      <a:pt x="1" y="208"/>
                      <a:pt x="1" y="332"/>
                    </a:cubicBezTo>
                    <a:cubicBezTo>
                      <a:pt x="1" y="419"/>
                      <a:pt x="40" y="473"/>
                      <a:pt x="100" y="473"/>
                    </a:cubicBezTo>
                    <a:cubicBezTo>
                      <a:pt x="119" y="473"/>
                      <a:pt x="140" y="468"/>
                      <a:pt x="163" y="457"/>
                    </a:cubicBezTo>
                    <a:cubicBezTo>
                      <a:pt x="249" y="399"/>
                      <a:pt x="326" y="265"/>
                      <a:pt x="326" y="141"/>
                    </a:cubicBezTo>
                    <a:cubicBezTo>
                      <a:pt x="326" y="54"/>
                      <a:pt x="282" y="0"/>
                      <a:pt x="223" y="0"/>
                    </a:cubicBezTo>
                    <a:close/>
                  </a:path>
                </a:pathLst>
              </a:custGeom>
              <a:solidFill>
                <a:srgbClr val="2626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4771013" y="4220550"/>
                <a:ext cx="577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160" y="0"/>
                    </a:moveTo>
                    <a:cubicBezTo>
                      <a:pt x="146" y="0"/>
                      <a:pt x="130" y="5"/>
                      <a:pt x="115" y="15"/>
                    </a:cubicBezTo>
                    <a:cubicBezTo>
                      <a:pt x="48" y="53"/>
                      <a:pt x="1" y="149"/>
                      <a:pt x="1" y="235"/>
                    </a:cubicBezTo>
                    <a:cubicBezTo>
                      <a:pt x="1" y="298"/>
                      <a:pt x="27" y="336"/>
                      <a:pt x="67" y="336"/>
                    </a:cubicBezTo>
                    <a:cubicBezTo>
                      <a:pt x="82" y="336"/>
                      <a:pt x="98" y="331"/>
                      <a:pt x="115" y="321"/>
                    </a:cubicBezTo>
                    <a:cubicBezTo>
                      <a:pt x="173" y="282"/>
                      <a:pt x="230" y="187"/>
                      <a:pt x="230" y="101"/>
                    </a:cubicBezTo>
                    <a:cubicBezTo>
                      <a:pt x="230" y="38"/>
                      <a:pt x="199" y="0"/>
                      <a:pt x="160" y="0"/>
                    </a:cubicBezTo>
                    <a:close/>
                  </a:path>
                </a:pathLst>
              </a:custGeom>
              <a:solidFill>
                <a:srgbClr val="54A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772688" y="4223100"/>
                <a:ext cx="2425" cy="32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1" extrusionOk="0">
                    <a:moveTo>
                      <a:pt x="66" y="1"/>
                    </a:moveTo>
                    <a:cubicBezTo>
                      <a:pt x="60" y="1"/>
                      <a:pt x="54" y="3"/>
                      <a:pt x="48" y="8"/>
                    </a:cubicBezTo>
                    <a:cubicBezTo>
                      <a:pt x="20" y="18"/>
                      <a:pt x="1" y="56"/>
                      <a:pt x="1" y="94"/>
                    </a:cubicBezTo>
                    <a:cubicBezTo>
                      <a:pt x="1" y="115"/>
                      <a:pt x="11" y="131"/>
                      <a:pt x="27" y="131"/>
                    </a:cubicBezTo>
                    <a:cubicBezTo>
                      <a:pt x="33" y="131"/>
                      <a:pt x="40" y="128"/>
                      <a:pt x="48" y="123"/>
                    </a:cubicBezTo>
                    <a:cubicBezTo>
                      <a:pt x="67" y="114"/>
                      <a:pt x="96" y="75"/>
                      <a:pt x="96" y="37"/>
                    </a:cubicBezTo>
                    <a:cubicBezTo>
                      <a:pt x="96" y="16"/>
                      <a:pt x="81" y="1"/>
                      <a:pt x="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776988" y="4227275"/>
                <a:ext cx="145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85" extrusionOk="0">
                    <a:moveTo>
                      <a:pt x="43" y="0"/>
                    </a:moveTo>
                    <a:cubicBezTo>
                      <a:pt x="39" y="0"/>
                      <a:pt x="34" y="1"/>
                      <a:pt x="29" y="4"/>
                    </a:cubicBezTo>
                    <a:cubicBezTo>
                      <a:pt x="10" y="13"/>
                      <a:pt x="1" y="42"/>
                      <a:pt x="1" y="61"/>
                    </a:cubicBezTo>
                    <a:cubicBezTo>
                      <a:pt x="1" y="75"/>
                      <a:pt x="6" y="84"/>
                      <a:pt x="16" y="84"/>
                    </a:cubicBezTo>
                    <a:cubicBezTo>
                      <a:pt x="20" y="84"/>
                      <a:pt x="24" y="83"/>
                      <a:pt x="29" y="80"/>
                    </a:cubicBezTo>
                    <a:cubicBezTo>
                      <a:pt x="48" y="71"/>
                      <a:pt x="58" y="52"/>
                      <a:pt x="58" y="23"/>
                    </a:cubicBezTo>
                    <a:cubicBezTo>
                      <a:pt x="58" y="9"/>
                      <a:pt x="53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768638" y="4232075"/>
                <a:ext cx="14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93" extrusionOk="0">
                    <a:moveTo>
                      <a:pt x="38" y="0"/>
                    </a:moveTo>
                    <a:cubicBezTo>
                      <a:pt x="36" y="0"/>
                      <a:pt x="32" y="1"/>
                      <a:pt x="29" y="3"/>
                    </a:cubicBezTo>
                    <a:cubicBezTo>
                      <a:pt x="10" y="13"/>
                      <a:pt x="0" y="41"/>
                      <a:pt x="0" y="70"/>
                    </a:cubicBezTo>
                    <a:cubicBezTo>
                      <a:pt x="0" y="84"/>
                      <a:pt x="5" y="93"/>
                      <a:pt x="16" y="93"/>
                    </a:cubicBezTo>
                    <a:cubicBezTo>
                      <a:pt x="19" y="93"/>
                      <a:pt x="24" y="92"/>
                      <a:pt x="29" y="89"/>
                    </a:cubicBezTo>
                    <a:cubicBezTo>
                      <a:pt x="48" y="79"/>
                      <a:pt x="58" y="51"/>
                      <a:pt x="58" y="32"/>
                    </a:cubicBezTo>
                    <a:cubicBezTo>
                      <a:pt x="58" y="16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776988" y="4216050"/>
                <a:ext cx="14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58" h="84" extrusionOk="0">
                    <a:moveTo>
                      <a:pt x="43" y="0"/>
                    </a:moveTo>
                    <a:cubicBezTo>
                      <a:pt x="39" y="0"/>
                      <a:pt x="34" y="1"/>
                      <a:pt x="29" y="4"/>
                    </a:cubicBezTo>
                    <a:cubicBezTo>
                      <a:pt x="10" y="13"/>
                      <a:pt x="1" y="42"/>
                      <a:pt x="1" y="61"/>
                    </a:cubicBezTo>
                    <a:cubicBezTo>
                      <a:pt x="1" y="75"/>
                      <a:pt x="6" y="84"/>
                      <a:pt x="16" y="84"/>
                    </a:cubicBezTo>
                    <a:cubicBezTo>
                      <a:pt x="20" y="84"/>
                      <a:pt x="24" y="83"/>
                      <a:pt x="29" y="80"/>
                    </a:cubicBezTo>
                    <a:cubicBezTo>
                      <a:pt x="48" y="71"/>
                      <a:pt x="58" y="52"/>
                      <a:pt x="58" y="23"/>
                    </a:cubicBezTo>
                    <a:cubicBezTo>
                      <a:pt x="58" y="9"/>
                      <a:pt x="53" y="0"/>
                      <a:pt x="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768638" y="4220850"/>
                <a:ext cx="14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58" h="93" extrusionOk="0">
                    <a:moveTo>
                      <a:pt x="38" y="0"/>
                    </a:moveTo>
                    <a:cubicBezTo>
                      <a:pt x="36" y="0"/>
                      <a:pt x="32" y="1"/>
                      <a:pt x="29" y="3"/>
                    </a:cubicBezTo>
                    <a:cubicBezTo>
                      <a:pt x="10" y="22"/>
                      <a:pt x="0" y="41"/>
                      <a:pt x="0" y="70"/>
                    </a:cubicBezTo>
                    <a:cubicBezTo>
                      <a:pt x="0" y="84"/>
                      <a:pt x="5" y="93"/>
                      <a:pt x="16" y="93"/>
                    </a:cubicBezTo>
                    <a:cubicBezTo>
                      <a:pt x="19" y="93"/>
                      <a:pt x="24" y="91"/>
                      <a:pt x="29" y="89"/>
                    </a:cubicBezTo>
                    <a:cubicBezTo>
                      <a:pt x="48" y="79"/>
                      <a:pt x="58" y="51"/>
                      <a:pt x="58" y="32"/>
                    </a:cubicBezTo>
                    <a:cubicBezTo>
                      <a:pt x="58" y="16"/>
                      <a:pt x="51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760263" y="4205975"/>
                <a:ext cx="256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1024" h="637" extrusionOk="0">
                    <a:moveTo>
                      <a:pt x="702" y="1"/>
                    </a:moveTo>
                    <a:cubicBezTo>
                      <a:pt x="682" y="1"/>
                      <a:pt x="660" y="5"/>
                      <a:pt x="641" y="15"/>
                    </a:cubicBezTo>
                    <a:lnTo>
                      <a:pt x="431" y="139"/>
                    </a:lnTo>
                    <a:lnTo>
                      <a:pt x="182" y="283"/>
                    </a:lnTo>
                    <a:cubicBezTo>
                      <a:pt x="182" y="283"/>
                      <a:pt x="87" y="340"/>
                      <a:pt x="49" y="359"/>
                    </a:cubicBezTo>
                    <a:cubicBezTo>
                      <a:pt x="1" y="378"/>
                      <a:pt x="10" y="531"/>
                      <a:pt x="10" y="617"/>
                    </a:cubicBezTo>
                    <a:lnTo>
                      <a:pt x="39" y="636"/>
                    </a:lnTo>
                    <a:cubicBezTo>
                      <a:pt x="39" y="636"/>
                      <a:pt x="46" y="552"/>
                      <a:pt x="96" y="552"/>
                    </a:cubicBezTo>
                    <a:cubicBezTo>
                      <a:pt x="104" y="552"/>
                      <a:pt x="114" y="554"/>
                      <a:pt x="125" y="560"/>
                    </a:cubicBezTo>
                    <a:cubicBezTo>
                      <a:pt x="144" y="569"/>
                      <a:pt x="163" y="588"/>
                      <a:pt x="182" y="598"/>
                    </a:cubicBezTo>
                    <a:cubicBezTo>
                      <a:pt x="199" y="606"/>
                      <a:pt x="220" y="610"/>
                      <a:pt x="246" y="610"/>
                    </a:cubicBezTo>
                    <a:cubicBezTo>
                      <a:pt x="311" y="610"/>
                      <a:pt x="402" y="583"/>
                      <a:pt x="498" y="521"/>
                    </a:cubicBezTo>
                    <a:cubicBezTo>
                      <a:pt x="517" y="512"/>
                      <a:pt x="536" y="502"/>
                      <a:pt x="545" y="493"/>
                    </a:cubicBezTo>
                    <a:cubicBezTo>
                      <a:pt x="545" y="493"/>
                      <a:pt x="670" y="426"/>
                      <a:pt x="794" y="349"/>
                    </a:cubicBezTo>
                    <a:cubicBezTo>
                      <a:pt x="813" y="340"/>
                      <a:pt x="832" y="330"/>
                      <a:pt x="842" y="321"/>
                    </a:cubicBezTo>
                    <a:cubicBezTo>
                      <a:pt x="985" y="244"/>
                      <a:pt x="1023" y="168"/>
                      <a:pt x="966" y="139"/>
                    </a:cubicBezTo>
                    <a:lnTo>
                      <a:pt x="756" y="15"/>
                    </a:lnTo>
                    <a:cubicBezTo>
                      <a:pt x="741" y="5"/>
                      <a:pt x="722" y="1"/>
                      <a:pt x="702" y="1"/>
                    </a:cubicBezTo>
                    <a:close/>
                  </a:path>
                </a:pathLst>
              </a:custGeom>
              <a:solidFill>
                <a:srgbClr val="8386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4759788" y="4205500"/>
                <a:ext cx="260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601" extrusionOk="0">
                    <a:moveTo>
                      <a:pt x="721" y="1"/>
                    </a:moveTo>
                    <a:cubicBezTo>
                      <a:pt x="701" y="1"/>
                      <a:pt x="679" y="5"/>
                      <a:pt x="660" y="15"/>
                    </a:cubicBezTo>
                    <a:lnTo>
                      <a:pt x="450" y="139"/>
                    </a:lnTo>
                    <a:lnTo>
                      <a:pt x="201" y="282"/>
                    </a:lnTo>
                    <a:cubicBezTo>
                      <a:pt x="201" y="282"/>
                      <a:pt x="96" y="340"/>
                      <a:pt x="58" y="359"/>
                    </a:cubicBezTo>
                    <a:cubicBezTo>
                      <a:pt x="1" y="388"/>
                      <a:pt x="10" y="483"/>
                      <a:pt x="10" y="483"/>
                    </a:cubicBezTo>
                    <a:cubicBezTo>
                      <a:pt x="10" y="483"/>
                      <a:pt x="144" y="560"/>
                      <a:pt x="201" y="588"/>
                    </a:cubicBezTo>
                    <a:cubicBezTo>
                      <a:pt x="218" y="597"/>
                      <a:pt x="240" y="601"/>
                      <a:pt x="267" y="601"/>
                    </a:cubicBezTo>
                    <a:cubicBezTo>
                      <a:pt x="332" y="601"/>
                      <a:pt x="422" y="576"/>
                      <a:pt x="517" y="521"/>
                    </a:cubicBezTo>
                    <a:cubicBezTo>
                      <a:pt x="536" y="512"/>
                      <a:pt x="555" y="502"/>
                      <a:pt x="564" y="493"/>
                    </a:cubicBezTo>
                    <a:lnTo>
                      <a:pt x="813" y="349"/>
                    </a:lnTo>
                    <a:cubicBezTo>
                      <a:pt x="832" y="340"/>
                      <a:pt x="851" y="330"/>
                      <a:pt x="861" y="321"/>
                    </a:cubicBezTo>
                    <a:cubicBezTo>
                      <a:pt x="1004" y="235"/>
                      <a:pt x="1042" y="168"/>
                      <a:pt x="985" y="139"/>
                    </a:cubicBezTo>
                    <a:lnTo>
                      <a:pt x="775" y="15"/>
                    </a:lnTo>
                    <a:cubicBezTo>
                      <a:pt x="760" y="5"/>
                      <a:pt x="741" y="1"/>
                      <a:pt x="721" y="1"/>
                    </a:cubicBez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4728263" y="4208250"/>
                <a:ext cx="329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861" extrusionOk="0">
                    <a:moveTo>
                      <a:pt x="0" y="0"/>
                    </a:moveTo>
                    <a:lnTo>
                      <a:pt x="0" y="96"/>
                    </a:lnTo>
                    <a:lnTo>
                      <a:pt x="1319" y="860"/>
                    </a:lnTo>
                    <a:lnTo>
                      <a:pt x="1319" y="7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D7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6"/>
            <p:cNvGrpSpPr/>
            <p:nvPr/>
          </p:nvGrpSpPr>
          <p:grpSpPr>
            <a:xfrm>
              <a:off x="8295137" y="2178119"/>
              <a:ext cx="508136" cy="511183"/>
              <a:chOff x="5159500" y="1650300"/>
              <a:chExt cx="429350" cy="431925"/>
            </a:xfrm>
          </p:grpSpPr>
          <p:sp>
            <p:nvSpPr>
              <p:cNvPr id="892" name="Google Shape;892;p36"/>
              <p:cNvSpPr/>
              <p:nvPr/>
            </p:nvSpPr>
            <p:spPr>
              <a:xfrm>
                <a:off x="5228575" y="1650300"/>
                <a:ext cx="360275" cy="427100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7084" extrusionOk="0">
                    <a:moveTo>
                      <a:pt x="5193" y="0"/>
                    </a:moveTo>
                    <a:cubicBezTo>
                      <a:pt x="4772" y="0"/>
                      <a:pt x="4388" y="95"/>
                      <a:pt x="4053" y="279"/>
                    </a:cubicBezTo>
                    <a:lnTo>
                      <a:pt x="1290" y="1855"/>
                    </a:lnTo>
                    <a:lnTo>
                      <a:pt x="2743" y="2336"/>
                    </a:lnTo>
                    <a:cubicBezTo>
                      <a:pt x="2713" y="2531"/>
                      <a:pt x="2682" y="2756"/>
                      <a:pt x="2682" y="2981"/>
                    </a:cubicBezTo>
                    <a:cubicBezTo>
                      <a:pt x="2354" y="2850"/>
                      <a:pt x="2042" y="2787"/>
                      <a:pt x="1755" y="2787"/>
                    </a:cubicBezTo>
                    <a:cubicBezTo>
                      <a:pt x="717" y="2787"/>
                      <a:pt x="1" y="3613"/>
                      <a:pt x="1" y="5049"/>
                    </a:cubicBezTo>
                    <a:lnTo>
                      <a:pt x="1" y="5110"/>
                    </a:lnTo>
                    <a:cubicBezTo>
                      <a:pt x="1" y="7126"/>
                      <a:pt x="1423" y="9582"/>
                      <a:pt x="3163" y="10595"/>
                    </a:cubicBezTo>
                    <a:lnTo>
                      <a:pt x="10695" y="17084"/>
                    </a:lnTo>
                    <a:cubicBezTo>
                      <a:pt x="10695" y="17084"/>
                      <a:pt x="12906" y="15815"/>
                      <a:pt x="13479" y="15487"/>
                    </a:cubicBezTo>
                    <a:cubicBezTo>
                      <a:pt x="14052" y="15150"/>
                      <a:pt x="14411" y="14444"/>
                      <a:pt x="14411" y="13441"/>
                    </a:cubicBezTo>
                    <a:lnTo>
                      <a:pt x="14411" y="13359"/>
                    </a:lnTo>
                    <a:cubicBezTo>
                      <a:pt x="14411" y="11537"/>
                      <a:pt x="13254" y="9357"/>
                      <a:pt x="11739" y="8221"/>
                    </a:cubicBezTo>
                    <a:cubicBezTo>
                      <a:pt x="11627" y="5376"/>
                      <a:pt x="9631" y="2019"/>
                      <a:pt x="7216" y="617"/>
                    </a:cubicBezTo>
                    <a:cubicBezTo>
                      <a:pt x="6490" y="200"/>
                      <a:pt x="5803" y="0"/>
                      <a:pt x="51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5183550" y="1727375"/>
                <a:ext cx="957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2979" extrusionOk="0">
                    <a:moveTo>
                      <a:pt x="2641" y="1"/>
                    </a:moveTo>
                    <a:lnTo>
                      <a:pt x="0" y="1474"/>
                    </a:lnTo>
                    <a:lnTo>
                      <a:pt x="2528" y="2979"/>
                    </a:lnTo>
                    <a:lnTo>
                      <a:pt x="3828" y="1699"/>
                    </a:lnTo>
                    <a:lnTo>
                      <a:pt x="2641" y="1"/>
                    </a:lnTo>
                    <a:close/>
                  </a:path>
                </a:pathLst>
              </a:custGeom>
              <a:solidFill>
                <a:srgbClr val="ABC3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159500" y="1689925"/>
                <a:ext cx="360525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4421" h="15692" extrusionOk="0">
                    <a:moveTo>
                      <a:pt x="5180" y="0"/>
                    </a:moveTo>
                    <a:cubicBezTo>
                      <a:pt x="3754" y="0"/>
                      <a:pt x="2761" y="1089"/>
                      <a:pt x="2682" y="2983"/>
                    </a:cubicBezTo>
                    <a:cubicBezTo>
                      <a:pt x="2354" y="2852"/>
                      <a:pt x="2042" y="2789"/>
                      <a:pt x="1754" y="2789"/>
                    </a:cubicBezTo>
                    <a:cubicBezTo>
                      <a:pt x="716" y="2789"/>
                      <a:pt x="0" y="3613"/>
                      <a:pt x="0" y="5040"/>
                    </a:cubicBezTo>
                    <a:lnTo>
                      <a:pt x="0" y="5121"/>
                    </a:lnTo>
                    <a:cubicBezTo>
                      <a:pt x="0" y="7127"/>
                      <a:pt x="1413" y="9584"/>
                      <a:pt x="3163" y="10587"/>
                    </a:cubicBezTo>
                    <a:lnTo>
                      <a:pt x="11248" y="15264"/>
                    </a:lnTo>
                    <a:cubicBezTo>
                      <a:pt x="11755" y="15554"/>
                      <a:pt x="12234" y="15692"/>
                      <a:pt x="12660" y="15692"/>
                    </a:cubicBezTo>
                    <a:cubicBezTo>
                      <a:pt x="13703" y="15692"/>
                      <a:pt x="14420" y="14864"/>
                      <a:pt x="14420" y="13432"/>
                    </a:cubicBezTo>
                    <a:lnTo>
                      <a:pt x="14420" y="13360"/>
                    </a:lnTo>
                    <a:cubicBezTo>
                      <a:pt x="14420" y="11538"/>
                      <a:pt x="13254" y="9358"/>
                      <a:pt x="11739" y="8212"/>
                    </a:cubicBezTo>
                    <a:cubicBezTo>
                      <a:pt x="11616" y="5377"/>
                      <a:pt x="9641" y="2020"/>
                      <a:pt x="7205" y="618"/>
                    </a:cubicBezTo>
                    <a:cubicBezTo>
                      <a:pt x="6476" y="199"/>
                      <a:pt x="5789" y="0"/>
                      <a:pt x="5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95" name="Google Shape;895;p36"/>
          <p:cNvCxnSpPr/>
          <p:nvPr/>
        </p:nvCxnSpPr>
        <p:spPr>
          <a:xfrm>
            <a:off x="5184425" y="140275"/>
            <a:ext cx="0" cy="106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6" name="Google Shape;896;p36"/>
          <p:cNvCxnSpPr/>
          <p:nvPr/>
        </p:nvCxnSpPr>
        <p:spPr>
          <a:xfrm>
            <a:off x="5032500" y="140275"/>
            <a:ext cx="0" cy="6606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7" name="Google Shape;897;p36"/>
          <p:cNvCxnSpPr/>
          <p:nvPr/>
        </p:nvCxnSpPr>
        <p:spPr>
          <a:xfrm rot="10800000">
            <a:off x="7836600" y="4091425"/>
            <a:ext cx="1174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8" name="Google Shape;898;p36"/>
          <p:cNvCxnSpPr/>
          <p:nvPr/>
        </p:nvCxnSpPr>
        <p:spPr>
          <a:xfrm rot="10800000">
            <a:off x="8293800" y="4215975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99" name="Google Shape;899;p36"/>
          <p:cNvGrpSpPr/>
          <p:nvPr/>
        </p:nvGrpSpPr>
        <p:grpSpPr>
          <a:xfrm>
            <a:off x="8065189" y="945732"/>
            <a:ext cx="717617" cy="586898"/>
            <a:chOff x="3458975" y="1001825"/>
            <a:chExt cx="578350" cy="473000"/>
          </a:xfrm>
        </p:grpSpPr>
        <p:sp>
          <p:nvSpPr>
            <p:cNvPr id="900" name="Google Shape;900;p36"/>
            <p:cNvSpPr/>
            <p:nvPr/>
          </p:nvSpPr>
          <p:spPr>
            <a:xfrm>
              <a:off x="3970650" y="1224750"/>
              <a:ext cx="66675" cy="99100"/>
            </a:xfrm>
            <a:custGeom>
              <a:avLst/>
              <a:gdLst/>
              <a:ahLst/>
              <a:cxnLst/>
              <a:rect l="l" t="t" r="r" b="b"/>
              <a:pathLst>
                <a:path w="2667" h="3964" extrusionOk="0">
                  <a:moveTo>
                    <a:pt x="921" y="1"/>
                  </a:moveTo>
                  <a:cubicBezTo>
                    <a:pt x="806" y="1"/>
                    <a:pt x="699" y="30"/>
                    <a:pt x="602" y="84"/>
                  </a:cubicBezTo>
                  <a:lnTo>
                    <a:pt x="593" y="74"/>
                  </a:lnTo>
                  <a:lnTo>
                    <a:pt x="1" y="428"/>
                  </a:lnTo>
                  <a:lnTo>
                    <a:pt x="173" y="820"/>
                  </a:lnTo>
                  <a:cubicBezTo>
                    <a:pt x="153" y="906"/>
                    <a:pt x="144" y="1001"/>
                    <a:pt x="144" y="1106"/>
                  </a:cubicBezTo>
                  <a:cubicBezTo>
                    <a:pt x="144" y="2005"/>
                    <a:pt x="679" y="3037"/>
                    <a:pt x="1338" y="3467"/>
                  </a:cubicBezTo>
                  <a:lnTo>
                    <a:pt x="1558" y="3963"/>
                  </a:lnTo>
                  <a:lnTo>
                    <a:pt x="2236" y="3572"/>
                  </a:lnTo>
                  <a:cubicBezTo>
                    <a:pt x="2504" y="3409"/>
                    <a:pt x="2666" y="3065"/>
                    <a:pt x="2666" y="2559"/>
                  </a:cubicBezTo>
                  <a:cubicBezTo>
                    <a:pt x="2666" y="1632"/>
                    <a:pt x="2103" y="552"/>
                    <a:pt x="1405" y="151"/>
                  </a:cubicBezTo>
                  <a:cubicBezTo>
                    <a:pt x="1233" y="49"/>
                    <a:pt x="1070" y="1"/>
                    <a:pt x="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3959425" y="1233350"/>
              <a:ext cx="63075" cy="91625"/>
            </a:xfrm>
            <a:custGeom>
              <a:avLst/>
              <a:gdLst/>
              <a:ahLst/>
              <a:cxnLst/>
              <a:rect l="l" t="t" r="r" b="b"/>
              <a:pathLst>
                <a:path w="2523" h="3665" extrusionOk="0">
                  <a:moveTo>
                    <a:pt x="762" y="0"/>
                  </a:moveTo>
                  <a:cubicBezTo>
                    <a:pt x="314" y="0"/>
                    <a:pt x="0" y="415"/>
                    <a:pt x="0" y="1106"/>
                  </a:cubicBezTo>
                  <a:cubicBezTo>
                    <a:pt x="0" y="2033"/>
                    <a:pt x="564" y="3113"/>
                    <a:pt x="1262" y="3514"/>
                  </a:cubicBezTo>
                  <a:cubicBezTo>
                    <a:pt x="1439" y="3616"/>
                    <a:pt x="1608" y="3665"/>
                    <a:pt x="1761" y="3665"/>
                  </a:cubicBezTo>
                  <a:cubicBezTo>
                    <a:pt x="2210" y="3665"/>
                    <a:pt x="2523" y="3250"/>
                    <a:pt x="2523" y="2559"/>
                  </a:cubicBezTo>
                  <a:cubicBezTo>
                    <a:pt x="2523" y="1632"/>
                    <a:pt x="1959" y="552"/>
                    <a:pt x="1262" y="151"/>
                  </a:cubicBezTo>
                  <a:cubicBezTo>
                    <a:pt x="1084" y="49"/>
                    <a:pt x="915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3706925" y="1266525"/>
              <a:ext cx="291450" cy="208300"/>
            </a:xfrm>
            <a:custGeom>
              <a:avLst/>
              <a:gdLst/>
              <a:ahLst/>
              <a:cxnLst/>
              <a:rect l="l" t="t" r="r" b="b"/>
              <a:pathLst>
                <a:path w="11658" h="8332" extrusionOk="0">
                  <a:moveTo>
                    <a:pt x="11111" y="0"/>
                  </a:moveTo>
                  <a:cubicBezTo>
                    <a:pt x="11059" y="0"/>
                    <a:pt x="11014" y="17"/>
                    <a:pt x="10979" y="47"/>
                  </a:cubicBezTo>
                  <a:cubicBezTo>
                    <a:pt x="10636" y="248"/>
                    <a:pt x="6947" y="2407"/>
                    <a:pt x="5428" y="3248"/>
                  </a:cubicBezTo>
                  <a:cubicBezTo>
                    <a:pt x="5208" y="3372"/>
                    <a:pt x="4998" y="3487"/>
                    <a:pt x="4807" y="3582"/>
                  </a:cubicBezTo>
                  <a:cubicBezTo>
                    <a:pt x="3546" y="4261"/>
                    <a:pt x="2714" y="4710"/>
                    <a:pt x="2322" y="6258"/>
                  </a:cubicBezTo>
                  <a:cubicBezTo>
                    <a:pt x="2170" y="6842"/>
                    <a:pt x="1695" y="7131"/>
                    <a:pt x="1385" y="7131"/>
                  </a:cubicBezTo>
                  <a:cubicBezTo>
                    <a:pt x="1365" y="7131"/>
                    <a:pt x="1347" y="7130"/>
                    <a:pt x="1329" y="7127"/>
                  </a:cubicBezTo>
                  <a:cubicBezTo>
                    <a:pt x="1252" y="7118"/>
                    <a:pt x="1204" y="7108"/>
                    <a:pt x="1204" y="6927"/>
                  </a:cubicBezTo>
                  <a:lnTo>
                    <a:pt x="1204" y="3019"/>
                  </a:lnTo>
                  <a:lnTo>
                    <a:pt x="1" y="3019"/>
                  </a:lnTo>
                  <a:lnTo>
                    <a:pt x="1" y="6927"/>
                  </a:lnTo>
                  <a:cubicBezTo>
                    <a:pt x="1" y="7682"/>
                    <a:pt x="459" y="8226"/>
                    <a:pt x="1176" y="8322"/>
                  </a:cubicBezTo>
                  <a:cubicBezTo>
                    <a:pt x="1243" y="8331"/>
                    <a:pt x="1310" y="8331"/>
                    <a:pt x="1386" y="8331"/>
                  </a:cubicBezTo>
                  <a:cubicBezTo>
                    <a:pt x="2227" y="8331"/>
                    <a:pt x="3192" y="7710"/>
                    <a:pt x="3479" y="6554"/>
                  </a:cubicBezTo>
                  <a:cubicBezTo>
                    <a:pt x="3746" y="5522"/>
                    <a:pt x="4224" y="5264"/>
                    <a:pt x="5380" y="4643"/>
                  </a:cubicBezTo>
                  <a:cubicBezTo>
                    <a:pt x="5571" y="4538"/>
                    <a:pt x="5781" y="4423"/>
                    <a:pt x="6011" y="4299"/>
                  </a:cubicBezTo>
                  <a:cubicBezTo>
                    <a:pt x="7606" y="3410"/>
                    <a:pt x="11476" y="1155"/>
                    <a:pt x="11515" y="1127"/>
                  </a:cubicBezTo>
                  <a:cubicBezTo>
                    <a:pt x="11601" y="1079"/>
                    <a:pt x="11658" y="974"/>
                    <a:pt x="11658" y="811"/>
                  </a:cubicBezTo>
                  <a:cubicBezTo>
                    <a:pt x="11658" y="515"/>
                    <a:pt x="11486" y="171"/>
                    <a:pt x="11266" y="47"/>
                  </a:cubicBezTo>
                  <a:cubicBezTo>
                    <a:pt x="11211" y="15"/>
                    <a:pt x="11158" y="0"/>
                    <a:pt x="1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3494325" y="1001825"/>
              <a:ext cx="455325" cy="449100"/>
            </a:xfrm>
            <a:custGeom>
              <a:avLst/>
              <a:gdLst/>
              <a:ahLst/>
              <a:cxnLst/>
              <a:rect l="l" t="t" r="r" b="b"/>
              <a:pathLst>
                <a:path w="18213" h="17964" extrusionOk="0">
                  <a:moveTo>
                    <a:pt x="12527" y="0"/>
                  </a:moveTo>
                  <a:cubicBezTo>
                    <a:pt x="12374" y="0"/>
                    <a:pt x="12222" y="48"/>
                    <a:pt x="12078" y="134"/>
                  </a:cubicBezTo>
                  <a:lnTo>
                    <a:pt x="0" y="7033"/>
                  </a:lnTo>
                  <a:lnTo>
                    <a:pt x="5514" y="17964"/>
                  </a:lnTo>
                  <a:lnTo>
                    <a:pt x="17668" y="11036"/>
                  </a:lnTo>
                  <a:lnTo>
                    <a:pt x="17668" y="11017"/>
                  </a:lnTo>
                  <a:cubicBezTo>
                    <a:pt x="17792" y="10960"/>
                    <a:pt x="17907" y="10864"/>
                    <a:pt x="17993" y="10740"/>
                  </a:cubicBezTo>
                  <a:cubicBezTo>
                    <a:pt x="18136" y="10539"/>
                    <a:pt x="18213" y="10262"/>
                    <a:pt x="18213" y="9957"/>
                  </a:cubicBezTo>
                  <a:lnTo>
                    <a:pt x="18213" y="4520"/>
                  </a:lnTo>
                  <a:cubicBezTo>
                    <a:pt x="18213" y="3736"/>
                    <a:pt x="17744" y="2857"/>
                    <a:pt x="17142" y="2513"/>
                  </a:cubicBezTo>
                  <a:lnTo>
                    <a:pt x="13072" y="153"/>
                  </a:lnTo>
                  <a:cubicBezTo>
                    <a:pt x="12890" y="48"/>
                    <a:pt x="12709" y="0"/>
                    <a:pt x="1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949400" y="1109550"/>
              <a:ext cx="250" cy="139050"/>
            </a:xfrm>
            <a:custGeom>
              <a:avLst/>
              <a:gdLst/>
              <a:ahLst/>
              <a:cxnLst/>
              <a:rect l="l" t="t" r="r" b="b"/>
              <a:pathLst>
                <a:path w="10" h="5562" extrusionOk="0">
                  <a:moveTo>
                    <a:pt x="0" y="0"/>
                  </a:moveTo>
                  <a:lnTo>
                    <a:pt x="0" y="5562"/>
                  </a:lnTo>
                  <a:lnTo>
                    <a:pt x="10" y="55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0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660825" y="1109775"/>
              <a:ext cx="288825" cy="305575"/>
            </a:xfrm>
            <a:custGeom>
              <a:avLst/>
              <a:gdLst/>
              <a:ahLst/>
              <a:cxnLst/>
              <a:rect l="l" t="t" r="r" b="b"/>
              <a:pathLst>
                <a:path w="11553" h="12223" extrusionOk="0">
                  <a:moveTo>
                    <a:pt x="11543" y="1"/>
                  </a:moveTo>
                  <a:lnTo>
                    <a:pt x="0" y="6661"/>
                  </a:lnTo>
                  <a:lnTo>
                    <a:pt x="0" y="12222"/>
                  </a:lnTo>
                  <a:lnTo>
                    <a:pt x="11553" y="5553"/>
                  </a:lnTo>
                  <a:lnTo>
                    <a:pt x="11553" y="202"/>
                  </a:lnTo>
                  <a:cubicBezTo>
                    <a:pt x="11553" y="135"/>
                    <a:pt x="11553" y="68"/>
                    <a:pt x="11543" y="1"/>
                  </a:cubicBezTo>
                  <a:close/>
                </a:path>
              </a:pathLst>
            </a:custGeom>
            <a:solidFill>
              <a:srgbClr val="CF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3634550" y="1244025"/>
              <a:ext cx="43975" cy="205700"/>
            </a:xfrm>
            <a:custGeom>
              <a:avLst/>
              <a:gdLst/>
              <a:ahLst/>
              <a:cxnLst/>
              <a:rect l="l" t="t" r="r" b="b"/>
              <a:pathLst>
                <a:path w="1759" h="8228" extrusionOk="0">
                  <a:moveTo>
                    <a:pt x="1758" y="1"/>
                  </a:moveTo>
                  <a:lnTo>
                    <a:pt x="0" y="441"/>
                  </a:lnTo>
                  <a:lnTo>
                    <a:pt x="0" y="8228"/>
                  </a:lnTo>
                  <a:lnTo>
                    <a:pt x="1758" y="7225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3481175" y="1175250"/>
              <a:ext cx="165100" cy="277825"/>
            </a:xfrm>
            <a:custGeom>
              <a:avLst/>
              <a:gdLst/>
              <a:ahLst/>
              <a:cxnLst/>
              <a:rect l="l" t="t" r="r" b="b"/>
              <a:pathLst>
                <a:path w="6604" h="11113" extrusionOk="0">
                  <a:moveTo>
                    <a:pt x="918" y="0"/>
                  </a:moveTo>
                  <a:cubicBezTo>
                    <a:pt x="479" y="0"/>
                    <a:pt x="1" y="363"/>
                    <a:pt x="1" y="1156"/>
                  </a:cubicBezTo>
                  <a:lnTo>
                    <a:pt x="1" y="6593"/>
                  </a:lnTo>
                  <a:cubicBezTo>
                    <a:pt x="1" y="7367"/>
                    <a:pt x="469" y="8256"/>
                    <a:pt x="1071" y="8600"/>
                  </a:cubicBezTo>
                  <a:lnTo>
                    <a:pt x="5142" y="10950"/>
                  </a:lnTo>
                  <a:cubicBezTo>
                    <a:pt x="5323" y="11055"/>
                    <a:pt x="5505" y="11113"/>
                    <a:pt x="5686" y="11113"/>
                  </a:cubicBezTo>
                  <a:cubicBezTo>
                    <a:pt x="5963" y="11113"/>
                    <a:pt x="6212" y="10979"/>
                    <a:pt x="6384" y="10740"/>
                  </a:cubicBezTo>
                  <a:cubicBezTo>
                    <a:pt x="6527" y="10539"/>
                    <a:pt x="6603" y="10272"/>
                    <a:pt x="6603" y="9957"/>
                  </a:cubicBezTo>
                  <a:lnTo>
                    <a:pt x="6603" y="4520"/>
                  </a:lnTo>
                  <a:cubicBezTo>
                    <a:pt x="6603" y="3736"/>
                    <a:pt x="6135" y="2857"/>
                    <a:pt x="5533" y="2513"/>
                  </a:cubicBezTo>
                  <a:lnTo>
                    <a:pt x="1453" y="153"/>
                  </a:lnTo>
                  <a:cubicBezTo>
                    <a:pt x="1272" y="57"/>
                    <a:pt x="109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3490725" y="1184825"/>
              <a:ext cx="145750" cy="258425"/>
            </a:xfrm>
            <a:custGeom>
              <a:avLst/>
              <a:gdLst/>
              <a:ahLst/>
              <a:cxnLst/>
              <a:rect l="l" t="t" r="r" b="b"/>
              <a:pathLst>
                <a:path w="5830" h="10337" extrusionOk="0">
                  <a:moveTo>
                    <a:pt x="536" y="1"/>
                  </a:moveTo>
                  <a:cubicBezTo>
                    <a:pt x="224" y="1"/>
                    <a:pt x="1" y="289"/>
                    <a:pt x="1" y="773"/>
                  </a:cubicBezTo>
                  <a:lnTo>
                    <a:pt x="1" y="6210"/>
                  </a:lnTo>
                  <a:cubicBezTo>
                    <a:pt x="1" y="6850"/>
                    <a:pt x="402" y="7605"/>
                    <a:pt x="880" y="7882"/>
                  </a:cubicBezTo>
                  <a:lnTo>
                    <a:pt x="4960" y="10233"/>
                  </a:lnTo>
                  <a:cubicBezTo>
                    <a:pt x="5082" y="10303"/>
                    <a:pt x="5198" y="10337"/>
                    <a:pt x="5303" y="10337"/>
                  </a:cubicBezTo>
                  <a:cubicBezTo>
                    <a:pt x="5612" y="10337"/>
                    <a:pt x="5830" y="10051"/>
                    <a:pt x="5830" y="9574"/>
                  </a:cubicBezTo>
                  <a:lnTo>
                    <a:pt x="5830" y="4137"/>
                  </a:lnTo>
                  <a:cubicBezTo>
                    <a:pt x="5830" y="3496"/>
                    <a:pt x="5438" y="2742"/>
                    <a:pt x="4960" y="2465"/>
                  </a:cubicBezTo>
                  <a:lnTo>
                    <a:pt x="880" y="104"/>
                  </a:lnTo>
                  <a:cubicBezTo>
                    <a:pt x="759" y="34"/>
                    <a:pt x="642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514875" y="1227425"/>
              <a:ext cx="97725" cy="173350"/>
            </a:xfrm>
            <a:custGeom>
              <a:avLst/>
              <a:gdLst/>
              <a:ahLst/>
              <a:cxnLst/>
              <a:rect l="l" t="t" r="r" b="b"/>
              <a:pathLst>
                <a:path w="3909" h="6934" extrusionOk="0">
                  <a:moveTo>
                    <a:pt x="348" y="0"/>
                  </a:moveTo>
                  <a:cubicBezTo>
                    <a:pt x="142" y="0"/>
                    <a:pt x="0" y="193"/>
                    <a:pt x="0" y="512"/>
                  </a:cubicBezTo>
                  <a:lnTo>
                    <a:pt x="0" y="4162"/>
                  </a:lnTo>
                  <a:cubicBezTo>
                    <a:pt x="0" y="4592"/>
                    <a:pt x="258" y="5099"/>
                    <a:pt x="583" y="5290"/>
                  </a:cubicBezTo>
                  <a:lnTo>
                    <a:pt x="3316" y="6866"/>
                  </a:lnTo>
                  <a:cubicBezTo>
                    <a:pt x="3397" y="6912"/>
                    <a:pt x="3475" y="6933"/>
                    <a:pt x="3545" y="6933"/>
                  </a:cubicBezTo>
                  <a:cubicBezTo>
                    <a:pt x="3758" y="6933"/>
                    <a:pt x="3908" y="6740"/>
                    <a:pt x="3908" y="6417"/>
                  </a:cubicBezTo>
                  <a:lnTo>
                    <a:pt x="3908" y="2777"/>
                  </a:lnTo>
                  <a:cubicBezTo>
                    <a:pt x="3908" y="2337"/>
                    <a:pt x="3641" y="1840"/>
                    <a:pt x="3316" y="1649"/>
                  </a:cubicBezTo>
                  <a:lnTo>
                    <a:pt x="583" y="73"/>
                  </a:lnTo>
                  <a:cubicBezTo>
                    <a:pt x="499" y="23"/>
                    <a:pt x="4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526575" y="1260200"/>
              <a:ext cx="69050" cy="100300"/>
            </a:xfrm>
            <a:custGeom>
              <a:avLst/>
              <a:gdLst/>
              <a:ahLst/>
              <a:cxnLst/>
              <a:rect l="l" t="t" r="r" b="b"/>
              <a:pathLst>
                <a:path w="2762" h="4012" extrusionOk="0">
                  <a:moveTo>
                    <a:pt x="833" y="1"/>
                  </a:moveTo>
                  <a:cubicBezTo>
                    <a:pt x="345" y="1"/>
                    <a:pt x="0" y="453"/>
                    <a:pt x="0" y="1208"/>
                  </a:cubicBezTo>
                  <a:cubicBezTo>
                    <a:pt x="0" y="2230"/>
                    <a:pt x="621" y="3405"/>
                    <a:pt x="1376" y="3845"/>
                  </a:cubicBezTo>
                  <a:cubicBezTo>
                    <a:pt x="1573" y="3958"/>
                    <a:pt x="1760" y="4012"/>
                    <a:pt x="1929" y="4012"/>
                  </a:cubicBezTo>
                  <a:cubicBezTo>
                    <a:pt x="2419" y="4012"/>
                    <a:pt x="2762" y="3563"/>
                    <a:pt x="2762" y="2803"/>
                  </a:cubicBezTo>
                  <a:cubicBezTo>
                    <a:pt x="2762" y="1791"/>
                    <a:pt x="2141" y="606"/>
                    <a:pt x="1376" y="166"/>
                  </a:cubicBezTo>
                  <a:cubicBezTo>
                    <a:pt x="1184" y="54"/>
                    <a:pt x="1000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3536850" y="1275325"/>
              <a:ext cx="48500" cy="70275"/>
            </a:xfrm>
            <a:custGeom>
              <a:avLst/>
              <a:gdLst/>
              <a:ahLst/>
              <a:cxnLst/>
              <a:rect l="l" t="t" r="r" b="b"/>
              <a:pathLst>
                <a:path w="1940" h="2811" extrusionOk="0">
                  <a:moveTo>
                    <a:pt x="581" y="0"/>
                  </a:moveTo>
                  <a:cubicBezTo>
                    <a:pt x="239" y="0"/>
                    <a:pt x="0" y="315"/>
                    <a:pt x="0" y="842"/>
                  </a:cubicBezTo>
                  <a:cubicBezTo>
                    <a:pt x="0" y="1558"/>
                    <a:pt x="430" y="2380"/>
                    <a:pt x="965" y="2695"/>
                  </a:cubicBezTo>
                  <a:cubicBezTo>
                    <a:pt x="1102" y="2773"/>
                    <a:pt x="1232" y="2810"/>
                    <a:pt x="1350" y="2810"/>
                  </a:cubicBezTo>
                  <a:cubicBezTo>
                    <a:pt x="1696" y="2810"/>
                    <a:pt x="1940" y="2494"/>
                    <a:pt x="1940" y="1960"/>
                  </a:cubicBezTo>
                  <a:cubicBezTo>
                    <a:pt x="1940" y="1252"/>
                    <a:pt x="1500" y="421"/>
                    <a:pt x="965" y="115"/>
                  </a:cubicBezTo>
                  <a:cubicBezTo>
                    <a:pt x="829" y="37"/>
                    <a:pt x="699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3551425" y="1296350"/>
              <a:ext cx="19375" cy="28175"/>
            </a:xfrm>
            <a:custGeom>
              <a:avLst/>
              <a:gdLst/>
              <a:ahLst/>
              <a:cxnLst/>
              <a:rect l="l" t="t" r="r" b="b"/>
              <a:pathLst>
                <a:path w="775" h="1127" extrusionOk="0">
                  <a:moveTo>
                    <a:pt x="227" y="0"/>
                  </a:moveTo>
                  <a:cubicBezTo>
                    <a:pt x="94" y="0"/>
                    <a:pt x="0" y="123"/>
                    <a:pt x="0" y="335"/>
                  </a:cubicBezTo>
                  <a:cubicBezTo>
                    <a:pt x="0" y="622"/>
                    <a:pt x="172" y="956"/>
                    <a:pt x="382" y="1080"/>
                  </a:cubicBezTo>
                  <a:cubicBezTo>
                    <a:pt x="438" y="1112"/>
                    <a:pt x="491" y="1127"/>
                    <a:pt x="538" y="1127"/>
                  </a:cubicBezTo>
                  <a:cubicBezTo>
                    <a:pt x="678" y="1127"/>
                    <a:pt x="774" y="998"/>
                    <a:pt x="774" y="784"/>
                  </a:cubicBezTo>
                  <a:cubicBezTo>
                    <a:pt x="774" y="497"/>
                    <a:pt x="602" y="173"/>
                    <a:pt x="382" y="48"/>
                  </a:cubicBezTo>
                  <a:cubicBezTo>
                    <a:pt x="327" y="16"/>
                    <a:pt x="27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521325" y="1331975"/>
              <a:ext cx="12925" cy="18750"/>
            </a:xfrm>
            <a:custGeom>
              <a:avLst/>
              <a:gdLst/>
              <a:ahLst/>
              <a:cxnLst/>
              <a:rect l="l" t="t" r="r" b="b"/>
              <a:pathLst>
                <a:path w="517" h="750" extrusionOk="0">
                  <a:moveTo>
                    <a:pt x="159" y="0"/>
                  </a:moveTo>
                  <a:cubicBezTo>
                    <a:pt x="65" y="0"/>
                    <a:pt x="0" y="85"/>
                    <a:pt x="0" y="229"/>
                  </a:cubicBezTo>
                  <a:cubicBezTo>
                    <a:pt x="0" y="420"/>
                    <a:pt x="115" y="639"/>
                    <a:pt x="258" y="716"/>
                  </a:cubicBezTo>
                  <a:cubicBezTo>
                    <a:pt x="296" y="739"/>
                    <a:pt x="332" y="749"/>
                    <a:pt x="364" y="749"/>
                  </a:cubicBezTo>
                  <a:cubicBezTo>
                    <a:pt x="454" y="749"/>
                    <a:pt x="516" y="666"/>
                    <a:pt x="516" y="525"/>
                  </a:cubicBezTo>
                  <a:cubicBezTo>
                    <a:pt x="516" y="334"/>
                    <a:pt x="401" y="114"/>
                    <a:pt x="258" y="28"/>
                  </a:cubicBezTo>
                  <a:cubicBezTo>
                    <a:pt x="223" y="9"/>
                    <a:pt x="18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3592500" y="1373875"/>
              <a:ext cx="12925" cy="18900"/>
            </a:xfrm>
            <a:custGeom>
              <a:avLst/>
              <a:gdLst/>
              <a:ahLst/>
              <a:cxnLst/>
              <a:rect l="l" t="t" r="r" b="b"/>
              <a:pathLst>
                <a:path w="517" h="756" extrusionOk="0">
                  <a:moveTo>
                    <a:pt x="153" y="0"/>
                  </a:moveTo>
                  <a:cubicBezTo>
                    <a:pt x="63" y="0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6" y="744"/>
                    <a:pt x="332" y="755"/>
                    <a:pt x="364" y="755"/>
                  </a:cubicBezTo>
                  <a:cubicBezTo>
                    <a:pt x="454" y="755"/>
                    <a:pt x="517" y="671"/>
                    <a:pt x="517" y="531"/>
                  </a:cubicBezTo>
                  <a:cubicBezTo>
                    <a:pt x="517" y="339"/>
                    <a:pt x="402" y="120"/>
                    <a:pt x="259" y="34"/>
                  </a:cubicBezTo>
                  <a:cubicBezTo>
                    <a:pt x="221" y="11"/>
                    <a:pt x="185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521325" y="1236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7" y="1"/>
                  </a:moveTo>
                  <a:cubicBezTo>
                    <a:pt x="64" y="1"/>
                    <a:pt x="0" y="90"/>
                    <a:pt x="0" y="233"/>
                  </a:cubicBezTo>
                  <a:cubicBezTo>
                    <a:pt x="0" y="415"/>
                    <a:pt x="115" y="644"/>
                    <a:pt x="258" y="720"/>
                  </a:cubicBezTo>
                  <a:cubicBezTo>
                    <a:pt x="296" y="743"/>
                    <a:pt x="332" y="754"/>
                    <a:pt x="364" y="754"/>
                  </a:cubicBezTo>
                  <a:cubicBezTo>
                    <a:pt x="454" y="754"/>
                    <a:pt x="516" y="670"/>
                    <a:pt x="516" y="529"/>
                  </a:cubicBezTo>
                  <a:cubicBezTo>
                    <a:pt x="516" y="338"/>
                    <a:pt x="401" y="118"/>
                    <a:pt x="258" y="32"/>
                  </a:cubicBezTo>
                  <a:cubicBezTo>
                    <a:pt x="222" y="11"/>
                    <a:pt x="188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3592500" y="1278075"/>
              <a:ext cx="12925" cy="18850"/>
            </a:xfrm>
            <a:custGeom>
              <a:avLst/>
              <a:gdLst/>
              <a:ahLst/>
              <a:cxnLst/>
              <a:rect l="l" t="t" r="r" b="b"/>
              <a:pathLst>
                <a:path w="517" h="754" extrusionOk="0">
                  <a:moveTo>
                    <a:pt x="153" y="1"/>
                  </a:moveTo>
                  <a:cubicBezTo>
                    <a:pt x="63" y="1"/>
                    <a:pt x="1" y="84"/>
                    <a:pt x="1" y="225"/>
                  </a:cubicBezTo>
                  <a:cubicBezTo>
                    <a:pt x="1" y="416"/>
                    <a:pt x="115" y="636"/>
                    <a:pt x="259" y="722"/>
                  </a:cubicBezTo>
                  <a:cubicBezTo>
                    <a:pt x="295" y="744"/>
                    <a:pt x="329" y="754"/>
                    <a:pt x="360" y="754"/>
                  </a:cubicBezTo>
                  <a:cubicBezTo>
                    <a:pt x="452" y="754"/>
                    <a:pt x="517" y="664"/>
                    <a:pt x="517" y="521"/>
                  </a:cubicBezTo>
                  <a:cubicBezTo>
                    <a:pt x="517" y="340"/>
                    <a:pt x="402" y="110"/>
                    <a:pt x="259" y="34"/>
                  </a:cubicBezTo>
                  <a:cubicBezTo>
                    <a:pt x="221" y="11"/>
                    <a:pt x="185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458975" y="1150875"/>
              <a:ext cx="216925" cy="134750"/>
            </a:xfrm>
            <a:custGeom>
              <a:avLst/>
              <a:gdLst/>
              <a:ahLst/>
              <a:cxnLst/>
              <a:rect l="l" t="t" r="r" b="b"/>
              <a:pathLst>
                <a:path w="8677" h="5390" extrusionOk="0">
                  <a:moveTo>
                    <a:pt x="2756" y="0"/>
                  </a:moveTo>
                  <a:cubicBezTo>
                    <a:pt x="2578" y="0"/>
                    <a:pt x="2399" y="48"/>
                    <a:pt x="2236" y="144"/>
                  </a:cubicBezTo>
                  <a:lnTo>
                    <a:pt x="459" y="1166"/>
                  </a:lnTo>
                  <a:cubicBezTo>
                    <a:pt x="0" y="1434"/>
                    <a:pt x="325" y="2055"/>
                    <a:pt x="1510" y="2733"/>
                  </a:cubicBezTo>
                  <a:cubicBezTo>
                    <a:pt x="1644" y="2810"/>
                    <a:pt x="1787" y="2896"/>
                    <a:pt x="1921" y="2972"/>
                  </a:cubicBezTo>
                  <a:cubicBezTo>
                    <a:pt x="2991" y="3584"/>
                    <a:pt x="4052" y="4205"/>
                    <a:pt x="4052" y="4205"/>
                  </a:cubicBezTo>
                  <a:cubicBezTo>
                    <a:pt x="4195" y="4281"/>
                    <a:pt x="4329" y="4358"/>
                    <a:pt x="4462" y="4444"/>
                  </a:cubicBezTo>
                  <a:cubicBezTo>
                    <a:pt x="5305" y="4926"/>
                    <a:pt x="6089" y="5162"/>
                    <a:pt x="6637" y="5162"/>
                  </a:cubicBezTo>
                  <a:cubicBezTo>
                    <a:pt x="6860" y="5162"/>
                    <a:pt x="7044" y="5123"/>
                    <a:pt x="7176" y="5046"/>
                  </a:cubicBezTo>
                  <a:cubicBezTo>
                    <a:pt x="7310" y="4979"/>
                    <a:pt x="7482" y="4864"/>
                    <a:pt x="7683" y="4759"/>
                  </a:cubicBezTo>
                  <a:cubicBezTo>
                    <a:pt x="7773" y="4712"/>
                    <a:pt x="7852" y="4692"/>
                    <a:pt x="7922" y="4692"/>
                  </a:cubicBezTo>
                  <a:cubicBezTo>
                    <a:pt x="8332" y="4692"/>
                    <a:pt x="8409" y="5390"/>
                    <a:pt x="8409" y="5390"/>
                  </a:cubicBezTo>
                  <a:cubicBezTo>
                    <a:pt x="8409" y="5390"/>
                    <a:pt x="8571" y="5342"/>
                    <a:pt x="8600" y="5275"/>
                  </a:cubicBezTo>
                  <a:cubicBezTo>
                    <a:pt x="8600" y="4549"/>
                    <a:pt x="8676" y="3240"/>
                    <a:pt x="8285" y="3039"/>
                  </a:cubicBezTo>
                  <a:cubicBezTo>
                    <a:pt x="7969" y="2886"/>
                    <a:pt x="7176" y="2399"/>
                    <a:pt x="7176" y="2399"/>
                  </a:cubicBezTo>
                  <a:lnTo>
                    <a:pt x="5045" y="1166"/>
                  </a:lnTo>
                  <a:lnTo>
                    <a:pt x="3268" y="144"/>
                  </a:lnTo>
                  <a:cubicBezTo>
                    <a:pt x="3110" y="48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3458975" y="1145800"/>
              <a:ext cx="222900" cy="129125"/>
            </a:xfrm>
            <a:custGeom>
              <a:avLst/>
              <a:gdLst/>
              <a:ahLst/>
              <a:cxnLst/>
              <a:rect l="l" t="t" r="r" b="b"/>
              <a:pathLst>
                <a:path w="8916" h="5165" extrusionOk="0">
                  <a:moveTo>
                    <a:pt x="2756" y="0"/>
                  </a:moveTo>
                  <a:cubicBezTo>
                    <a:pt x="2578" y="0"/>
                    <a:pt x="2399" y="46"/>
                    <a:pt x="2236" y="137"/>
                  </a:cubicBezTo>
                  <a:lnTo>
                    <a:pt x="459" y="1169"/>
                  </a:lnTo>
                  <a:cubicBezTo>
                    <a:pt x="0" y="1436"/>
                    <a:pt x="325" y="2048"/>
                    <a:pt x="1510" y="2736"/>
                  </a:cubicBezTo>
                  <a:cubicBezTo>
                    <a:pt x="1644" y="2812"/>
                    <a:pt x="1787" y="2888"/>
                    <a:pt x="1921" y="2974"/>
                  </a:cubicBezTo>
                  <a:cubicBezTo>
                    <a:pt x="2991" y="3586"/>
                    <a:pt x="4052" y="4198"/>
                    <a:pt x="4052" y="4198"/>
                  </a:cubicBezTo>
                  <a:cubicBezTo>
                    <a:pt x="4195" y="4284"/>
                    <a:pt x="4329" y="4360"/>
                    <a:pt x="4462" y="4436"/>
                  </a:cubicBezTo>
                  <a:cubicBezTo>
                    <a:pt x="5306" y="4926"/>
                    <a:pt x="6091" y="5164"/>
                    <a:pt x="6639" y="5164"/>
                  </a:cubicBezTo>
                  <a:cubicBezTo>
                    <a:pt x="6861" y="5164"/>
                    <a:pt x="7044" y="5125"/>
                    <a:pt x="7176" y="5048"/>
                  </a:cubicBezTo>
                  <a:cubicBezTo>
                    <a:pt x="7644" y="4780"/>
                    <a:pt x="8781" y="4121"/>
                    <a:pt x="8781" y="4121"/>
                  </a:cubicBezTo>
                  <a:cubicBezTo>
                    <a:pt x="8781" y="4121"/>
                    <a:pt x="8915" y="3357"/>
                    <a:pt x="8390" y="3099"/>
                  </a:cubicBezTo>
                  <a:cubicBezTo>
                    <a:pt x="8074" y="2936"/>
                    <a:pt x="7176" y="2392"/>
                    <a:pt x="7176" y="2392"/>
                  </a:cubicBezTo>
                  <a:lnTo>
                    <a:pt x="5045" y="1169"/>
                  </a:lnTo>
                  <a:lnTo>
                    <a:pt x="3268" y="137"/>
                  </a:lnTo>
                  <a:cubicBezTo>
                    <a:pt x="3110" y="46"/>
                    <a:pt x="2934" y="0"/>
                    <a:pt x="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3670239" y="1169500"/>
              <a:ext cx="280225" cy="183500"/>
            </a:xfrm>
            <a:custGeom>
              <a:avLst/>
              <a:gdLst/>
              <a:ahLst/>
              <a:cxnLst/>
              <a:rect l="l" t="t" r="r" b="b"/>
              <a:pathLst>
                <a:path w="11209" h="7340" extrusionOk="0">
                  <a:moveTo>
                    <a:pt x="11209" y="1"/>
                  </a:moveTo>
                  <a:lnTo>
                    <a:pt x="0" y="6470"/>
                  </a:lnTo>
                  <a:lnTo>
                    <a:pt x="0" y="7339"/>
                  </a:lnTo>
                  <a:lnTo>
                    <a:pt x="11209" y="861"/>
                  </a:lnTo>
                  <a:lnTo>
                    <a:pt x="11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78" y="218272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5710938" y="219615"/>
            <a:ext cx="3152518" cy="60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PROJECT OUTLINE </a:t>
            </a:r>
          </a:p>
        </p:txBody>
      </p:sp>
      <p:cxnSp>
        <p:nvCxnSpPr>
          <p:cNvPr id="929" name="Google Shape;929;p37"/>
          <p:cNvCxnSpPr/>
          <p:nvPr/>
        </p:nvCxnSpPr>
        <p:spPr>
          <a:xfrm>
            <a:off x="8550725" y="140275"/>
            <a:ext cx="5700" cy="67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37"/>
          <p:cNvCxnSpPr/>
          <p:nvPr/>
        </p:nvCxnSpPr>
        <p:spPr>
          <a:xfrm>
            <a:off x="8445525" y="140275"/>
            <a:ext cx="0" cy="106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1" name="Google Shape;931;p37"/>
          <p:cNvCxnSpPr/>
          <p:nvPr/>
        </p:nvCxnSpPr>
        <p:spPr>
          <a:xfrm>
            <a:off x="123825" y="4091425"/>
            <a:ext cx="1174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2" name="Google Shape;932;p37"/>
          <p:cNvCxnSpPr/>
          <p:nvPr/>
        </p:nvCxnSpPr>
        <p:spPr>
          <a:xfrm>
            <a:off x="123825" y="4215975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33" name="Google Shape;933;p37"/>
          <p:cNvGrpSpPr/>
          <p:nvPr/>
        </p:nvGrpSpPr>
        <p:grpSpPr>
          <a:xfrm flipH="1">
            <a:off x="419652" y="812571"/>
            <a:ext cx="717597" cy="557552"/>
            <a:chOff x="1952075" y="1771825"/>
            <a:chExt cx="533450" cy="414475"/>
          </a:xfrm>
        </p:grpSpPr>
        <p:sp>
          <p:nvSpPr>
            <p:cNvPr id="934" name="Google Shape;934;p37"/>
            <p:cNvSpPr/>
            <p:nvPr/>
          </p:nvSpPr>
          <p:spPr>
            <a:xfrm>
              <a:off x="2366075" y="1775950"/>
              <a:ext cx="101075" cy="181100"/>
            </a:xfrm>
            <a:custGeom>
              <a:avLst/>
              <a:gdLst/>
              <a:ahLst/>
              <a:cxnLst/>
              <a:rect l="l" t="t" r="r" b="b"/>
              <a:pathLst>
                <a:path w="4043" h="7244" extrusionOk="0">
                  <a:moveTo>
                    <a:pt x="669" y="0"/>
                  </a:moveTo>
                  <a:lnTo>
                    <a:pt x="0" y="440"/>
                  </a:lnTo>
                  <a:lnTo>
                    <a:pt x="3411" y="7243"/>
                  </a:lnTo>
                  <a:lnTo>
                    <a:pt x="4042" y="682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BD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361050" y="1771825"/>
              <a:ext cx="124475" cy="180975"/>
            </a:xfrm>
            <a:custGeom>
              <a:avLst/>
              <a:gdLst/>
              <a:ahLst/>
              <a:cxnLst/>
              <a:rect l="l" t="t" r="r" b="b"/>
              <a:pathLst>
                <a:path w="4979" h="7239" extrusionOk="0">
                  <a:moveTo>
                    <a:pt x="1497" y="1"/>
                  </a:moveTo>
                  <a:cubicBezTo>
                    <a:pt x="615" y="1"/>
                    <a:pt x="1" y="816"/>
                    <a:pt x="1" y="2182"/>
                  </a:cubicBezTo>
                  <a:cubicBezTo>
                    <a:pt x="1" y="4016"/>
                    <a:pt x="1109" y="6147"/>
                    <a:pt x="2485" y="6940"/>
                  </a:cubicBezTo>
                  <a:cubicBezTo>
                    <a:pt x="2836" y="7143"/>
                    <a:pt x="3171" y="7239"/>
                    <a:pt x="3475" y="7239"/>
                  </a:cubicBezTo>
                  <a:cubicBezTo>
                    <a:pt x="4359" y="7239"/>
                    <a:pt x="4979" y="6424"/>
                    <a:pt x="4979" y="5058"/>
                  </a:cubicBezTo>
                  <a:cubicBezTo>
                    <a:pt x="4979" y="3223"/>
                    <a:pt x="3861" y="1092"/>
                    <a:pt x="2485" y="299"/>
                  </a:cubicBezTo>
                  <a:cubicBezTo>
                    <a:pt x="2133" y="97"/>
                    <a:pt x="1799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345525" y="1782225"/>
              <a:ext cx="124475" cy="180850"/>
            </a:xfrm>
            <a:custGeom>
              <a:avLst/>
              <a:gdLst/>
              <a:ahLst/>
              <a:cxnLst/>
              <a:rect l="l" t="t" r="r" b="b"/>
              <a:pathLst>
                <a:path w="4979" h="7234" extrusionOk="0">
                  <a:moveTo>
                    <a:pt x="1495" y="1"/>
                  </a:moveTo>
                  <a:cubicBezTo>
                    <a:pt x="614" y="1"/>
                    <a:pt x="0" y="821"/>
                    <a:pt x="0" y="2186"/>
                  </a:cubicBezTo>
                  <a:cubicBezTo>
                    <a:pt x="0" y="4011"/>
                    <a:pt x="1109" y="6142"/>
                    <a:pt x="2485" y="6935"/>
                  </a:cubicBezTo>
                  <a:cubicBezTo>
                    <a:pt x="2836" y="7137"/>
                    <a:pt x="3171" y="7233"/>
                    <a:pt x="3475" y="7233"/>
                  </a:cubicBezTo>
                  <a:cubicBezTo>
                    <a:pt x="4359" y="7233"/>
                    <a:pt x="4979" y="6418"/>
                    <a:pt x="4979" y="5052"/>
                  </a:cubicBezTo>
                  <a:cubicBezTo>
                    <a:pt x="4979" y="3227"/>
                    <a:pt x="3861" y="1097"/>
                    <a:pt x="2485" y="304"/>
                  </a:cubicBezTo>
                  <a:cubicBezTo>
                    <a:pt x="2133" y="98"/>
                    <a:pt x="1798" y="1"/>
                    <a:pt x="1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2293450" y="1839000"/>
              <a:ext cx="124950" cy="127600"/>
            </a:xfrm>
            <a:custGeom>
              <a:avLst/>
              <a:gdLst/>
              <a:ahLst/>
              <a:cxnLst/>
              <a:rect l="l" t="t" r="r" b="b"/>
              <a:pathLst>
                <a:path w="4998" h="5104" extrusionOk="0">
                  <a:moveTo>
                    <a:pt x="3545" y="1"/>
                  </a:moveTo>
                  <a:lnTo>
                    <a:pt x="0" y="2046"/>
                  </a:lnTo>
                  <a:lnTo>
                    <a:pt x="1510" y="5103"/>
                  </a:lnTo>
                  <a:lnTo>
                    <a:pt x="4998" y="3097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2372050" y="1837350"/>
              <a:ext cx="55675" cy="81075"/>
            </a:xfrm>
            <a:custGeom>
              <a:avLst/>
              <a:gdLst/>
              <a:ahLst/>
              <a:cxnLst/>
              <a:rect l="l" t="t" r="r" b="b"/>
              <a:pathLst>
                <a:path w="2227" h="3243" extrusionOk="0">
                  <a:moveTo>
                    <a:pt x="672" y="0"/>
                  </a:moveTo>
                  <a:cubicBezTo>
                    <a:pt x="275" y="0"/>
                    <a:pt x="0" y="363"/>
                    <a:pt x="0" y="975"/>
                  </a:cubicBezTo>
                  <a:cubicBezTo>
                    <a:pt x="0" y="1796"/>
                    <a:pt x="497" y="2752"/>
                    <a:pt x="1118" y="3105"/>
                  </a:cubicBezTo>
                  <a:cubicBezTo>
                    <a:pt x="1275" y="3199"/>
                    <a:pt x="1425" y="3243"/>
                    <a:pt x="1561" y="3243"/>
                  </a:cubicBezTo>
                  <a:cubicBezTo>
                    <a:pt x="1952" y="3243"/>
                    <a:pt x="2227" y="2875"/>
                    <a:pt x="2227" y="2265"/>
                  </a:cubicBezTo>
                  <a:cubicBezTo>
                    <a:pt x="2227" y="1443"/>
                    <a:pt x="1730" y="487"/>
                    <a:pt x="1118" y="134"/>
                  </a:cubicBezTo>
                  <a:cubicBezTo>
                    <a:pt x="959" y="43"/>
                    <a:pt x="808" y="0"/>
                    <a:pt x="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2395200" y="1798050"/>
              <a:ext cx="17225" cy="25125"/>
            </a:xfrm>
            <a:custGeom>
              <a:avLst/>
              <a:gdLst/>
              <a:ahLst/>
              <a:cxnLst/>
              <a:rect l="l" t="t" r="r" b="b"/>
              <a:pathLst>
                <a:path w="689" h="1005" extrusionOk="0">
                  <a:moveTo>
                    <a:pt x="208" y="0"/>
                  </a:moveTo>
                  <a:cubicBezTo>
                    <a:pt x="86" y="0"/>
                    <a:pt x="1" y="116"/>
                    <a:pt x="1" y="301"/>
                  </a:cubicBezTo>
                  <a:cubicBezTo>
                    <a:pt x="1" y="559"/>
                    <a:pt x="154" y="855"/>
                    <a:pt x="345" y="961"/>
                  </a:cubicBezTo>
                  <a:cubicBezTo>
                    <a:pt x="395" y="991"/>
                    <a:pt x="443" y="1005"/>
                    <a:pt x="486" y="1005"/>
                  </a:cubicBezTo>
                  <a:cubicBezTo>
                    <a:pt x="606" y="1005"/>
                    <a:pt x="689" y="893"/>
                    <a:pt x="689" y="703"/>
                  </a:cubicBezTo>
                  <a:cubicBezTo>
                    <a:pt x="689" y="445"/>
                    <a:pt x="536" y="148"/>
                    <a:pt x="345" y="43"/>
                  </a:cubicBezTo>
                  <a:cubicBezTo>
                    <a:pt x="296" y="14"/>
                    <a:pt x="25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2432250" y="1921875"/>
              <a:ext cx="17225" cy="25250"/>
            </a:xfrm>
            <a:custGeom>
              <a:avLst/>
              <a:gdLst/>
              <a:ahLst/>
              <a:cxnLst/>
              <a:rect l="l" t="t" r="r" b="b"/>
              <a:pathLst>
                <a:path w="689" h="1010" extrusionOk="0">
                  <a:moveTo>
                    <a:pt x="210" y="1"/>
                  </a:moveTo>
                  <a:cubicBezTo>
                    <a:pt x="86" y="1"/>
                    <a:pt x="0" y="114"/>
                    <a:pt x="0" y="307"/>
                  </a:cubicBezTo>
                  <a:cubicBezTo>
                    <a:pt x="0" y="556"/>
                    <a:pt x="153" y="852"/>
                    <a:pt x="344" y="967"/>
                  </a:cubicBezTo>
                  <a:cubicBezTo>
                    <a:pt x="393" y="996"/>
                    <a:pt x="439" y="1010"/>
                    <a:pt x="481" y="1010"/>
                  </a:cubicBezTo>
                  <a:cubicBezTo>
                    <a:pt x="603" y="1010"/>
                    <a:pt x="688" y="894"/>
                    <a:pt x="688" y="709"/>
                  </a:cubicBezTo>
                  <a:cubicBezTo>
                    <a:pt x="688" y="451"/>
                    <a:pt x="535" y="154"/>
                    <a:pt x="344" y="40"/>
                  </a:cubicBezTo>
                  <a:cubicBezTo>
                    <a:pt x="296" y="1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956375" y="1967175"/>
              <a:ext cx="58575" cy="50775"/>
            </a:xfrm>
            <a:custGeom>
              <a:avLst/>
              <a:gdLst/>
              <a:ahLst/>
              <a:cxnLst/>
              <a:rect l="l" t="t" r="r" b="b"/>
              <a:pathLst>
                <a:path w="2343" h="2031" extrusionOk="0">
                  <a:moveTo>
                    <a:pt x="1952" y="1"/>
                  </a:moveTo>
                  <a:cubicBezTo>
                    <a:pt x="1651" y="1"/>
                    <a:pt x="1213" y="84"/>
                    <a:pt x="775" y="464"/>
                  </a:cubicBezTo>
                  <a:cubicBezTo>
                    <a:pt x="1" y="1133"/>
                    <a:pt x="49" y="2031"/>
                    <a:pt x="49" y="2031"/>
                  </a:cubicBezTo>
                  <a:lnTo>
                    <a:pt x="1587" y="1142"/>
                  </a:lnTo>
                  <a:lnTo>
                    <a:pt x="2342" y="53"/>
                  </a:lnTo>
                  <a:cubicBezTo>
                    <a:pt x="2342" y="53"/>
                    <a:pt x="2190" y="1"/>
                    <a:pt x="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2003925" y="1836625"/>
              <a:ext cx="335175" cy="342575"/>
            </a:xfrm>
            <a:custGeom>
              <a:avLst/>
              <a:gdLst/>
              <a:ahLst/>
              <a:cxnLst/>
              <a:rect l="l" t="t" r="r" b="b"/>
              <a:pathLst>
                <a:path w="13407" h="13703" extrusionOk="0">
                  <a:moveTo>
                    <a:pt x="9527" y="0"/>
                  </a:moveTo>
                  <a:lnTo>
                    <a:pt x="0" y="5495"/>
                  </a:lnTo>
                  <a:lnTo>
                    <a:pt x="4052" y="13703"/>
                  </a:lnTo>
                  <a:lnTo>
                    <a:pt x="13407" y="8304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978125" y="1969050"/>
              <a:ext cx="149575" cy="217250"/>
            </a:xfrm>
            <a:custGeom>
              <a:avLst/>
              <a:gdLst/>
              <a:ahLst/>
              <a:cxnLst/>
              <a:rect l="l" t="t" r="r" b="b"/>
              <a:pathLst>
                <a:path w="5983" h="8690" extrusionOk="0">
                  <a:moveTo>
                    <a:pt x="1806" y="0"/>
                  </a:moveTo>
                  <a:cubicBezTo>
                    <a:pt x="747" y="0"/>
                    <a:pt x="1" y="979"/>
                    <a:pt x="1" y="2615"/>
                  </a:cubicBezTo>
                  <a:cubicBezTo>
                    <a:pt x="1" y="4822"/>
                    <a:pt x="1348" y="7374"/>
                    <a:pt x="2991" y="8329"/>
                  </a:cubicBezTo>
                  <a:cubicBezTo>
                    <a:pt x="3414" y="8573"/>
                    <a:pt x="3816" y="8689"/>
                    <a:pt x="4181" y="8689"/>
                  </a:cubicBezTo>
                  <a:cubicBezTo>
                    <a:pt x="5241" y="8689"/>
                    <a:pt x="5982" y="7710"/>
                    <a:pt x="5982" y="6074"/>
                  </a:cubicBezTo>
                  <a:cubicBezTo>
                    <a:pt x="5982" y="3867"/>
                    <a:pt x="4644" y="1306"/>
                    <a:pt x="2991" y="360"/>
                  </a:cubicBezTo>
                  <a:cubicBezTo>
                    <a:pt x="2571" y="116"/>
                    <a:pt x="2170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995325" y="2001550"/>
              <a:ext cx="107050" cy="155725"/>
            </a:xfrm>
            <a:custGeom>
              <a:avLst/>
              <a:gdLst/>
              <a:ahLst/>
              <a:cxnLst/>
              <a:rect l="l" t="t" r="r" b="b"/>
              <a:pathLst>
                <a:path w="4282" h="6229" extrusionOk="0">
                  <a:moveTo>
                    <a:pt x="1294" y="0"/>
                  </a:moveTo>
                  <a:cubicBezTo>
                    <a:pt x="532" y="0"/>
                    <a:pt x="0" y="703"/>
                    <a:pt x="0" y="1879"/>
                  </a:cubicBezTo>
                  <a:cubicBezTo>
                    <a:pt x="0" y="3455"/>
                    <a:pt x="956" y="5290"/>
                    <a:pt x="2141" y="5968"/>
                  </a:cubicBezTo>
                  <a:cubicBezTo>
                    <a:pt x="2445" y="6145"/>
                    <a:pt x="2733" y="6228"/>
                    <a:pt x="2995" y="6228"/>
                  </a:cubicBezTo>
                  <a:cubicBezTo>
                    <a:pt x="3753" y="6228"/>
                    <a:pt x="4281" y="5526"/>
                    <a:pt x="4281" y="4354"/>
                  </a:cubicBezTo>
                  <a:cubicBezTo>
                    <a:pt x="4281" y="2777"/>
                    <a:pt x="3326" y="942"/>
                    <a:pt x="2141" y="254"/>
                  </a:cubicBezTo>
                  <a:cubicBezTo>
                    <a:pt x="1840" y="82"/>
                    <a:pt x="1553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2018500" y="2041425"/>
              <a:ext cx="53300" cy="77475"/>
            </a:xfrm>
            <a:custGeom>
              <a:avLst/>
              <a:gdLst/>
              <a:ahLst/>
              <a:cxnLst/>
              <a:rect l="l" t="t" r="r" b="b"/>
              <a:pathLst>
                <a:path w="2132" h="3099" extrusionOk="0">
                  <a:moveTo>
                    <a:pt x="643" y="1"/>
                  </a:moveTo>
                  <a:cubicBezTo>
                    <a:pt x="264" y="1"/>
                    <a:pt x="0" y="351"/>
                    <a:pt x="0" y="934"/>
                  </a:cubicBezTo>
                  <a:cubicBezTo>
                    <a:pt x="0" y="1717"/>
                    <a:pt x="478" y="2625"/>
                    <a:pt x="1071" y="2969"/>
                  </a:cubicBezTo>
                  <a:cubicBezTo>
                    <a:pt x="1220" y="3057"/>
                    <a:pt x="1363" y="3099"/>
                    <a:pt x="1492" y="3099"/>
                  </a:cubicBezTo>
                  <a:cubicBezTo>
                    <a:pt x="1867" y="3099"/>
                    <a:pt x="2131" y="2749"/>
                    <a:pt x="2131" y="2166"/>
                  </a:cubicBezTo>
                  <a:cubicBezTo>
                    <a:pt x="2131" y="1383"/>
                    <a:pt x="1653" y="465"/>
                    <a:pt x="1071" y="131"/>
                  </a:cubicBezTo>
                  <a:cubicBezTo>
                    <a:pt x="919" y="43"/>
                    <a:pt x="77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2031150" y="2059450"/>
              <a:ext cx="27500" cy="39900"/>
            </a:xfrm>
            <a:custGeom>
              <a:avLst/>
              <a:gdLst/>
              <a:ahLst/>
              <a:cxnLst/>
              <a:rect l="l" t="t" r="r" b="b"/>
              <a:pathLst>
                <a:path w="1100" h="1596" extrusionOk="0">
                  <a:moveTo>
                    <a:pt x="329" y="0"/>
                  </a:moveTo>
                  <a:cubicBezTo>
                    <a:pt x="138" y="0"/>
                    <a:pt x="1" y="182"/>
                    <a:pt x="1" y="480"/>
                  </a:cubicBezTo>
                  <a:cubicBezTo>
                    <a:pt x="1" y="881"/>
                    <a:pt x="249" y="1359"/>
                    <a:pt x="545" y="1531"/>
                  </a:cubicBezTo>
                  <a:cubicBezTo>
                    <a:pt x="623" y="1575"/>
                    <a:pt x="697" y="1596"/>
                    <a:pt x="765" y="1596"/>
                  </a:cubicBezTo>
                  <a:cubicBezTo>
                    <a:pt x="962" y="1596"/>
                    <a:pt x="1100" y="1417"/>
                    <a:pt x="1100" y="1111"/>
                  </a:cubicBezTo>
                  <a:cubicBezTo>
                    <a:pt x="1100" y="709"/>
                    <a:pt x="851" y="241"/>
                    <a:pt x="545" y="69"/>
                  </a:cubicBezTo>
                  <a:cubicBezTo>
                    <a:pt x="469" y="22"/>
                    <a:pt x="396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214850" y="1832400"/>
              <a:ext cx="149575" cy="217375"/>
            </a:xfrm>
            <a:custGeom>
              <a:avLst/>
              <a:gdLst/>
              <a:ahLst/>
              <a:cxnLst/>
              <a:rect l="l" t="t" r="r" b="b"/>
              <a:pathLst>
                <a:path w="5983" h="8695" extrusionOk="0">
                  <a:moveTo>
                    <a:pt x="1803" y="1"/>
                  </a:moveTo>
                  <a:cubicBezTo>
                    <a:pt x="742" y="1"/>
                    <a:pt x="1" y="982"/>
                    <a:pt x="1" y="2625"/>
                  </a:cubicBezTo>
                  <a:cubicBezTo>
                    <a:pt x="1" y="4823"/>
                    <a:pt x="1339" y="7384"/>
                    <a:pt x="2992" y="8339"/>
                  </a:cubicBezTo>
                  <a:cubicBezTo>
                    <a:pt x="3413" y="8580"/>
                    <a:pt x="3814" y="8695"/>
                    <a:pt x="4178" y="8695"/>
                  </a:cubicBezTo>
                  <a:cubicBezTo>
                    <a:pt x="5240" y="8695"/>
                    <a:pt x="5982" y="7719"/>
                    <a:pt x="5982" y="6074"/>
                  </a:cubicBezTo>
                  <a:cubicBezTo>
                    <a:pt x="5982" y="3877"/>
                    <a:pt x="4645" y="1316"/>
                    <a:pt x="2992" y="360"/>
                  </a:cubicBezTo>
                  <a:cubicBezTo>
                    <a:pt x="2569" y="116"/>
                    <a:pt x="2167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1980750" y="1808650"/>
              <a:ext cx="415200" cy="309150"/>
            </a:xfrm>
            <a:custGeom>
              <a:avLst/>
              <a:gdLst/>
              <a:ahLst/>
              <a:cxnLst/>
              <a:rect l="l" t="t" r="r" b="b"/>
              <a:pathLst>
                <a:path w="16608" h="12366" extrusionOk="0">
                  <a:moveTo>
                    <a:pt x="11598" y="1"/>
                  </a:moveTo>
                  <a:cubicBezTo>
                    <a:pt x="11244" y="1"/>
                    <a:pt x="10913" y="87"/>
                    <a:pt x="10617" y="259"/>
                  </a:cubicBezTo>
                  <a:lnTo>
                    <a:pt x="1" y="6528"/>
                  </a:lnTo>
                  <a:cubicBezTo>
                    <a:pt x="1" y="6528"/>
                    <a:pt x="266" y="6372"/>
                    <a:pt x="764" y="6372"/>
                  </a:cubicBezTo>
                  <a:cubicBezTo>
                    <a:pt x="1138" y="6372"/>
                    <a:pt x="1643" y="6459"/>
                    <a:pt x="2265" y="6766"/>
                  </a:cubicBezTo>
                  <a:cubicBezTo>
                    <a:pt x="2504" y="6881"/>
                    <a:pt x="2657" y="7034"/>
                    <a:pt x="2934" y="7225"/>
                  </a:cubicBezTo>
                  <a:cubicBezTo>
                    <a:pt x="4941" y="8630"/>
                    <a:pt x="5992" y="12366"/>
                    <a:pt x="5992" y="12366"/>
                  </a:cubicBezTo>
                  <a:lnTo>
                    <a:pt x="16608" y="6098"/>
                  </a:lnTo>
                  <a:cubicBezTo>
                    <a:pt x="16197" y="3776"/>
                    <a:pt x="14773" y="1425"/>
                    <a:pt x="13091" y="451"/>
                  </a:cubicBezTo>
                  <a:cubicBezTo>
                    <a:pt x="12574" y="151"/>
                    <a:pt x="12067" y="1"/>
                    <a:pt x="1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1952075" y="1965350"/>
              <a:ext cx="178475" cy="152450"/>
            </a:xfrm>
            <a:custGeom>
              <a:avLst/>
              <a:gdLst/>
              <a:ahLst/>
              <a:cxnLst/>
              <a:rect l="l" t="t" r="r" b="b"/>
              <a:pathLst>
                <a:path w="7139" h="6098" extrusionOk="0">
                  <a:moveTo>
                    <a:pt x="2129" y="1"/>
                  </a:moveTo>
                  <a:cubicBezTo>
                    <a:pt x="1775" y="1"/>
                    <a:pt x="1444" y="87"/>
                    <a:pt x="1148" y="260"/>
                  </a:cubicBezTo>
                  <a:cubicBezTo>
                    <a:pt x="593" y="575"/>
                    <a:pt x="202" y="1177"/>
                    <a:pt x="1" y="1970"/>
                  </a:cubicBezTo>
                  <a:lnTo>
                    <a:pt x="221" y="2094"/>
                  </a:lnTo>
                  <a:cubicBezTo>
                    <a:pt x="393" y="1339"/>
                    <a:pt x="756" y="766"/>
                    <a:pt x="1272" y="470"/>
                  </a:cubicBezTo>
                  <a:cubicBezTo>
                    <a:pt x="1530" y="317"/>
                    <a:pt x="1816" y="250"/>
                    <a:pt x="2132" y="250"/>
                  </a:cubicBezTo>
                  <a:cubicBezTo>
                    <a:pt x="2562" y="250"/>
                    <a:pt x="3020" y="384"/>
                    <a:pt x="3498" y="661"/>
                  </a:cubicBezTo>
                  <a:cubicBezTo>
                    <a:pt x="5084" y="1578"/>
                    <a:pt x="6422" y="3757"/>
                    <a:pt x="6871" y="5935"/>
                  </a:cubicBezTo>
                  <a:lnTo>
                    <a:pt x="7139" y="6098"/>
                  </a:lnTo>
                  <a:cubicBezTo>
                    <a:pt x="6728" y="3776"/>
                    <a:pt x="5304" y="1425"/>
                    <a:pt x="3622" y="451"/>
                  </a:cubicBezTo>
                  <a:cubicBezTo>
                    <a:pt x="3105" y="151"/>
                    <a:pt x="2598" y="1"/>
                    <a:pt x="2129" y="1"/>
                  </a:cubicBezTo>
                  <a:close/>
                </a:path>
              </a:pathLst>
            </a:custGeom>
            <a:solidFill>
              <a:srgbClr val="1E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1706245" y="1313815"/>
            <a:ext cx="6478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The Emergency Bunker project </a:t>
            </a:r>
            <a:r>
              <a:rPr lang="en-IN" altLang="en-US" sz="24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is </a:t>
            </a:r>
            <a:r>
              <a:rPr lang="en-US" sz="2400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an IoT-based system for monitoring and controlling an emergency bunker's functionalities. The system will include two primary modes: Safe Mode and Emergency Mode, along with a secure electric box to manage power distribution and consumption.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09E87-E094-7418-2D94-DCE50F5B6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6" y="240865"/>
            <a:ext cx="549275" cy="575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BAE062-B2FC-E73C-A1FE-87A034A389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6792686" y="241608"/>
            <a:ext cx="2073365" cy="397038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CE74-81FB-C1ED-AAC7-4D8EA6B3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3288"/>
            <a:ext cx="7704000" cy="572700"/>
          </a:xfrm>
        </p:spPr>
        <p:txBody>
          <a:bodyPr/>
          <a:lstStyle/>
          <a:p>
            <a:r>
              <a:rPr lang="en-IN" dirty="0"/>
              <a:t>CIRCUIT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0B67-53C5-654D-4942-D1929AA30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6760027" y="237992"/>
            <a:ext cx="2106023" cy="403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F9674-C4D1-3E39-11F9-9485DE626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5" y="237992"/>
            <a:ext cx="549275" cy="57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83650-1AAC-2EF8-C05F-FFE2E430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605" y="673621"/>
            <a:ext cx="5134790" cy="37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855BD6-682A-E09A-FCA1-32AD4EDF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406" y="1251425"/>
            <a:ext cx="4062546" cy="3032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D70B8-8C86-E095-CE64-47088EDA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20" y="1251424"/>
            <a:ext cx="4033275" cy="3032671"/>
          </a:xfrm>
          <a:prstGeom prst="rect">
            <a:avLst/>
          </a:prstGeom>
        </p:spPr>
      </p:pic>
      <p:sp>
        <p:nvSpPr>
          <p:cNvPr id="11" name="Google Shape;543;p36">
            <a:extLst>
              <a:ext uri="{FF2B5EF4-FFF2-40B4-BE49-F238E27FC236}">
                <a16:creationId xmlns:a16="http://schemas.microsoft.com/office/drawing/2014/main" id="{82484D49-6593-8FA3-F02B-AA81234F3846}"/>
              </a:ext>
            </a:extLst>
          </p:cNvPr>
          <p:cNvSpPr txBox="1">
            <a:spLocks/>
          </p:cNvSpPr>
          <p:nvPr/>
        </p:nvSpPr>
        <p:spPr>
          <a:xfrm>
            <a:off x="340320" y="589106"/>
            <a:ext cx="4033275" cy="54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>
              <a:buFont typeface="Inter"/>
              <a:buNone/>
            </a:pPr>
            <a:r>
              <a:rPr lang="en-US" sz="2400" dirty="0">
                <a:latin typeface="DM Sans" pitchFamily="2" charset="0"/>
              </a:rPr>
              <a:t>Safe Mode Circuit</a:t>
            </a:r>
          </a:p>
        </p:txBody>
      </p:sp>
      <p:sp>
        <p:nvSpPr>
          <p:cNvPr id="14" name="Google Shape;543;p36">
            <a:extLst>
              <a:ext uri="{FF2B5EF4-FFF2-40B4-BE49-F238E27FC236}">
                <a16:creationId xmlns:a16="http://schemas.microsoft.com/office/drawing/2014/main" id="{05F6DA00-4FF1-EB64-360F-B4DAE6F5CBD9}"/>
              </a:ext>
            </a:extLst>
          </p:cNvPr>
          <p:cNvSpPr txBox="1">
            <a:spLocks/>
          </p:cNvSpPr>
          <p:nvPr/>
        </p:nvSpPr>
        <p:spPr>
          <a:xfrm>
            <a:off x="4770406" y="589106"/>
            <a:ext cx="4033275" cy="54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>
              <a:buFont typeface="Inter"/>
              <a:buNone/>
            </a:pPr>
            <a:r>
              <a:rPr lang="en-US" sz="2400" dirty="0">
                <a:latin typeface="DM Sans" pitchFamily="2" charset="0"/>
              </a:rPr>
              <a:t>Emergency Mode Circuit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01F3A0-9C92-EA25-B5BD-9F25036715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45" y="237992"/>
            <a:ext cx="549275" cy="575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005F2A-B5EF-9BC7-D58A-B4AB79B69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6760027" y="237992"/>
            <a:ext cx="2106023" cy="4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161F3-F34F-833B-8367-8E8D8A04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F72A-4B59-A3FC-0B21-B1D4C40E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123" y="110700"/>
            <a:ext cx="4961754" cy="829894"/>
          </a:xfrm>
        </p:spPr>
        <p:txBody>
          <a:bodyPr/>
          <a:lstStyle/>
          <a:p>
            <a:r>
              <a:rPr lang="en-IN" sz="2800" dirty="0"/>
              <a:t>ELECTRIC BOX CIRCUIT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117FE-3DB6-9176-824A-924EE38D8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6805747" y="177124"/>
            <a:ext cx="2106023" cy="403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49E9F-7790-E413-4C38-364AD673CE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3" y="177124"/>
            <a:ext cx="549275" cy="575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34CEA-55DD-CFD8-9CEE-508694308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48" y="758033"/>
            <a:ext cx="697290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>
          <a:extLst>
            <a:ext uri="{FF2B5EF4-FFF2-40B4-BE49-F238E27FC236}">
              <a16:creationId xmlns:a16="http://schemas.microsoft.com/office/drawing/2014/main" id="{781C80B8-604B-1692-0875-397C798B1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7">
            <a:extLst>
              <a:ext uri="{FF2B5EF4-FFF2-40B4-BE49-F238E27FC236}">
                <a16:creationId xmlns:a16="http://schemas.microsoft.com/office/drawing/2014/main" id="{865DA59A-8A8E-CF99-C6F2-628822C1F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dirty="0"/>
              <a:t>PROJECT SCOPE </a:t>
            </a:r>
          </a:p>
        </p:txBody>
      </p:sp>
      <p:cxnSp>
        <p:nvCxnSpPr>
          <p:cNvPr id="929" name="Google Shape;929;p37">
            <a:extLst>
              <a:ext uri="{FF2B5EF4-FFF2-40B4-BE49-F238E27FC236}">
                <a16:creationId xmlns:a16="http://schemas.microsoft.com/office/drawing/2014/main" id="{DD963646-AB9E-9F79-EBAD-03521D414713}"/>
              </a:ext>
            </a:extLst>
          </p:cNvPr>
          <p:cNvCxnSpPr/>
          <p:nvPr/>
        </p:nvCxnSpPr>
        <p:spPr>
          <a:xfrm>
            <a:off x="8550725" y="140275"/>
            <a:ext cx="5700" cy="672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37">
            <a:extLst>
              <a:ext uri="{FF2B5EF4-FFF2-40B4-BE49-F238E27FC236}">
                <a16:creationId xmlns:a16="http://schemas.microsoft.com/office/drawing/2014/main" id="{B21BB614-42DF-BA47-CD28-47FDCCD622F5}"/>
              </a:ext>
            </a:extLst>
          </p:cNvPr>
          <p:cNvCxnSpPr/>
          <p:nvPr/>
        </p:nvCxnSpPr>
        <p:spPr>
          <a:xfrm>
            <a:off x="8445525" y="140275"/>
            <a:ext cx="0" cy="1063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1" name="Google Shape;931;p37">
            <a:extLst>
              <a:ext uri="{FF2B5EF4-FFF2-40B4-BE49-F238E27FC236}">
                <a16:creationId xmlns:a16="http://schemas.microsoft.com/office/drawing/2014/main" id="{2326579D-5E74-9D6F-C572-E6D69B0F61D9}"/>
              </a:ext>
            </a:extLst>
          </p:cNvPr>
          <p:cNvCxnSpPr/>
          <p:nvPr/>
        </p:nvCxnSpPr>
        <p:spPr>
          <a:xfrm>
            <a:off x="123825" y="4091425"/>
            <a:ext cx="1174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2" name="Google Shape;932;p37">
            <a:extLst>
              <a:ext uri="{FF2B5EF4-FFF2-40B4-BE49-F238E27FC236}">
                <a16:creationId xmlns:a16="http://schemas.microsoft.com/office/drawing/2014/main" id="{2C0646DC-154D-BA70-ACB6-EDD35678FE34}"/>
              </a:ext>
            </a:extLst>
          </p:cNvPr>
          <p:cNvCxnSpPr/>
          <p:nvPr/>
        </p:nvCxnSpPr>
        <p:spPr>
          <a:xfrm>
            <a:off x="123825" y="4215975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33" name="Google Shape;933;p37">
            <a:extLst>
              <a:ext uri="{FF2B5EF4-FFF2-40B4-BE49-F238E27FC236}">
                <a16:creationId xmlns:a16="http://schemas.microsoft.com/office/drawing/2014/main" id="{2CC05AE7-57A0-DFB6-B528-4BEA9A1671ED}"/>
              </a:ext>
            </a:extLst>
          </p:cNvPr>
          <p:cNvGrpSpPr/>
          <p:nvPr/>
        </p:nvGrpSpPr>
        <p:grpSpPr>
          <a:xfrm flipH="1">
            <a:off x="419652" y="812571"/>
            <a:ext cx="717597" cy="557552"/>
            <a:chOff x="1952075" y="1771825"/>
            <a:chExt cx="533450" cy="414475"/>
          </a:xfrm>
        </p:grpSpPr>
        <p:sp>
          <p:nvSpPr>
            <p:cNvPr id="934" name="Google Shape;934;p37">
              <a:extLst>
                <a:ext uri="{FF2B5EF4-FFF2-40B4-BE49-F238E27FC236}">
                  <a16:creationId xmlns:a16="http://schemas.microsoft.com/office/drawing/2014/main" id="{D4277D25-9530-8C73-539D-3BA86FD231FD}"/>
                </a:ext>
              </a:extLst>
            </p:cNvPr>
            <p:cNvSpPr/>
            <p:nvPr/>
          </p:nvSpPr>
          <p:spPr>
            <a:xfrm>
              <a:off x="2366075" y="1775950"/>
              <a:ext cx="101075" cy="181100"/>
            </a:xfrm>
            <a:custGeom>
              <a:avLst/>
              <a:gdLst/>
              <a:ahLst/>
              <a:cxnLst/>
              <a:rect l="l" t="t" r="r" b="b"/>
              <a:pathLst>
                <a:path w="4043" h="7244" extrusionOk="0">
                  <a:moveTo>
                    <a:pt x="669" y="0"/>
                  </a:moveTo>
                  <a:lnTo>
                    <a:pt x="0" y="440"/>
                  </a:lnTo>
                  <a:lnTo>
                    <a:pt x="3411" y="7243"/>
                  </a:lnTo>
                  <a:lnTo>
                    <a:pt x="4042" y="6823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rgbClr val="BD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>
              <a:extLst>
                <a:ext uri="{FF2B5EF4-FFF2-40B4-BE49-F238E27FC236}">
                  <a16:creationId xmlns:a16="http://schemas.microsoft.com/office/drawing/2014/main" id="{F77F4ECE-BFBF-87FB-964B-37E73E8916F0}"/>
                </a:ext>
              </a:extLst>
            </p:cNvPr>
            <p:cNvSpPr/>
            <p:nvPr/>
          </p:nvSpPr>
          <p:spPr>
            <a:xfrm>
              <a:off x="2361050" y="1771825"/>
              <a:ext cx="124475" cy="180975"/>
            </a:xfrm>
            <a:custGeom>
              <a:avLst/>
              <a:gdLst/>
              <a:ahLst/>
              <a:cxnLst/>
              <a:rect l="l" t="t" r="r" b="b"/>
              <a:pathLst>
                <a:path w="4979" h="7239" extrusionOk="0">
                  <a:moveTo>
                    <a:pt x="1497" y="1"/>
                  </a:moveTo>
                  <a:cubicBezTo>
                    <a:pt x="615" y="1"/>
                    <a:pt x="1" y="816"/>
                    <a:pt x="1" y="2182"/>
                  </a:cubicBezTo>
                  <a:cubicBezTo>
                    <a:pt x="1" y="4016"/>
                    <a:pt x="1109" y="6147"/>
                    <a:pt x="2485" y="6940"/>
                  </a:cubicBezTo>
                  <a:cubicBezTo>
                    <a:pt x="2836" y="7143"/>
                    <a:pt x="3171" y="7239"/>
                    <a:pt x="3475" y="7239"/>
                  </a:cubicBezTo>
                  <a:cubicBezTo>
                    <a:pt x="4359" y="7239"/>
                    <a:pt x="4979" y="6424"/>
                    <a:pt x="4979" y="5058"/>
                  </a:cubicBezTo>
                  <a:cubicBezTo>
                    <a:pt x="4979" y="3223"/>
                    <a:pt x="3861" y="1092"/>
                    <a:pt x="2485" y="299"/>
                  </a:cubicBezTo>
                  <a:cubicBezTo>
                    <a:pt x="2133" y="97"/>
                    <a:pt x="1799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>
              <a:extLst>
                <a:ext uri="{FF2B5EF4-FFF2-40B4-BE49-F238E27FC236}">
                  <a16:creationId xmlns:a16="http://schemas.microsoft.com/office/drawing/2014/main" id="{F47D8A8C-6D66-BEEB-D803-6B0E764E382C}"/>
                </a:ext>
              </a:extLst>
            </p:cNvPr>
            <p:cNvSpPr/>
            <p:nvPr/>
          </p:nvSpPr>
          <p:spPr>
            <a:xfrm>
              <a:off x="2345525" y="1782225"/>
              <a:ext cx="124475" cy="180850"/>
            </a:xfrm>
            <a:custGeom>
              <a:avLst/>
              <a:gdLst/>
              <a:ahLst/>
              <a:cxnLst/>
              <a:rect l="l" t="t" r="r" b="b"/>
              <a:pathLst>
                <a:path w="4979" h="7234" extrusionOk="0">
                  <a:moveTo>
                    <a:pt x="1495" y="1"/>
                  </a:moveTo>
                  <a:cubicBezTo>
                    <a:pt x="614" y="1"/>
                    <a:pt x="0" y="821"/>
                    <a:pt x="0" y="2186"/>
                  </a:cubicBezTo>
                  <a:cubicBezTo>
                    <a:pt x="0" y="4011"/>
                    <a:pt x="1109" y="6142"/>
                    <a:pt x="2485" y="6935"/>
                  </a:cubicBezTo>
                  <a:cubicBezTo>
                    <a:pt x="2836" y="7137"/>
                    <a:pt x="3171" y="7233"/>
                    <a:pt x="3475" y="7233"/>
                  </a:cubicBezTo>
                  <a:cubicBezTo>
                    <a:pt x="4359" y="7233"/>
                    <a:pt x="4979" y="6418"/>
                    <a:pt x="4979" y="5052"/>
                  </a:cubicBezTo>
                  <a:cubicBezTo>
                    <a:pt x="4979" y="3227"/>
                    <a:pt x="3861" y="1097"/>
                    <a:pt x="2485" y="304"/>
                  </a:cubicBezTo>
                  <a:cubicBezTo>
                    <a:pt x="2133" y="98"/>
                    <a:pt x="1798" y="1"/>
                    <a:pt x="1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>
              <a:extLst>
                <a:ext uri="{FF2B5EF4-FFF2-40B4-BE49-F238E27FC236}">
                  <a16:creationId xmlns:a16="http://schemas.microsoft.com/office/drawing/2014/main" id="{5D19C8FF-336A-D93B-704B-F501CBD53EC2}"/>
                </a:ext>
              </a:extLst>
            </p:cNvPr>
            <p:cNvSpPr/>
            <p:nvPr/>
          </p:nvSpPr>
          <p:spPr>
            <a:xfrm>
              <a:off x="2293450" y="1839000"/>
              <a:ext cx="124950" cy="127600"/>
            </a:xfrm>
            <a:custGeom>
              <a:avLst/>
              <a:gdLst/>
              <a:ahLst/>
              <a:cxnLst/>
              <a:rect l="l" t="t" r="r" b="b"/>
              <a:pathLst>
                <a:path w="4998" h="5104" extrusionOk="0">
                  <a:moveTo>
                    <a:pt x="3545" y="1"/>
                  </a:moveTo>
                  <a:lnTo>
                    <a:pt x="0" y="2046"/>
                  </a:lnTo>
                  <a:lnTo>
                    <a:pt x="1510" y="5103"/>
                  </a:lnTo>
                  <a:lnTo>
                    <a:pt x="4998" y="3097"/>
                  </a:lnTo>
                  <a:lnTo>
                    <a:pt x="3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>
              <a:extLst>
                <a:ext uri="{FF2B5EF4-FFF2-40B4-BE49-F238E27FC236}">
                  <a16:creationId xmlns:a16="http://schemas.microsoft.com/office/drawing/2014/main" id="{58CE72F0-7972-AFD3-93AE-C73CFFE70F7D}"/>
                </a:ext>
              </a:extLst>
            </p:cNvPr>
            <p:cNvSpPr/>
            <p:nvPr/>
          </p:nvSpPr>
          <p:spPr>
            <a:xfrm>
              <a:off x="2372050" y="1837350"/>
              <a:ext cx="55675" cy="81075"/>
            </a:xfrm>
            <a:custGeom>
              <a:avLst/>
              <a:gdLst/>
              <a:ahLst/>
              <a:cxnLst/>
              <a:rect l="l" t="t" r="r" b="b"/>
              <a:pathLst>
                <a:path w="2227" h="3243" extrusionOk="0">
                  <a:moveTo>
                    <a:pt x="672" y="0"/>
                  </a:moveTo>
                  <a:cubicBezTo>
                    <a:pt x="275" y="0"/>
                    <a:pt x="0" y="363"/>
                    <a:pt x="0" y="975"/>
                  </a:cubicBezTo>
                  <a:cubicBezTo>
                    <a:pt x="0" y="1796"/>
                    <a:pt x="497" y="2752"/>
                    <a:pt x="1118" y="3105"/>
                  </a:cubicBezTo>
                  <a:cubicBezTo>
                    <a:pt x="1275" y="3199"/>
                    <a:pt x="1425" y="3243"/>
                    <a:pt x="1561" y="3243"/>
                  </a:cubicBezTo>
                  <a:cubicBezTo>
                    <a:pt x="1952" y="3243"/>
                    <a:pt x="2227" y="2875"/>
                    <a:pt x="2227" y="2265"/>
                  </a:cubicBezTo>
                  <a:cubicBezTo>
                    <a:pt x="2227" y="1443"/>
                    <a:pt x="1730" y="487"/>
                    <a:pt x="1118" y="134"/>
                  </a:cubicBezTo>
                  <a:cubicBezTo>
                    <a:pt x="959" y="43"/>
                    <a:pt x="808" y="0"/>
                    <a:pt x="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>
              <a:extLst>
                <a:ext uri="{FF2B5EF4-FFF2-40B4-BE49-F238E27FC236}">
                  <a16:creationId xmlns:a16="http://schemas.microsoft.com/office/drawing/2014/main" id="{CBFF4FDF-F494-8E28-F8CA-EBD171FDAFD5}"/>
                </a:ext>
              </a:extLst>
            </p:cNvPr>
            <p:cNvSpPr/>
            <p:nvPr/>
          </p:nvSpPr>
          <p:spPr>
            <a:xfrm>
              <a:off x="2395200" y="1798050"/>
              <a:ext cx="17225" cy="25125"/>
            </a:xfrm>
            <a:custGeom>
              <a:avLst/>
              <a:gdLst/>
              <a:ahLst/>
              <a:cxnLst/>
              <a:rect l="l" t="t" r="r" b="b"/>
              <a:pathLst>
                <a:path w="689" h="1005" extrusionOk="0">
                  <a:moveTo>
                    <a:pt x="208" y="0"/>
                  </a:moveTo>
                  <a:cubicBezTo>
                    <a:pt x="86" y="0"/>
                    <a:pt x="1" y="116"/>
                    <a:pt x="1" y="301"/>
                  </a:cubicBezTo>
                  <a:cubicBezTo>
                    <a:pt x="1" y="559"/>
                    <a:pt x="154" y="855"/>
                    <a:pt x="345" y="961"/>
                  </a:cubicBezTo>
                  <a:cubicBezTo>
                    <a:pt x="395" y="991"/>
                    <a:pt x="443" y="1005"/>
                    <a:pt x="486" y="1005"/>
                  </a:cubicBezTo>
                  <a:cubicBezTo>
                    <a:pt x="606" y="1005"/>
                    <a:pt x="689" y="893"/>
                    <a:pt x="689" y="703"/>
                  </a:cubicBezTo>
                  <a:cubicBezTo>
                    <a:pt x="689" y="445"/>
                    <a:pt x="536" y="148"/>
                    <a:pt x="345" y="43"/>
                  </a:cubicBezTo>
                  <a:cubicBezTo>
                    <a:pt x="296" y="14"/>
                    <a:pt x="250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>
              <a:extLst>
                <a:ext uri="{FF2B5EF4-FFF2-40B4-BE49-F238E27FC236}">
                  <a16:creationId xmlns:a16="http://schemas.microsoft.com/office/drawing/2014/main" id="{500B79E6-FC8D-6BF6-C33D-6A3FA589EBF0}"/>
                </a:ext>
              </a:extLst>
            </p:cNvPr>
            <p:cNvSpPr/>
            <p:nvPr/>
          </p:nvSpPr>
          <p:spPr>
            <a:xfrm>
              <a:off x="2432250" y="1921875"/>
              <a:ext cx="17225" cy="25250"/>
            </a:xfrm>
            <a:custGeom>
              <a:avLst/>
              <a:gdLst/>
              <a:ahLst/>
              <a:cxnLst/>
              <a:rect l="l" t="t" r="r" b="b"/>
              <a:pathLst>
                <a:path w="689" h="1010" extrusionOk="0">
                  <a:moveTo>
                    <a:pt x="210" y="1"/>
                  </a:moveTo>
                  <a:cubicBezTo>
                    <a:pt x="86" y="1"/>
                    <a:pt x="0" y="114"/>
                    <a:pt x="0" y="307"/>
                  </a:cubicBezTo>
                  <a:cubicBezTo>
                    <a:pt x="0" y="556"/>
                    <a:pt x="153" y="852"/>
                    <a:pt x="344" y="967"/>
                  </a:cubicBezTo>
                  <a:cubicBezTo>
                    <a:pt x="393" y="996"/>
                    <a:pt x="439" y="1010"/>
                    <a:pt x="481" y="1010"/>
                  </a:cubicBezTo>
                  <a:cubicBezTo>
                    <a:pt x="603" y="1010"/>
                    <a:pt x="688" y="894"/>
                    <a:pt x="688" y="709"/>
                  </a:cubicBezTo>
                  <a:cubicBezTo>
                    <a:pt x="688" y="451"/>
                    <a:pt x="535" y="154"/>
                    <a:pt x="344" y="40"/>
                  </a:cubicBezTo>
                  <a:cubicBezTo>
                    <a:pt x="296" y="1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>
              <a:extLst>
                <a:ext uri="{FF2B5EF4-FFF2-40B4-BE49-F238E27FC236}">
                  <a16:creationId xmlns:a16="http://schemas.microsoft.com/office/drawing/2014/main" id="{9647DEA3-0F61-A5C3-A7EA-3852E44F1A0F}"/>
                </a:ext>
              </a:extLst>
            </p:cNvPr>
            <p:cNvSpPr/>
            <p:nvPr/>
          </p:nvSpPr>
          <p:spPr>
            <a:xfrm>
              <a:off x="1956375" y="1967175"/>
              <a:ext cx="58575" cy="50775"/>
            </a:xfrm>
            <a:custGeom>
              <a:avLst/>
              <a:gdLst/>
              <a:ahLst/>
              <a:cxnLst/>
              <a:rect l="l" t="t" r="r" b="b"/>
              <a:pathLst>
                <a:path w="2343" h="2031" extrusionOk="0">
                  <a:moveTo>
                    <a:pt x="1952" y="1"/>
                  </a:moveTo>
                  <a:cubicBezTo>
                    <a:pt x="1651" y="1"/>
                    <a:pt x="1213" y="84"/>
                    <a:pt x="775" y="464"/>
                  </a:cubicBezTo>
                  <a:cubicBezTo>
                    <a:pt x="1" y="1133"/>
                    <a:pt x="49" y="2031"/>
                    <a:pt x="49" y="2031"/>
                  </a:cubicBezTo>
                  <a:lnTo>
                    <a:pt x="1587" y="1142"/>
                  </a:lnTo>
                  <a:lnTo>
                    <a:pt x="2342" y="53"/>
                  </a:lnTo>
                  <a:cubicBezTo>
                    <a:pt x="2342" y="53"/>
                    <a:pt x="2190" y="1"/>
                    <a:pt x="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>
              <a:extLst>
                <a:ext uri="{FF2B5EF4-FFF2-40B4-BE49-F238E27FC236}">
                  <a16:creationId xmlns:a16="http://schemas.microsoft.com/office/drawing/2014/main" id="{F13EB608-E47E-E539-033B-502B151AF6C6}"/>
                </a:ext>
              </a:extLst>
            </p:cNvPr>
            <p:cNvSpPr/>
            <p:nvPr/>
          </p:nvSpPr>
          <p:spPr>
            <a:xfrm>
              <a:off x="2003925" y="1836625"/>
              <a:ext cx="335175" cy="342575"/>
            </a:xfrm>
            <a:custGeom>
              <a:avLst/>
              <a:gdLst/>
              <a:ahLst/>
              <a:cxnLst/>
              <a:rect l="l" t="t" r="r" b="b"/>
              <a:pathLst>
                <a:path w="13407" h="13703" extrusionOk="0">
                  <a:moveTo>
                    <a:pt x="9527" y="0"/>
                  </a:moveTo>
                  <a:lnTo>
                    <a:pt x="0" y="5495"/>
                  </a:lnTo>
                  <a:lnTo>
                    <a:pt x="4052" y="13703"/>
                  </a:lnTo>
                  <a:lnTo>
                    <a:pt x="13407" y="8304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>
              <a:extLst>
                <a:ext uri="{FF2B5EF4-FFF2-40B4-BE49-F238E27FC236}">
                  <a16:creationId xmlns:a16="http://schemas.microsoft.com/office/drawing/2014/main" id="{F65A565E-B2A9-82FC-CC34-C0C3F7C76566}"/>
                </a:ext>
              </a:extLst>
            </p:cNvPr>
            <p:cNvSpPr/>
            <p:nvPr/>
          </p:nvSpPr>
          <p:spPr>
            <a:xfrm>
              <a:off x="1978125" y="1969050"/>
              <a:ext cx="149575" cy="217250"/>
            </a:xfrm>
            <a:custGeom>
              <a:avLst/>
              <a:gdLst/>
              <a:ahLst/>
              <a:cxnLst/>
              <a:rect l="l" t="t" r="r" b="b"/>
              <a:pathLst>
                <a:path w="5983" h="8690" extrusionOk="0">
                  <a:moveTo>
                    <a:pt x="1806" y="0"/>
                  </a:moveTo>
                  <a:cubicBezTo>
                    <a:pt x="747" y="0"/>
                    <a:pt x="1" y="979"/>
                    <a:pt x="1" y="2615"/>
                  </a:cubicBezTo>
                  <a:cubicBezTo>
                    <a:pt x="1" y="4822"/>
                    <a:pt x="1348" y="7374"/>
                    <a:pt x="2991" y="8329"/>
                  </a:cubicBezTo>
                  <a:cubicBezTo>
                    <a:pt x="3414" y="8573"/>
                    <a:pt x="3816" y="8689"/>
                    <a:pt x="4181" y="8689"/>
                  </a:cubicBezTo>
                  <a:cubicBezTo>
                    <a:pt x="5241" y="8689"/>
                    <a:pt x="5982" y="7710"/>
                    <a:pt x="5982" y="6074"/>
                  </a:cubicBezTo>
                  <a:cubicBezTo>
                    <a:pt x="5982" y="3867"/>
                    <a:pt x="4644" y="1306"/>
                    <a:pt x="2991" y="360"/>
                  </a:cubicBezTo>
                  <a:cubicBezTo>
                    <a:pt x="2571" y="116"/>
                    <a:pt x="2170" y="0"/>
                    <a:pt x="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>
              <a:extLst>
                <a:ext uri="{FF2B5EF4-FFF2-40B4-BE49-F238E27FC236}">
                  <a16:creationId xmlns:a16="http://schemas.microsoft.com/office/drawing/2014/main" id="{B55D6393-3779-CA04-C2D8-0318BD3A5251}"/>
                </a:ext>
              </a:extLst>
            </p:cNvPr>
            <p:cNvSpPr/>
            <p:nvPr/>
          </p:nvSpPr>
          <p:spPr>
            <a:xfrm>
              <a:off x="1995325" y="2001550"/>
              <a:ext cx="107050" cy="155725"/>
            </a:xfrm>
            <a:custGeom>
              <a:avLst/>
              <a:gdLst/>
              <a:ahLst/>
              <a:cxnLst/>
              <a:rect l="l" t="t" r="r" b="b"/>
              <a:pathLst>
                <a:path w="4282" h="6229" extrusionOk="0">
                  <a:moveTo>
                    <a:pt x="1294" y="0"/>
                  </a:moveTo>
                  <a:cubicBezTo>
                    <a:pt x="532" y="0"/>
                    <a:pt x="0" y="703"/>
                    <a:pt x="0" y="1879"/>
                  </a:cubicBezTo>
                  <a:cubicBezTo>
                    <a:pt x="0" y="3455"/>
                    <a:pt x="956" y="5290"/>
                    <a:pt x="2141" y="5968"/>
                  </a:cubicBezTo>
                  <a:cubicBezTo>
                    <a:pt x="2445" y="6145"/>
                    <a:pt x="2733" y="6228"/>
                    <a:pt x="2995" y="6228"/>
                  </a:cubicBezTo>
                  <a:cubicBezTo>
                    <a:pt x="3753" y="6228"/>
                    <a:pt x="4281" y="5526"/>
                    <a:pt x="4281" y="4354"/>
                  </a:cubicBezTo>
                  <a:cubicBezTo>
                    <a:pt x="4281" y="2777"/>
                    <a:pt x="3326" y="942"/>
                    <a:pt x="2141" y="254"/>
                  </a:cubicBezTo>
                  <a:cubicBezTo>
                    <a:pt x="1840" y="82"/>
                    <a:pt x="1553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>
              <a:extLst>
                <a:ext uri="{FF2B5EF4-FFF2-40B4-BE49-F238E27FC236}">
                  <a16:creationId xmlns:a16="http://schemas.microsoft.com/office/drawing/2014/main" id="{A254E9EF-336F-19C9-78AB-3B571A6DF6F5}"/>
                </a:ext>
              </a:extLst>
            </p:cNvPr>
            <p:cNvSpPr/>
            <p:nvPr/>
          </p:nvSpPr>
          <p:spPr>
            <a:xfrm>
              <a:off x="2018500" y="2041425"/>
              <a:ext cx="53300" cy="77475"/>
            </a:xfrm>
            <a:custGeom>
              <a:avLst/>
              <a:gdLst/>
              <a:ahLst/>
              <a:cxnLst/>
              <a:rect l="l" t="t" r="r" b="b"/>
              <a:pathLst>
                <a:path w="2132" h="3099" extrusionOk="0">
                  <a:moveTo>
                    <a:pt x="643" y="1"/>
                  </a:moveTo>
                  <a:cubicBezTo>
                    <a:pt x="264" y="1"/>
                    <a:pt x="0" y="351"/>
                    <a:pt x="0" y="934"/>
                  </a:cubicBezTo>
                  <a:cubicBezTo>
                    <a:pt x="0" y="1717"/>
                    <a:pt x="478" y="2625"/>
                    <a:pt x="1071" y="2969"/>
                  </a:cubicBezTo>
                  <a:cubicBezTo>
                    <a:pt x="1220" y="3057"/>
                    <a:pt x="1363" y="3099"/>
                    <a:pt x="1492" y="3099"/>
                  </a:cubicBezTo>
                  <a:cubicBezTo>
                    <a:pt x="1867" y="3099"/>
                    <a:pt x="2131" y="2749"/>
                    <a:pt x="2131" y="2166"/>
                  </a:cubicBezTo>
                  <a:cubicBezTo>
                    <a:pt x="2131" y="1383"/>
                    <a:pt x="1653" y="465"/>
                    <a:pt x="1071" y="131"/>
                  </a:cubicBezTo>
                  <a:cubicBezTo>
                    <a:pt x="919" y="43"/>
                    <a:pt x="774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>
              <a:extLst>
                <a:ext uri="{FF2B5EF4-FFF2-40B4-BE49-F238E27FC236}">
                  <a16:creationId xmlns:a16="http://schemas.microsoft.com/office/drawing/2014/main" id="{BF09EEB5-280D-00A9-D70B-0438D376C3E1}"/>
                </a:ext>
              </a:extLst>
            </p:cNvPr>
            <p:cNvSpPr/>
            <p:nvPr/>
          </p:nvSpPr>
          <p:spPr>
            <a:xfrm>
              <a:off x="2031150" y="2059450"/>
              <a:ext cx="27500" cy="39900"/>
            </a:xfrm>
            <a:custGeom>
              <a:avLst/>
              <a:gdLst/>
              <a:ahLst/>
              <a:cxnLst/>
              <a:rect l="l" t="t" r="r" b="b"/>
              <a:pathLst>
                <a:path w="1100" h="1596" extrusionOk="0">
                  <a:moveTo>
                    <a:pt x="329" y="0"/>
                  </a:moveTo>
                  <a:cubicBezTo>
                    <a:pt x="138" y="0"/>
                    <a:pt x="1" y="182"/>
                    <a:pt x="1" y="480"/>
                  </a:cubicBezTo>
                  <a:cubicBezTo>
                    <a:pt x="1" y="881"/>
                    <a:pt x="249" y="1359"/>
                    <a:pt x="545" y="1531"/>
                  </a:cubicBezTo>
                  <a:cubicBezTo>
                    <a:pt x="623" y="1575"/>
                    <a:pt x="697" y="1596"/>
                    <a:pt x="765" y="1596"/>
                  </a:cubicBezTo>
                  <a:cubicBezTo>
                    <a:pt x="962" y="1596"/>
                    <a:pt x="1100" y="1417"/>
                    <a:pt x="1100" y="1111"/>
                  </a:cubicBezTo>
                  <a:cubicBezTo>
                    <a:pt x="1100" y="709"/>
                    <a:pt x="851" y="241"/>
                    <a:pt x="545" y="69"/>
                  </a:cubicBezTo>
                  <a:cubicBezTo>
                    <a:pt x="469" y="22"/>
                    <a:pt x="396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>
              <a:extLst>
                <a:ext uri="{FF2B5EF4-FFF2-40B4-BE49-F238E27FC236}">
                  <a16:creationId xmlns:a16="http://schemas.microsoft.com/office/drawing/2014/main" id="{8E37F9D2-50C2-FE56-250B-A435B03FD4F0}"/>
                </a:ext>
              </a:extLst>
            </p:cNvPr>
            <p:cNvSpPr/>
            <p:nvPr/>
          </p:nvSpPr>
          <p:spPr>
            <a:xfrm>
              <a:off x="2214850" y="1832400"/>
              <a:ext cx="149575" cy="217375"/>
            </a:xfrm>
            <a:custGeom>
              <a:avLst/>
              <a:gdLst/>
              <a:ahLst/>
              <a:cxnLst/>
              <a:rect l="l" t="t" r="r" b="b"/>
              <a:pathLst>
                <a:path w="5983" h="8695" extrusionOk="0">
                  <a:moveTo>
                    <a:pt x="1803" y="1"/>
                  </a:moveTo>
                  <a:cubicBezTo>
                    <a:pt x="742" y="1"/>
                    <a:pt x="1" y="982"/>
                    <a:pt x="1" y="2625"/>
                  </a:cubicBezTo>
                  <a:cubicBezTo>
                    <a:pt x="1" y="4823"/>
                    <a:pt x="1339" y="7384"/>
                    <a:pt x="2992" y="8339"/>
                  </a:cubicBezTo>
                  <a:cubicBezTo>
                    <a:pt x="3413" y="8580"/>
                    <a:pt x="3814" y="8695"/>
                    <a:pt x="4178" y="8695"/>
                  </a:cubicBezTo>
                  <a:cubicBezTo>
                    <a:pt x="5240" y="8695"/>
                    <a:pt x="5982" y="7719"/>
                    <a:pt x="5982" y="6074"/>
                  </a:cubicBezTo>
                  <a:cubicBezTo>
                    <a:pt x="5982" y="3877"/>
                    <a:pt x="4645" y="1316"/>
                    <a:pt x="2992" y="360"/>
                  </a:cubicBezTo>
                  <a:cubicBezTo>
                    <a:pt x="2569" y="116"/>
                    <a:pt x="2167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>
              <a:extLst>
                <a:ext uri="{FF2B5EF4-FFF2-40B4-BE49-F238E27FC236}">
                  <a16:creationId xmlns:a16="http://schemas.microsoft.com/office/drawing/2014/main" id="{88B0DB74-F409-7B71-16B5-EB9605FA34F9}"/>
                </a:ext>
              </a:extLst>
            </p:cNvPr>
            <p:cNvSpPr/>
            <p:nvPr/>
          </p:nvSpPr>
          <p:spPr>
            <a:xfrm>
              <a:off x="1980750" y="1808650"/>
              <a:ext cx="415200" cy="309150"/>
            </a:xfrm>
            <a:custGeom>
              <a:avLst/>
              <a:gdLst/>
              <a:ahLst/>
              <a:cxnLst/>
              <a:rect l="l" t="t" r="r" b="b"/>
              <a:pathLst>
                <a:path w="16608" h="12366" extrusionOk="0">
                  <a:moveTo>
                    <a:pt x="11598" y="1"/>
                  </a:moveTo>
                  <a:cubicBezTo>
                    <a:pt x="11244" y="1"/>
                    <a:pt x="10913" y="87"/>
                    <a:pt x="10617" y="259"/>
                  </a:cubicBezTo>
                  <a:lnTo>
                    <a:pt x="1" y="6528"/>
                  </a:lnTo>
                  <a:cubicBezTo>
                    <a:pt x="1" y="6528"/>
                    <a:pt x="266" y="6372"/>
                    <a:pt x="764" y="6372"/>
                  </a:cubicBezTo>
                  <a:cubicBezTo>
                    <a:pt x="1138" y="6372"/>
                    <a:pt x="1643" y="6459"/>
                    <a:pt x="2265" y="6766"/>
                  </a:cubicBezTo>
                  <a:cubicBezTo>
                    <a:pt x="2504" y="6881"/>
                    <a:pt x="2657" y="7034"/>
                    <a:pt x="2934" y="7225"/>
                  </a:cubicBezTo>
                  <a:cubicBezTo>
                    <a:pt x="4941" y="8630"/>
                    <a:pt x="5992" y="12366"/>
                    <a:pt x="5992" y="12366"/>
                  </a:cubicBezTo>
                  <a:lnTo>
                    <a:pt x="16608" y="6098"/>
                  </a:lnTo>
                  <a:cubicBezTo>
                    <a:pt x="16197" y="3776"/>
                    <a:pt x="14773" y="1425"/>
                    <a:pt x="13091" y="451"/>
                  </a:cubicBezTo>
                  <a:cubicBezTo>
                    <a:pt x="12574" y="151"/>
                    <a:pt x="12067" y="1"/>
                    <a:pt x="1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>
              <a:extLst>
                <a:ext uri="{FF2B5EF4-FFF2-40B4-BE49-F238E27FC236}">
                  <a16:creationId xmlns:a16="http://schemas.microsoft.com/office/drawing/2014/main" id="{410D4E01-6485-ABD9-2706-D5A64110D109}"/>
                </a:ext>
              </a:extLst>
            </p:cNvPr>
            <p:cNvSpPr/>
            <p:nvPr/>
          </p:nvSpPr>
          <p:spPr>
            <a:xfrm>
              <a:off x="1952075" y="1965350"/>
              <a:ext cx="178475" cy="152450"/>
            </a:xfrm>
            <a:custGeom>
              <a:avLst/>
              <a:gdLst/>
              <a:ahLst/>
              <a:cxnLst/>
              <a:rect l="l" t="t" r="r" b="b"/>
              <a:pathLst>
                <a:path w="7139" h="6098" extrusionOk="0">
                  <a:moveTo>
                    <a:pt x="2129" y="1"/>
                  </a:moveTo>
                  <a:cubicBezTo>
                    <a:pt x="1775" y="1"/>
                    <a:pt x="1444" y="87"/>
                    <a:pt x="1148" y="260"/>
                  </a:cubicBezTo>
                  <a:cubicBezTo>
                    <a:pt x="593" y="575"/>
                    <a:pt x="202" y="1177"/>
                    <a:pt x="1" y="1970"/>
                  </a:cubicBezTo>
                  <a:lnTo>
                    <a:pt x="221" y="2094"/>
                  </a:lnTo>
                  <a:cubicBezTo>
                    <a:pt x="393" y="1339"/>
                    <a:pt x="756" y="766"/>
                    <a:pt x="1272" y="470"/>
                  </a:cubicBezTo>
                  <a:cubicBezTo>
                    <a:pt x="1530" y="317"/>
                    <a:pt x="1816" y="250"/>
                    <a:pt x="2132" y="250"/>
                  </a:cubicBezTo>
                  <a:cubicBezTo>
                    <a:pt x="2562" y="250"/>
                    <a:pt x="3020" y="384"/>
                    <a:pt x="3498" y="661"/>
                  </a:cubicBezTo>
                  <a:cubicBezTo>
                    <a:pt x="5084" y="1578"/>
                    <a:pt x="6422" y="3757"/>
                    <a:pt x="6871" y="5935"/>
                  </a:cubicBezTo>
                  <a:lnTo>
                    <a:pt x="7139" y="6098"/>
                  </a:lnTo>
                  <a:cubicBezTo>
                    <a:pt x="6728" y="3776"/>
                    <a:pt x="5304" y="1425"/>
                    <a:pt x="3622" y="451"/>
                  </a:cubicBezTo>
                  <a:cubicBezTo>
                    <a:pt x="3105" y="151"/>
                    <a:pt x="2598" y="1"/>
                    <a:pt x="2129" y="1"/>
                  </a:cubicBezTo>
                  <a:close/>
                </a:path>
              </a:pathLst>
            </a:custGeom>
            <a:solidFill>
              <a:srgbClr val="1E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Box 2">
            <a:extLst>
              <a:ext uri="{FF2B5EF4-FFF2-40B4-BE49-F238E27FC236}">
                <a16:creationId xmlns:a16="http://schemas.microsoft.com/office/drawing/2014/main" id="{285E3380-7B26-1D34-B82B-463247BE61FB}"/>
              </a:ext>
            </a:extLst>
          </p:cNvPr>
          <p:cNvSpPr txBox="1"/>
          <p:nvPr/>
        </p:nvSpPr>
        <p:spPr>
          <a:xfrm>
            <a:off x="1549043" y="967325"/>
            <a:ext cx="6478905" cy="33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1. Safety Features: we can integrate additional sensors such as temperature, smoke detectors, and motion sensors to enhance safety measures in the bunker.</a:t>
            </a:r>
            <a:endParaRPr lang="en-IN" sz="1800" dirty="0">
              <a:solidFill>
                <a:schemeClr val="dk1"/>
              </a:solidFill>
              <a:latin typeface="Inter"/>
              <a:ea typeface="Inter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 </a:t>
            </a:r>
            <a:endParaRPr lang="en-IN" sz="1800" dirty="0">
              <a:solidFill>
                <a:schemeClr val="dk1"/>
              </a:solidFill>
              <a:latin typeface="Inter"/>
              <a:ea typeface="Inter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2. Remote Monitoring and Control: Implement remote monitoring and control capabilities  allowing users to monitor bunker conditions and control various parameters remotely through a smartphone or computer.</a:t>
            </a:r>
            <a:endParaRPr lang="en-IN" sz="1800" dirty="0">
              <a:solidFill>
                <a:schemeClr val="dk1"/>
              </a:solidFill>
              <a:latin typeface="Inter"/>
              <a:ea typeface="Inter"/>
            </a:endParaRPr>
          </a:p>
          <a:p>
            <a:pPr marL="457200">
              <a:lnSpc>
                <a:spcPct val="107000"/>
              </a:lnSpc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</a:rPr>
              <a:t> </a:t>
            </a:r>
            <a:endParaRPr lang="en-IN" sz="1800" dirty="0">
              <a:solidFill>
                <a:schemeClr val="dk1"/>
              </a:solidFill>
              <a:latin typeface="Inter"/>
              <a:ea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EF7F2-EC74-65AF-7763-1FBCB3DB2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3" y="177124"/>
            <a:ext cx="549275" cy="57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E1E5E-539C-D3F6-64C4-6BBEEC4A96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>
            <a:fillRect/>
          </a:stretch>
        </p:blipFill>
        <p:spPr>
          <a:xfrm>
            <a:off x="6760027" y="177124"/>
            <a:ext cx="2106023" cy="4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74082"/>
      </p:ext>
    </p:extLst>
  </p:cSld>
  <p:clrMapOvr>
    <a:masterClrMapping/>
  </p:clrMapOvr>
</p:sld>
</file>

<file path=ppt/theme/theme1.xml><?xml version="1.0" encoding="utf-8"?>
<a:theme xmlns:a="http://schemas.openxmlformats.org/drawingml/2006/main" name="Residential Burglary Prevention by Slidesgo">
  <a:themeElements>
    <a:clrScheme name="Simple Light">
      <a:dk1>
        <a:srgbClr val="00233A"/>
      </a:dk1>
      <a:lt1>
        <a:srgbClr val="FFFFFF"/>
      </a:lt1>
      <a:dk2>
        <a:srgbClr val="6E9EC4"/>
      </a:dk2>
      <a:lt2>
        <a:srgbClr val="9EC2E3"/>
      </a:lt2>
      <a:accent1>
        <a:srgbClr val="54A2DE"/>
      </a:accent1>
      <a:accent2>
        <a:srgbClr val="70B7E6"/>
      </a:accent2>
      <a:accent3>
        <a:srgbClr val="26507F"/>
      </a:accent3>
      <a:accent4>
        <a:srgbClr val="B8E2F3"/>
      </a:accent4>
      <a:accent5>
        <a:srgbClr val="FFFFFF"/>
      </a:accent5>
      <a:accent6>
        <a:srgbClr val="FFFFFF"/>
      </a:accent6>
      <a:hlink>
        <a:srgbClr val="0023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233A"/>
    </a:dk1>
    <a:lt1>
      <a:srgbClr val="FFFFFF"/>
    </a:lt1>
    <a:dk2>
      <a:srgbClr val="6E9EC4"/>
    </a:dk2>
    <a:lt2>
      <a:srgbClr val="9EC2E3"/>
    </a:lt2>
    <a:accent1>
      <a:srgbClr val="54A2DE"/>
    </a:accent1>
    <a:accent2>
      <a:srgbClr val="70B7E6"/>
    </a:accent2>
    <a:accent3>
      <a:srgbClr val="26507F"/>
    </a:accent3>
    <a:accent4>
      <a:srgbClr val="B8E2F3"/>
    </a:accent4>
    <a:accent5>
      <a:srgbClr val="FFFFFF"/>
    </a:accent5>
    <a:accent6>
      <a:srgbClr val="FFFFFF"/>
    </a:accent6>
    <a:hlink>
      <a:srgbClr val="00233A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136</Words>
  <Application>Microsoft Office PowerPoint</Application>
  <PresentationFormat>On-screen Show (16:9)</PresentationFormat>
  <Paragraphs>13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Inter</vt:lpstr>
      <vt:lpstr>Arial</vt:lpstr>
      <vt:lpstr>DM Sans</vt:lpstr>
      <vt:lpstr>Residential Burglary Prevention by Slidesgo</vt:lpstr>
      <vt:lpstr>EMERGENCY BUNKER</vt:lpstr>
      <vt:lpstr>PROJECT OUTLINE </vt:lpstr>
      <vt:lpstr>CIRCUIT </vt:lpstr>
      <vt:lpstr>PowerPoint Presentation</vt:lpstr>
      <vt:lpstr>ELECTRIC BOX CIRCUIT </vt:lpstr>
      <vt:lpstr>PROJECT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BUNKER</dc:title>
  <cp:lastModifiedBy>Dev Panchal</cp:lastModifiedBy>
  <cp:revision>5</cp:revision>
  <dcterms:modified xsi:type="dcterms:W3CDTF">2024-02-23T09:25:12Z</dcterms:modified>
</cp:coreProperties>
</file>