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6"/>
  </p:notesMasterIdLst>
  <p:sldIdLst>
    <p:sldId id="256" r:id="rId2"/>
    <p:sldId id="258" r:id="rId3"/>
    <p:sldId id="311" r:id="rId4"/>
    <p:sldId id="290" r:id="rId5"/>
  </p:sldIdLst>
  <p:sldSz cx="9144000" cy="5143500" type="screen16x9"/>
  <p:notesSz cx="6858000" cy="9144000"/>
  <p:embeddedFontLst>
    <p:embeddedFont>
      <p:font typeface="Actor" panose="020B0604020202020204" charset="0"/>
      <p:regular r:id="rId7"/>
    </p:embeddedFont>
    <p:embeddedFont>
      <p:font typeface="Epilogue SemiBold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1CCE9E-AC76-4790-B009-F84DAB79A388}">
  <a:tblStyle styleId="{FA1CCE9E-AC76-4790-B009-F84DAB79A3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29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1T17:54:51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0" name="Google Shape;2940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1" name="Google Shape;2941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0" name="Google Shape;2960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1" name="Google Shape;2961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9">
          <a:extLst>
            <a:ext uri="{FF2B5EF4-FFF2-40B4-BE49-F238E27FC236}">
              <a16:creationId xmlns:a16="http://schemas.microsoft.com/office/drawing/2014/main" id="{72962BA6-29D1-B337-5D4F-85447D62C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0" name="Google Shape;2960;gd362d286f3_1_165:notes">
            <a:extLst>
              <a:ext uri="{FF2B5EF4-FFF2-40B4-BE49-F238E27FC236}">
                <a16:creationId xmlns:a16="http://schemas.microsoft.com/office/drawing/2014/main" id="{00921EAD-80F6-0A6A-276C-61D489A151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1" name="Google Shape;2961;gd362d286f3_1_165:notes">
            <a:extLst>
              <a:ext uri="{FF2B5EF4-FFF2-40B4-BE49-F238E27FC236}">
                <a16:creationId xmlns:a16="http://schemas.microsoft.com/office/drawing/2014/main" id="{E28ED6BD-1554-BBAF-0C1A-A14AA33D08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460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" name="Google Shape;3624;gd362d286f3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5" name="Google Shape;3625;gd362d286f3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2900" y="-64350"/>
            <a:ext cx="9229800" cy="5272200"/>
            <a:chOff x="-42900" y="-64350"/>
            <a:chExt cx="9229800" cy="52722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142875" y="-64350"/>
              <a:ext cx="8858250" cy="5272200"/>
              <a:chOff x="160725" y="-75925"/>
              <a:chExt cx="8858250" cy="52722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160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303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446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>
                <a:off x="589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732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875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1017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1160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1303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1446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1589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1732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1875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2018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2160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>
                <a:off x="2303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2446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2589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2732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2875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3018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3161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3303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3446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3589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3732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3875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>
                <a:off x="4018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>
                <a:off x="4161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>
                <a:off x="4304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>
                <a:off x="4446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>
                <a:off x="4589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>
                <a:off x="4732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>
                <a:off x="4875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>
                <a:off x="5018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>
                <a:off x="5161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>
                <a:off x="5304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>
                <a:off x="5447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2"/>
              <p:cNvCxnSpPr/>
              <p:nvPr/>
            </p:nvCxnSpPr>
            <p:spPr>
              <a:xfrm>
                <a:off x="5589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>
                <a:off x="5732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>
                <a:off x="5875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>
                <a:off x="6018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>
                <a:off x="6161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>
                <a:off x="6304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/>
              <p:nvPr/>
            </p:nvCxnSpPr>
            <p:spPr>
              <a:xfrm>
                <a:off x="6447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/>
              <p:nvPr/>
            </p:nvCxnSpPr>
            <p:spPr>
              <a:xfrm>
                <a:off x="6590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/>
              <p:nvPr/>
            </p:nvCxnSpPr>
            <p:spPr>
              <a:xfrm>
                <a:off x="6732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/>
              <p:nvPr/>
            </p:nvCxnSpPr>
            <p:spPr>
              <a:xfrm>
                <a:off x="6875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/>
              <p:nvPr/>
            </p:nvCxnSpPr>
            <p:spPr>
              <a:xfrm>
                <a:off x="7018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/>
              <p:nvPr/>
            </p:nvCxnSpPr>
            <p:spPr>
              <a:xfrm>
                <a:off x="7161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/>
              <p:nvPr/>
            </p:nvCxnSpPr>
            <p:spPr>
              <a:xfrm>
                <a:off x="7304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>
                <a:off x="7447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>
                <a:off x="7590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/>
              <p:nvPr/>
            </p:nvCxnSpPr>
            <p:spPr>
              <a:xfrm>
                <a:off x="7733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/>
              <p:nvPr/>
            </p:nvCxnSpPr>
            <p:spPr>
              <a:xfrm>
                <a:off x="7875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/>
              <p:nvPr/>
            </p:nvCxnSpPr>
            <p:spPr>
              <a:xfrm>
                <a:off x="8018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/>
              <p:nvPr/>
            </p:nvCxnSpPr>
            <p:spPr>
              <a:xfrm>
                <a:off x="8161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/>
              <p:nvPr/>
            </p:nvCxnSpPr>
            <p:spPr>
              <a:xfrm>
                <a:off x="8304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/>
              <p:nvPr/>
            </p:nvCxnSpPr>
            <p:spPr>
              <a:xfrm>
                <a:off x="8447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/>
              <p:nvPr/>
            </p:nvCxnSpPr>
            <p:spPr>
              <a:xfrm>
                <a:off x="8590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/>
              <p:nvPr/>
            </p:nvCxnSpPr>
            <p:spPr>
              <a:xfrm>
                <a:off x="8733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2"/>
              <p:cNvCxnSpPr/>
              <p:nvPr/>
            </p:nvCxnSpPr>
            <p:spPr>
              <a:xfrm>
                <a:off x="8876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2"/>
              <p:cNvCxnSpPr/>
              <p:nvPr/>
            </p:nvCxnSpPr>
            <p:spPr>
              <a:xfrm>
                <a:off x="9018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4" name="Google Shape;74;p2"/>
            <p:cNvGrpSpPr/>
            <p:nvPr/>
          </p:nvGrpSpPr>
          <p:grpSpPr>
            <a:xfrm>
              <a:off x="-42900" y="133350"/>
              <a:ext cx="9229800" cy="4876800"/>
              <a:chOff x="-44050" y="143150"/>
              <a:chExt cx="9229800" cy="4876800"/>
            </a:xfrm>
          </p:grpSpPr>
          <p:cxnSp>
            <p:nvCxnSpPr>
              <p:cNvPr id="75" name="Google Shape;75;p2"/>
              <p:cNvCxnSpPr/>
              <p:nvPr/>
            </p:nvCxnSpPr>
            <p:spPr>
              <a:xfrm>
                <a:off x="-44050" y="143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/>
              <p:nvPr/>
            </p:nvCxnSpPr>
            <p:spPr>
              <a:xfrm>
                <a:off x="-44050" y="295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2"/>
              <p:cNvCxnSpPr/>
              <p:nvPr/>
            </p:nvCxnSpPr>
            <p:spPr>
              <a:xfrm>
                <a:off x="-44050" y="447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78;p2"/>
              <p:cNvCxnSpPr/>
              <p:nvPr/>
            </p:nvCxnSpPr>
            <p:spPr>
              <a:xfrm>
                <a:off x="-44050" y="600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/>
              <p:nvPr/>
            </p:nvCxnSpPr>
            <p:spPr>
              <a:xfrm>
                <a:off x="-44050" y="752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2"/>
              <p:cNvCxnSpPr/>
              <p:nvPr/>
            </p:nvCxnSpPr>
            <p:spPr>
              <a:xfrm>
                <a:off x="-44050" y="905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2"/>
              <p:cNvCxnSpPr/>
              <p:nvPr/>
            </p:nvCxnSpPr>
            <p:spPr>
              <a:xfrm>
                <a:off x="-44050" y="1057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82;p2"/>
              <p:cNvCxnSpPr/>
              <p:nvPr/>
            </p:nvCxnSpPr>
            <p:spPr>
              <a:xfrm>
                <a:off x="-44050" y="1209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" name="Google Shape;83;p2"/>
              <p:cNvCxnSpPr/>
              <p:nvPr/>
            </p:nvCxnSpPr>
            <p:spPr>
              <a:xfrm>
                <a:off x="-44050" y="1362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" name="Google Shape;84;p2"/>
              <p:cNvCxnSpPr/>
              <p:nvPr/>
            </p:nvCxnSpPr>
            <p:spPr>
              <a:xfrm>
                <a:off x="-44050" y="1514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2"/>
              <p:cNvCxnSpPr/>
              <p:nvPr/>
            </p:nvCxnSpPr>
            <p:spPr>
              <a:xfrm>
                <a:off x="-44050" y="1667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2"/>
              <p:cNvCxnSpPr/>
              <p:nvPr/>
            </p:nvCxnSpPr>
            <p:spPr>
              <a:xfrm>
                <a:off x="-44050" y="1819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2"/>
              <p:cNvCxnSpPr/>
              <p:nvPr/>
            </p:nvCxnSpPr>
            <p:spPr>
              <a:xfrm>
                <a:off x="-44050" y="1971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2"/>
              <p:cNvCxnSpPr/>
              <p:nvPr/>
            </p:nvCxnSpPr>
            <p:spPr>
              <a:xfrm>
                <a:off x="-44050" y="2124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2"/>
              <p:cNvCxnSpPr/>
              <p:nvPr/>
            </p:nvCxnSpPr>
            <p:spPr>
              <a:xfrm>
                <a:off x="-44050" y="2276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2"/>
              <p:cNvCxnSpPr/>
              <p:nvPr/>
            </p:nvCxnSpPr>
            <p:spPr>
              <a:xfrm>
                <a:off x="-44050" y="2429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" name="Google Shape;91;p2"/>
              <p:cNvCxnSpPr/>
              <p:nvPr/>
            </p:nvCxnSpPr>
            <p:spPr>
              <a:xfrm>
                <a:off x="-44050" y="2581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2"/>
              <p:cNvCxnSpPr/>
              <p:nvPr/>
            </p:nvCxnSpPr>
            <p:spPr>
              <a:xfrm>
                <a:off x="-44050" y="2733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" name="Google Shape;93;p2"/>
              <p:cNvCxnSpPr/>
              <p:nvPr/>
            </p:nvCxnSpPr>
            <p:spPr>
              <a:xfrm>
                <a:off x="-44050" y="2886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" name="Google Shape;94;p2"/>
              <p:cNvCxnSpPr/>
              <p:nvPr/>
            </p:nvCxnSpPr>
            <p:spPr>
              <a:xfrm>
                <a:off x="-44050" y="3038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2"/>
              <p:cNvCxnSpPr/>
              <p:nvPr/>
            </p:nvCxnSpPr>
            <p:spPr>
              <a:xfrm>
                <a:off x="-44050" y="3191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2"/>
              <p:cNvCxnSpPr/>
              <p:nvPr/>
            </p:nvCxnSpPr>
            <p:spPr>
              <a:xfrm>
                <a:off x="-44050" y="3343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2"/>
              <p:cNvCxnSpPr/>
              <p:nvPr/>
            </p:nvCxnSpPr>
            <p:spPr>
              <a:xfrm>
                <a:off x="-44050" y="3495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2"/>
              <p:cNvCxnSpPr/>
              <p:nvPr/>
            </p:nvCxnSpPr>
            <p:spPr>
              <a:xfrm>
                <a:off x="-44050" y="3648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2"/>
              <p:cNvCxnSpPr/>
              <p:nvPr/>
            </p:nvCxnSpPr>
            <p:spPr>
              <a:xfrm>
                <a:off x="-44050" y="3800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2"/>
              <p:cNvCxnSpPr/>
              <p:nvPr/>
            </p:nvCxnSpPr>
            <p:spPr>
              <a:xfrm>
                <a:off x="-44050" y="3953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2"/>
              <p:cNvCxnSpPr/>
              <p:nvPr/>
            </p:nvCxnSpPr>
            <p:spPr>
              <a:xfrm>
                <a:off x="-44050" y="4105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2"/>
              <p:cNvCxnSpPr/>
              <p:nvPr/>
            </p:nvCxnSpPr>
            <p:spPr>
              <a:xfrm>
                <a:off x="-44050" y="4257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2"/>
              <p:cNvCxnSpPr/>
              <p:nvPr/>
            </p:nvCxnSpPr>
            <p:spPr>
              <a:xfrm>
                <a:off x="-44050" y="4410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2"/>
              <p:cNvCxnSpPr/>
              <p:nvPr/>
            </p:nvCxnSpPr>
            <p:spPr>
              <a:xfrm>
                <a:off x="-44050" y="4562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2"/>
              <p:cNvCxnSpPr/>
              <p:nvPr/>
            </p:nvCxnSpPr>
            <p:spPr>
              <a:xfrm>
                <a:off x="-44050" y="4715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2"/>
              <p:cNvCxnSpPr/>
              <p:nvPr/>
            </p:nvCxnSpPr>
            <p:spPr>
              <a:xfrm>
                <a:off x="-44050" y="4867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2"/>
              <p:cNvCxnSpPr/>
              <p:nvPr/>
            </p:nvCxnSpPr>
            <p:spPr>
              <a:xfrm>
                <a:off x="-44050" y="5019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8" name="Google Shape;108;p2"/>
          <p:cNvSpPr txBox="1">
            <a:spLocks noGrp="1"/>
          </p:cNvSpPr>
          <p:nvPr>
            <p:ph type="ctrTitle"/>
          </p:nvPr>
        </p:nvSpPr>
        <p:spPr>
          <a:xfrm>
            <a:off x="914400" y="1671522"/>
            <a:ext cx="7315200" cy="17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2"/>
          <p:cNvSpPr txBox="1">
            <a:spLocks noGrp="1"/>
          </p:cNvSpPr>
          <p:nvPr>
            <p:ph type="subTitle" idx="1"/>
          </p:nvPr>
        </p:nvSpPr>
        <p:spPr>
          <a:xfrm>
            <a:off x="2392525" y="340882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2" name="Google Shape;1242;p16"/>
          <p:cNvGrpSpPr/>
          <p:nvPr/>
        </p:nvGrpSpPr>
        <p:grpSpPr>
          <a:xfrm>
            <a:off x="-42900" y="-64350"/>
            <a:ext cx="9229800" cy="5272200"/>
            <a:chOff x="-42900" y="-64350"/>
            <a:chExt cx="9229800" cy="5272200"/>
          </a:xfrm>
        </p:grpSpPr>
        <p:grpSp>
          <p:nvGrpSpPr>
            <p:cNvPr id="1243" name="Google Shape;1243;p16"/>
            <p:cNvGrpSpPr/>
            <p:nvPr/>
          </p:nvGrpSpPr>
          <p:grpSpPr>
            <a:xfrm>
              <a:off x="142875" y="-64350"/>
              <a:ext cx="8858250" cy="5272200"/>
              <a:chOff x="160725" y="-75925"/>
              <a:chExt cx="8858250" cy="5272200"/>
            </a:xfrm>
          </p:grpSpPr>
          <p:cxnSp>
            <p:nvCxnSpPr>
              <p:cNvPr id="1244" name="Google Shape;1244;p16"/>
              <p:cNvCxnSpPr/>
              <p:nvPr/>
            </p:nvCxnSpPr>
            <p:spPr>
              <a:xfrm>
                <a:off x="160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16"/>
              <p:cNvCxnSpPr/>
              <p:nvPr/>
            </p:nvCxnSpPr>
            <p:spPr>
              <a:xfrm>
                <a:off x="303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16"/>
              <p:cNvCxnSpPr/>
              <p:nvPr/>
            </p:nvCxnSpPr>
            <p:spPr>
              <a:xfrm>
                <a:off x="446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16"/>
              <p:cNvCxnSpPr/>
              <p:nvPr/>
            </p:nvCxnSpPr>
            <p:spPr>
              <a:xfrm>
                <a:off x="589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16"/>
              <p:cNvCxnSpPr/>
              <p:nvPr/>
            </p:nvCxnSpPr>
            <p:spPr>
              <a:xfrm>
                <a:off x="732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16"/>
              <p:cNvCxnSpPr/>
              <p:nvPr/>
            </p:nvCxnSpPr>
            <p:spPr>
              <a:xfrm>
                <a:off x="875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16"/>
              <p:cNvCxnSpPr/>
              <p:nvPr/>
            </p:nvCxnSpPr>
            <p:spPr>
              <a:xfrm>
                <a:off x="1017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1" name="Google Shape;1251;p16"/>
              <p:cNvCxnSpPr/>
              <p:nvPr/>
            </p:nvCxnSpPr>
            <p:spPr>
              <a:xfrm>
                <a:off x="1160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2" name="Google Shape;1252;p16"/>
              <p:cNvCxnSpPr/>
              <p:nvPr/>
            </p:nvCxnSpPr>
            <p:spPr>
              <a:xfrm>
                <a:off x="1303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3" name="Google Shape;1253;p16"/>
              <p:cNvCxnSpPr/>
              <p:nvPr/>
            </p:nvCxnSpPr>
            <p:spPr>
              <a:xfrm>
                <a:off x="1446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4" name="Google Shape;1254;p16"/>
              <p:cNvCxnSpPr/>
              <p:nvPr/>
            </p:nvCxnSpPr>
            <p:spPr>
              <a:xfrm>
                <a:off x="1589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5" name="Google Shape;1255;p16"/>
              <p:cNvCxnSpPr/>
              <p:nvPr/>
            </p:nvCxnSpPr>
            <p:spPr>
              <a:xfrm>
                <a:off x="1732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16"/>
              <p:cNvCxnSpPr/>
              <p:nvPr/>
            </p:nvCxnSpPr>
            <p:spPr>
              <a:xfrm>
                <a:off x="1875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16"/>
              <p:cNvCxnSpPr/>
              <p:nvPr/>
            </p:nvCxnSpPr>
            <p:spPr>
              <a:xfrm>
                <a:off x="2018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8" name="Google Shape;1258;p16"/>
              <p:cNvCxnSpPr/>
              <p:nvPr/>
            </p:nvCxnSpPr>
            <p:spPr>
              <a:xfrm>
                <a:off x="2160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9" name="Google Shape;1259;p16"/>
              <p:cNvCxnSpPr/>
              <p:nvPr/>
            </p:nvCxnSpPr>
            <p:spPr>
              <a:xfrm>
                <a:off x="2303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16"/>
              <p:cNvCxnSpPr/>
              <p:nvPr/>
            </p:nvCxnSpPr>
            <p:spPr>
              <a:xfrm>
                <a:off x="2446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1" name="Google Shape;1261;p16"/>
              <p:cNvCxnSpPr/>
              <p:nvPr/>
            </p:nvCxnSpPr>
            <p:spPr>
              <a:xfrm>
                <a:off x="2589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2" name="Google Shape;1262;p16"/>
              <p:cNvCxnSpPr/>
              <p:nvPr/>
            </p:nvCxnSpPr>
            <p:spPr>
              <a:xfrm>
                <a:off x="2732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3" name="Google Shape;1263;p16"/>
              <p:cNvCxnSpPr/>
              <p:nvPr/>
            </p:nvCxnSpPr>
            <p:spPr>
              <a:xfrm>
                <a:off x="2875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4" name="Google Shape;1264;p16"/>
              <p:cNvCxnSpPr/>
              <p:nvPr/>
            </p:nvCxnSpPr>
            <p:spPr>
              <a:xfrm>
                <a:off x="3018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5" name="Google Shape;1265;p16"/>
              <p:cNvCxnSpPr/>
              <p:nvPr/>
            </p:nvCxnSpPr>
            <p:spPr>
              <a:xfrm>
                <a:off x="3161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6" name="Google Shape;1266;p16"/>
              <p:cNvCxnSpPr/>
              <p:nvPr/>
            </p:nvCxnSpPr>
            <p:spPr>
              <a:xfrm>
                <a:off x="3303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7" name="Google Shape;1267;p16"/>
              <p:cNvCxnSpPr/>
              <p:nvPr/>
            </p:nvCxnSpPr>
            <p:spPr>
              <a:xfrm>
                <a:off x="3446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8" name="Google Shape;1268;p16"/>
              <p:cNvCxnSpPr/>
              <p:nvPr/>
            </p:nvCxnSpPr>
            <p:spPr>
              <a:xfrm>
                <a:off x="3589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9" name="Google Shape;1269;p16"/>
              <p:cNvCxnSpPr/>
              <p:nvPr/>
            </p:nvCxnSpPr>
            <p:spPr>
              <a:xfrm>
                <a:off x="3732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0" name="Google Shape;1270;p16"/>
              <p:cNvCxnSpPr/>
              <p:nvPr/>
            </p:nvCxnSpPr>
            <p:spPr>
              <a:xfrm>
                <a:off x="3875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1" name="Google Shape;1271;p16"/>
              <p:cNvCxnSpPr/>
              <p:nvPr/>
            </p:nvCxnSpPr>
            <p:spPr>
              <a:xfrm>
                <a:off x="4018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2" name="Google Shape;1272;p16"/>
              <p:cNvCxnSpPr/>
              <p:nvPr/>
            </p:nvCxnSpPr>
            <p:spPr>
              <a:xfrm>
                <a:off x="4161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3" name="Google Shape;1273;p16"/>
              <p:cNvCxnSpPr/>
              <p:nvPr/>
            </p:nvCxnSpPr>
            <p:spPr>
              <a:xfrm>
                <a:off x="4304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4" name="Google Shape;1274;p16"/>
              <p:cNvCxnSpPr/>
              <p:nvPr/>
            </p:nvCxnSpPr>
            <p:spPr>
              <a:xfrm>
                <a:off x="4446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5" name="Google Shape;1275;p16"/>
              <p:cNvCxnSpPr/>
              <p:nvPr/>
            </p:nvCxnSpPr>
            <p:spPr>
              <a:xfrm>
                <a:off x="4589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6" name="Google Shape;1276;p16"/>
              <p:cNvCxnSpPr/>
              <p:nvPr/>
            </p:nvCxnSpPr>
            <p:spPr>
              <a:xfrm>
                <a:off x="4732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7" name="Google Shape;1277;p16"/>
              <p:cNvCxnSpPr/>
              <p:nvPr/>
            </p:nvCxnSpPr>
            <p:spPr>
              <a:xfrm>
                <a:off x="4875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16"/>
              <p:cNvCxnSpPr/>
              <p:nvPr/>
            </p:nvCxnSpPr>
            <p:spPr>
              <a:xfrm>
                <a:off x="5018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16"/>
              <p:cNvCxnSpPr/>
              <p:nvPr/>
            </p:nvCxnSpPr>
            <p:spPr>
              <a:xfrm>
                <a:off x="5161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0" name="Google Shape;1280;p16"/>
              <p:cNvCxnSpPr/>
              <p:nvPr/>
            </p:nvCxnSpPr>
            <p:spPr>
              <a:xfrm>
                <a:off x="5304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1" name="Google Shape;1281;p16"/>
              <p:cNvCxnSpPr/>
              <p:nvPr/>
            </p:nvCxnSpPr>
            <p:spPr>
              <a:xfrm>
                <a:off x="5447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2" name="Google Shape;1282;p16"/>
              <p:cNvCxnSpPr/>
              <p:nvPr/>
            </p:nvCxnSpPr>
            <p:spPr>
              <a:xfrm>
                <a:off x="5589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16"/>
              <p:cNvCxnSpPr/>
              <p:nvPr/>
            </p:nvCxnSpPr>
            <p:spPr>
              <a:xfrm>
                <a:off x="5732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4" name="Google Shape;1284;p16"/>
              <p:cNvCxnSpPr/>
              <p:nvPr/>
            </p:nvCxnSpPr>
            <p:spPr>
              <a:xfrm>
                <a:off x="5875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5" name="Google Shape;1285;p16"/>
              <p:cNvCxnSpPr/>
              <p:nvPr/>
            </p:nvCxnSpPr>
            <p:spPr>
              <a:xfrm>
                <a:off x="6018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16"/>
              <p:cNvCxnSpPr/>
              <p:nvPr/>
            </p:nvCxnSpPr>
            <p:spPr>
              <a:xfrm>
                <a:off x="6161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16"/>
              <p:cNvCxnSpPr/>
              <p:nvPr/>
            </p:nvCxnSpPr>
            <p:spPr>
              <a:xfrm>
                <a:off x="6304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16"/>
              <p:cNvCxnSpPr/>
              <p:nvPr/>
            </p:nvCxnSpPr>
            <p:spPr>
              <a:xfrm>
                <a:off x="6447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9" name="Google Shape;1289;p16"/>
              <p:cNvCxnSpPr/>
              <p:nvPr/>
            </p:nvCxnSpPr>
            <p:spPr>
              <a:xfrm>
                <a:off x="6590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0" name="Google Shape;1290;p16"/>
              <p:cNvCxnSpPr/>
              <p:nvPr/>
            </p:nvCxnSpPr>
            <p:spPr>
              <a:xfrm>
                <a:off x="6732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1" name="Google Shape;1291;p16"/>
              <p:cNvCxnSpPr/>
              <p:nvPr/>
            </p:nvCxnSpPr>
            <p:spPr>
              <a:xfrm>
                <a:off x="6875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2" name="Google Shape;1292;p16"/>
              <p:cNvCxnSpPr/>
              <p:nvPr/>
            </p:nvCxnSpPr>
            <p:spPr>
              <a:xfrm>
                <a:off x="7018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3" name="Google Shape;1293;p16"/>
              <p:cNvCxnSpPr/>
              <p:nvPr/>
            </p:nvCxnSpPr>
            <p:spPr>
              <a:xfrm>
                <a:off x="7161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4" name="Google Shape;1294;p16"/>
              <p:cNvCxnSpPr/>
              <p:nvPr/>
            </p:nvCxnSpPr>
            <p:spPr>
              <a:xfrm>
                <a:off x="7304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5" name="Google Shape;1295;p16"/>
              <p:cNvCxnSpPr/>
              <p:nvPr/>
            </p:nvCxnSpPr>
            <p:spPr>
              <a:xfrm>
                <a:off x="7447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6" name="Google Shape;1296;p16"/>
              <p:cNvCxnSpPr/>
              <p:nvPr/>
            </p:nvCxnSpPr>
            <p:spPr>
              <a:xfrm>
                <a:off x="7590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7" name="Google Shape;1297;p16"/>
              <p:cNvCxnSpPr/>
              <p:nvPr/>
            </p:nvCxnSpPr>
            <p:spPr>
              <a:xfrm>
                <a:off x="7733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8" name="Google Shape;1298;p16"/>
              <p:cNvCxnSpPr/>
              <p:nvPr/>
            </p:nvCxnSpPr>
            <p:spPr>
              <a:xfrm>
                <a:off x="7875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9" name="Google Shape;1299;p16"/>
              <p:cNvCxnSpPr/>
              <p:nvPr/>
            </p:nvCxnSpPr>
            <p:spPr>
              <a:xfrm>
                <a:off x="8018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0" name="Google Shape;1300;p16"/>
              <p:cNvCxnSpPr/>
              <p:nvPr/>
            </p:nvCxnSpPr>
            <p:spPr>
              <a:xfrm>
                <a:off x="8161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16"/>
              <p:cNvCxnSpPr/>
              <p:nvPr/>
            </p:nvCxnSpPr>
            <p:spPr>
              <a:xfrm>
                <a:off x="8304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2" name="Google Shape;1302;p16"/>
              <p:cNvCxnSpPr/>
              <p:nvPr/>
            </p:nvCxnSpPr>
            <p:spPr>
              <a:xfrm>
                <a:off x="8447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3" name="Google Shape;1303;p16"/>
              <p:cNvCxnSpPr/>
              <p:nvPr/>
            </p:nvCxnSpPr>
            <p:spPr>
              <a:xfrm>
                <a:off x="8590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4" name="Google Shape;1304;p16"/>
              <p:cNvCxnSpPr/>
              <p:nvPr/>
            </p:nvCxnSpPr>
            <p:spPr>
              <a:xfrm>
                <a:off x="8733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5" name="Google Shape;1305;p16"/>
              <p:cNvCxnSpPr/>
              <p:nvPr/>
            </p:nvCxnSpPr>
            <p:spPr>
              <a:xfrm>
                <a:off x="8876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6" name="Google Shape;1306;p16"/>
              <p:cNvCxnSpPr/>
              <p:nvPr/>
            </p:nvCxnSpPr>
            <p:spPr>
              <a:xfrm>
                <a:off x="9018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07" name="Google Shape;1307;p16"/>
            <p:cNvGrpSpPr/>
            <p:nvPr/>
          </p:nvGrpSpPr>
          <p:grpSpPr>
            <a:xfrm>
              <a:off x="-42900" y="133350"/>
              <a:ext cx="9229800" cy="4876800"/>
              <a:chOff x="-44050" y="143150"/>
              <a:chExt cx="9229800" cy="4876800"/>
            </a:xfrm>
          </p:grpSpPr>
          <p:cxnSp>
            <p:nvCxnSpPr>
              <p:cNvPr id="1308" name="Google Shape;1308;p16"/>
              <p:cNvCxnSpPr/>
              <p:nvPr/>
            </p:nvCxnSpPr>
            <p:spPr>
              <a:xfrm>
                <a:off x="-44050" y="143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9" name="Google Shape;1309;p16"/>
              <p:cNvCxnSpPr/>
              <p:nvPr/>
            </p:nvCxnSpPr>
            <p:spPr>
              <a:xfrm>
                <a:off x="-44050" y="295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0" name="Google Shape;1310;p16"/>
              <p:cNvCxnSpPr/>
              <p:nvPr/>
            </p:nvCxnSpPr>
            <p:spPr>
              <a:xfrm>
                <a:off x="-44050" y="447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1" name="Google Shape;1311;p16"/>
              <p:cNvCxnSpPr/>
              <p:nvPr/>
            </p:nvCxnSpPr>
            <p:spPr>
              <a:xfrm>
                <a:off x="-44050" y="600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2" name="Google Shape;1312;p16"/>
              <p:cNvCxnSpPr/>
              <p:nvPr/>
            </p:nvCxnSpPr>
            <p:spPr>
              <a:xfrm>
                <a:off x="-44050" y="752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3" name="Google Shape;1313;p16"/>
              <p:cNvCxnSpPr/>
              <p:nvPr/>
            </p:nvCxnSpPr>
            <p:spPr>
              <a:xfrm>
                <a:off x="-44050" y="905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4" name="Google Shape;1314;p16"/>
              <p:cNvCxnSpPr/>
              <p:nvPr/>
            </p:nvCxnSpPr>
            <p:spPr>
              <a:xfrm>
                <a:off x="-44050" y="1057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5" name="Google Shape;1315;p16"/>
              <p:cNvCxnSpPr/>
              <p:nvPr/>
            </p:nvCxnSpPr>
            <p:spPr>
              <a:xfrm>
                <a:off x="-44050" y="1209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6" name="Google Shape;1316;p16"/>
              <p:cNvCxnSpPr/>
              <p:nvPr/>
            </p:nvCxnSpPr>
            <p:spPr>
              <a:xfrm>
                <a:off x="-44050" y="1362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7" name="Google Shape;1317;p16"/>
              <p:cNvCxnSpPr/>
              <p:nvPr/>
            </p:nvCxnSpPr>
            <p:spPr>
              <a:xfrm>
                <a:off x="-44050" y="1514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8" name="Google Shape;1318;p16"/>
              <p:cNvCxnSpPr/>
              <p:nvPr/>
            </p:nvCxnSpPr>
            <p:spPr>
              <a:xfrm>
                <a:off x="-44050" y="1667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9" name="Google Shape;1319;p16"/>
              <p:cNvCxnSpPr/>
              <p:nvPr/>
            </p:nvCxnSpPr>
            <p:spPr>
              <a:xfrm>
                <a:off x="-44050" y="1819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0" name="Google Shape;1320;p16"/>
              <p:cNvCxnSpPr/>
              <p:nvPr/>
            </p:nvCxnSpPr>
            <p:spPr>
              <a:xfrm>
                <a:off x="-44050" y="1971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1" name="Google Shape;1321;p16"/>
              <p:cNvCxnSpPr/>
              <p:nvPr/>
            </p:nvCxnSpPr>
            <p:spPr>
              <a:xfrm>
                <a:off x="-44050" y="2124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2" name="Google Shape;1322;p16"/>
              <p:cNvCxnSpPr/>
              <p:nvPr/>
            </p:nvCxnSpPr>
            <p:spPr>
              <a:xfrm>
                <a:off x="-44050" y="2276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3" name="Google Shape;1323;p16"/>
              <p:cNvCxnSpPr/>
              <p:nvPr/>
            </p:nvCxnSpPr>
            <p:spPr>
              <a:xfrm>
                <a:off x="-44050" y="2429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4" name="Google Shape;1324;p16"/>
              <p:cNvCxnSpPr/>
              <p:nvPr/>
            </p:nvCxnSpPr>
            <p:spPr>
              <a:xfrm>
                <a:off x="-44050" y="2581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16"/>
              <p:cNvCxnSpPr/>
              <p:nvPr/>
            </p:nvCxnSpPr>
            <p:spPr>
              <a:xfrm>
                <a:off x="-44050" y="2733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16"/>
              <p:cNvCxnSpPr/>
              <p:nvPr/>
            </p:nvCxnSpPr>
            <p:spPr>
              <a:xfrm>
                <a:off x="-44050" y="2886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16"/>
              <p:cNvCxnSpPr/>
              <p:nvPr/>
            </p:nvCxnSpPr>
            <p:spPr>
              <a:xfrm>
                <a:off x="-44050" y="3038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8" name="Google Shape;1328;p16"/>
              <p:cNvCxnSpPr/>
              <p:nvPr/>
            </p:nvCxnSpPr>
            <p:spPr>
              <a:xfrm>
                <a:off x="-44050" y="3191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9" name="Google Shape;1329;p16"/>
              <p:cNvCxnSpPr/>
              <p:nvPr/>
            </p:nvCxnSpPr>
            <p:spPr>
              <a:xfrm>
                <a:off x="-44050" y="3343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0" name="Google Shape;1330;p16"/>
              <p:cNvCxnSpPr/>
              <p:nvPr/>
            </p:nvCxnSpPr>
            <p:spPr>
              <a:xfrm>
                <a:off x="-44050" y="3495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1" name="Google Shape;1331;p16"/>
              <p:cNvCxnSpPr/>
              <p:nvPr/>
            </p:nvCxnSpPr>
            <p:spPr>
              <a:xfrm>
                <a:off x="-44050" y="3648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2" name="Google Shape;1332;p16"/>
              <p:cNvCxnSpPr/>
              <p:nvPr/>
            </p:nvCxnSpPr>
            <p:spPr>
              <a:xfrm>
                <a:off x="-44050" y="3800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3" name="Google Shape;1333;p16"/>
              <p:cNvCxnSpPr/>
              <p:nvPr/>
            </p:nvCxnSpPr>
            <p:spPr>
              <a:xfrm>
                <a:off x="-44050" y="3953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4" name="Google Shape;1334;p16"/>
              <p:cNvCxnSpPr/>
              <p:nvPr/>
            </p:nvCxnSpPr>
            <p:spPr>
              <a:xfrm>
                <a:off x="-44050" y="4105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5" name="Google Shape;1335;p16"/>
              <p:cNvCxnSpPr/>
              <p:nvPr/>
            </p:nvCxnSpPr>
            <p:spPr>
              <a:xfrm>
                <a:off x="-44050" y="4257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6" name="Google Shape;1336;p16"/>
              <p:cNvCxnSpPr/>
              <p:nvPr/>
            </p:nvCxnSpPr>
            <p:spPr>
              <a:xfrm>
                <a:off x="-44050" y="4410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7" name="Google Shape;1337;p16"/>
              <p:cNvCxnSpPr/>
              <p:nvPr/>
            </p:nvCxnSpPr>
            <p:spPr>
              <a:xfrm>
                <a:off x="-44050" y="4562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8" name="Google Shape;1338;p16"/>
              <p:cNvCxnSpPr/>
              <p:nvPr/>
            </p:nvCxnSpPr>
            <p:spPr>
              <a:xfrm>
                <a:off x="-44050" y="4715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9" name="Google Shape;1339;p16"/>
              <p:cNvCxnSpPr/>
              <p:nvPr/>
            </p:nvCxnSpPr>
            <p:spPr>
              <a:xfrm>
                <a:off x="-44050" y="4867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0" name="Google Shape;1340;p16"/>
              <p:cNvCxnSpPr/>
              <p:nvPr/>
            </p:nvCxnSpPr>
            <p:spPr>
              <a:xfrm>
                <a:off x="-44050" y="5019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341" name="Google Shape;1341;p16"/>
          <p:cNvSpPr txBox="1">
            <a:spLocks noGrp="1"/>
          </p:cNvSpPr>
          <p:nvPr>
            <p:ph type="title"/>
          </p:nvPr>
        </p:nvSpPr>
        <p:spPr>
          <a:xfrm>
            <a:off x="720000" y="2123775"/>
            <a:ext cx="3621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42" name="Google Shape;1342;p16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606575"/>
            <a:ext cx="19764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43" name="Google Shape;1343;p16"/>
          <p:cNvSpPr txBox="1">
            <a:spLocks noGrp="1"/>
          </p:cNvSpPr>
          <p:nvPr>
            <p:ph type="subTitle" idx="1"/>
          </p:nvPr>
        </p:nvSpPr>
        <p:spPr>
          <a:xfrm>
            <a:off x="720000" y="2504775"/>
            <a:ext cx="3621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4" name="Google Shape;1344;p16"/>
          <p:cNvSpPr txBox="1">
            <a:spLocks noGrp="1"/>
          </p:cNvSpPr>
          <p:nvPr>
            <p:ph type="title" idx="3"/>
          </p:nvPr>
        </p:nvSpPr>
        <p:spPr>
          <a:xfrm>
            <a:off x="4802999" y="2123775"/>
            <a:ext cx="3621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45" name="Google Shape;1345;p16"/>
          <p:cNvSpPr txBox="1">
            <a:spLocks noGrp="1"/>
          </p:cNvSpPr>
          <p:nvPr>
            <p:ph type="title" idx="4" hasCustomPrompt="1"/>
          </p:nvPr>
        </p:nvSpPr>
        <p:spPr>
          <a:xfrm>
            <a:off x="4802999" y="1606575"/>
            <a:ext cx="19764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46" name="Google Shape;1346;p16"/>
          <p:cNvSpPr txBox="1">
            <a:spLocks noGrp="1"/>
          </p:cNvSpPr>
          <p:nvPr>
            <p:ph type="subTitle" idx="5"/>
          </p:nvPr>
        </p:nvSpPr>
        <p:spPr>
          <a:xfrm>
            <a:off x="4802999" y="2504775"/>
            <a:ext cx="3621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7" name="Google Shape;1347;p16"/>
          <p:cNvSpPr txBox="1">
            <a:spLocks noGrp="1"/>
          </p:cNvSpPr>
          <p:nvPr>
            <p:ph type="title" idx="6"/>
          </p:nvPr>
        </p:nvSpPr>
        <p:spPr>
          <a:xfrm>
            <a:off x="720000" y="3741100"/>
            <a:ext cx="3621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48" name="Google Shape;1348;p16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3224125"/>
            <a:ext cx="19764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49" name="Google Shape;1349;p16"/>
          <p:cNvSpPr txBox="1">
            <a:spLocks noGrp="1"/>
          </p:cNvSpPr>
          <p:nvPr>
            <p:ph type="subTitle" idx="8"/>
          </p:nvPr>
        </p:nvSpPr>
        <p:spPr>
          <a:xfrm>
            <a:off x="720000" y="4122100"/>
            <a:ext cx="3621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0" name="Google Shape;1350;p16"/>
          <p:cNvSpPr txBox="1">
            <a:spLocks noGrp="1"/>
          </p:cNvSpPr>
          <p:nvPr>
            <p:ph type="title" idx="9"/>
          </p:nvPr>
        </p:nvSpPr>
        <p:spPr>
          <a:xfrm>
            <a:off x="4802999" y="3741100"/>
            <a:ext cx="3621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51" name="Google Shape;1351;p16"/>
          <p:cNvSpPr txBox="1">
            <a:spLocks noGrp="1"/>
          </p:cNvSpPr>
          <p:nvPr>
            <p:ph type="title" idx="13" hasCustomPrompt="1"/>
          </p:nvPr>
        </p:nvSpPr>
        <p:spPr>
          <a:xfrm>
            <a:off x="4802999" y="3224125"/>
            <a:ext cx="19764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2" name="Google Shape;1352;p16"/>
          <p:cNvSpPr txBox="1">
            <a:spLocks noGrp="1"/>
          </p:cNvSpPr>
          <p:nvPr>
            <p:ph type="subTitle" idx="14"/>
          </p:nvPr>
        </p:nvSpPr>
        <p:spPr>
          <a:xfrm>
            <a:off x="4802999" y="4122100"/>
            <a:ext cx="3621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3" name="Google Shape;1353;p16"/>
          <p:cNvSpPr txBox="1">
            <a:spLocks noGrp="1"/>
          </p:cNvSpPr>
          <p:nvPr>
            <p:ph type="title" idx="15"/>
          </p:nvPr>
        </p:nvSpPr>
        <p:spPr>
          <a:xfrm>
            <a:off x="720000" y="3325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9" name="Google Shape;2629;p29"/>
          <p:cNvGrpSpPr/>
          <p:nvPr/>
        </p:nvGrpSpPr>
        <p:grpSpPr>
          <a:xfrm>
            <a:off x="-42900" y="-64350"/>
            <a:ext cx="9229800" cy="5272200"/>
            <a:chOff x="-42900" y="-64350"/>
            <a:chExt cx="9229800" cy="5272200"/>
          </a:xfrm>
        </p:grpSpPr>
        <p:grpSp>
          <p:nvGrpSpPr>
            <p:cNvPr id="2630" name="Google Shape;2630;p29"/>
            <p:cNvGrpSpPr/>
            <p:nvPr/>
          </p:nvGrpSpPr>
          <p:grpSpPr>
            <a:xfrm>
              <a:off x="142875" y="-64350"/>
              <a:ext cx="8858250" cy="5272200"/>
              <a:chOff x="160725" y="-75925"/>
              <a:chExt cx="8858250" cy="5272200"/>
            </a:xfrm>
          </p:grpSpPr>
          <p:cxnSp>
            <p:nvCxnSpPr>
              <p:cNvPr id="2631" name="Google Shape;2631;p29"/>
              <p:cNvCxnSpPr/>
              <p:nvPr/>
            </p:nvCxnSpPr>
            <p:spPr>
              <a:xfrm>
                <a:off x="160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2" name="Google Shape;2632;p29"/>
              <p:cNvCxnSpPr/>
              <p:nvPr/>
            </p:nvCxnSpPr>
            <p:spPr>
              <a:xfrm>
                <a:off x="303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3" name="Google Shape;2633;p29"/>
              <p:cNvCxnSpPr/>
              <p:nvPr/>
            </p:nvCxnSpPr>
            <p:spPr>
              <a:xfrm>
                <a:off x="446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4" name="Google Shape;2634;p29"/>
              <p:cNvCxnSpPr/>
              <p:nvPr/>
            </p:nvCxnSpPr>
            <p:spPr>
              <a:xfrm>
                <a:off x="589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5" name="Google Shape;2635;p29"/>
              <p:cNvCxnSpPr/>
              <p:nvPr/>
            </p:nvCxnSpPr>
            <p:spPr>
              <a:xfrm>
                <a:off x="732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6" name="Google Shape;2636;p29"/>
              <p:cNvCxnSpPr/>
              <p:nvPr/>
            </p:nvCxnSpPr>
            <p:spPr>
              <a:xfrm>
                <a:off x="875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7" name="Google Shape;2637;p29"/>
              <p:cNvCxnSpPr/>
              <p:nvPr/>
            </p:nvCxnSpPr>
            <p:spPr>
              <a:xfrm>
                <a:off x="1017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8" name="Google Shape;2638;p29"/>
              <p:cNvCxnSpPr/>
              <p:nvPr/>
            </p:nvCxnSpPr>
            <p:spPr>
              <a:xfrm>
                <a:off x="1160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9" name="Google Shape;2639;p29"/>
              <p:cNvCxnSpPr/>
              <p:nvPr/>
            </p:nvCxnSpPr>
            <p:spPr>
              <a:xfrm>
                <a:off x="1303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0" name="Google Shape;2640;p29"/>
              <p:cNvCxnSpPr/>
              <p:nvPr/>
            </p:nvCxnSpPr>
            <p:spPr>
              <a:xfrm>
                <a:off x="1446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1" name="Google Shape;2641;p29"/>
              <p:cNvCxnSpPr/>
              <p:nvPr/>
            </p:nvCxnSpPr>
            <p:spPr>
              <a:xfrm>
                <a:off x="1589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2" name="Google Shape;2642;p29"/>
              <p:cNvCxnSpPr/>
              <p:nvPr/>
            </p:nvCxnSpPr>
            <p:spPr>
              <a:xfrm>
                <a:off x="1732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3" name="Google Shape;2643;p29"/>
              <p:cNvCxnSpPr/>
              <p:nvPr/>
            </p:nvCxnSpPr>
            <p:spPr>
              <a:xfrm>
                <a:off x="1875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4" name="Google Shape;2644;p29"/>
              <p:cNvCxnSpPr/>
              <p:nvPr/>
            </p:nvCxnSpPr>
            <p:spPr>
              <a:xfrm>
                <a:off x="2018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5" name="Google Shape;2645;p29"/>
              <p:cNvCxnSpPr/>
              <p:nvPr/>
            </p:nvCxnSpPr>
            <p:spPr>
              <a:xfrm>
                <a:off x="2160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6" name="Google Shape;2646;p29"/>
              <p:cNvCxnSpPr/>
              <p:nvPr/>
            </p:nvCxnSpPr>
            <p:spPr>
              <a:xfrm>
                <a:off x="2303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7" name="Google Shape;2647;p29"/>
              <p:cNvCxnSpPr/>
              <p:nvPr/>
            </p:nvCxnSpPr>
            <p:spPr>
              <a:xfrm>
                <a:off x="2446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8" name="Google Shape;2648;p29"/>
              <p:cNvCxnSpPr/>
              <p:nvPr/>
            </p:nvCxnSpPr>
            <p:spPr>
              <a:xfrm>
                <a:off x="2589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9" name="Google Shape;2649;p29"/>
              <p:cNvCxnSpPr/>
              <p:nvPr/>
            </p:nvCxnSpPr>
            <p:spPr>
              <a:xfrm>
                <a:off x="2732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0" name="Google Shape;2650;p29"/>
              <p:cNvCxnSpPr/>
              <p:nvPr/>
            </p:nvCxnSpPr>
            <p:spPr>
              <a:xfrm>
                <a:off x="2875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1" name="Google Shape;2651;p29"/>
              <p:cNvCxnSpPr/>
              <p:nvPr/>
            </p:nvCxnSpPr>
            <p:spPr>
              <a:xfrm>
                <a:off x="3018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2" name="Google Shape;2652;p29"/>
              <p:cNvCxnSpPr/>
              <p:nvPr/>
            </p:nvCxnSpPr>
            <p:spPr>
              <a:xfrm>
                <a:off x="3161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3" name="Google Shape;2653;p29"/>
              <p:cNvCxnSpPr/>
              <p:nvPr/>
            </p:nvCxnSpPr>
            <p:spPr>
              <a:xfrm>
                <a:off x="3303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4" name="Google Shape;2654;p29"/>
              <p:cNvCxnSpPr/>
              <p:nvPr/>
            </p:nvCxnSpPr>
            <p:spPr>
              <a:xfrm>
                <a:off x="3446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5" name="Google Shape;2655;p29"/>
              <p:cNvCxnSpPr/>
              <p:nvPr/>
            </p:nvCxnSpPr>
            <p:spPr>
              <a:xfrm>
                <a:off x="3589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6" name="Google Shape;2656;p29"/>
              <p:cNvCxnSpPr/>
              <p:nvPr/>
            </p:nvCxnSpPr>
            <p:spPr>
              <a:xfrm>
                <a:off x="3732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7" name="Google Shape;2657;p29"/>
              <p:cNvCxnSpPr/>
              <p:nvPr/>
            </p:nvCxnSpPr>
            <p:spPr>
              <a:xfrm>
                <a:off x="3875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8" name="Google Shape;2658;p29"/>
              <p:cNvCxnSpPr/>
              <p:nvPr/>
            </p:nvCxnSpPr>
            <p:spPr>
              <a:xfrm>
                <a:off x="4018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9" name="Google Shape;2659;p29"/>
              <p:cNvCxnSpPr/>
              <p:nvPr/>
            </p:nvCxnSpPr>
            <p:spPr>
              <a:xfrm>
                <a:off x="4161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0" name="Google Shape;2660;p29"/>
              <p:cNvCxnSpPr/>
              <p:nvPr/>
            </p:nvCxnSpPr>
            <p:spPr>
              <a:xfrm>
                <a:off x="4304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1" name="Google Shape;2661;p29"/>
              <p:cNvCxnSpPr/>
              <p:nvPr/>
            </p:nvCxnSpPr>
            <p:spPr>
              <a:xfrm>
                <a:off x="4446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2" name="Google Shape;2662;p29"/>
              <p:cNvCxnSpPr/>
              <p:nvPr/>
            </p:nvCxnSpPr>
            <p:spPr>
              <a:xfrm>
                <a:off x="4589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3" name="Google Shape;2663;p29"/>
              <p:cNvCxnSpPr/>
              <p:nvPr/>
            </p:nvCxnSpPr>
            <p:spPr>
              <a:xfrm>
                <a:off x="4732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4" name="Google Shape;2664;p29"/>
              <p:cNvCxnSpPr/>
              <p:nvPr/>
            </p:nvCxnSpPr>
            <p:spPr>
              <a:xfrm>
                <a:off x="4875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5" name="Google Shape;2665;p29"/>
              <p:cNvCxnSpPr/>
              <p:nvPr/>
            </p:nvCxnSpPr>
            <p:spPr>
              <a:xfrm>
                <a:off x="5018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6" name="Google Shape;2666;p29"/>
              <p:cNvCxnSpPr/>
              <p:nvPr/>
            </p:nvCxnSpPr>
            <p:spPr>
              <a:xfrm>
                <a:off x="5161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7" name="Google Shape;2667;p29"/>
              <p:cNvCxnSpPr/>
              <p:nvPr/>
            </p:nvCxnSpPr>
            <p:spPr>
              <a:xfrm>
                <a:off x="5304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8" name="Google Shape;2668;p29"/>
              <p:cNvCxnSpPr/>
              <p:nvPr/>
            </p:nvCxnSpPr>
            <p:spPr>
              <a:xfrm>
                <a:off x="5447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9" name="Google Shape;2669;p29"/>
              <p:cNvCxnSpPr/>
              <p:nvPr/>
            </p:nvCxnSpPr>
            <p:spPr>
              <a:xfrm>
                <a:off x="5589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0" name="Google Shape;2670;p29"/>
              <p:cNvCxnSpPr/>
              <p:nvPr/>
            </p:nvCxnSpPr>
            <p:spPr>
              <a:xfrm>
                <a:off x="5732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1" name="Google Shape;2671;p29"/>
              <p:cNvCxnSpPr/>
              <p:nvPr/>
            </p:nvCxnSpPr>
            <p:spPr>
              <a:xfrm>
                <a:off x="5875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2" name="Google Shape;2672;p29"/>
              <p:cNvCxnSpPr/>
              <p:nvPr/>
            </p:nvCxnSpPr>
            <p:spPr>
              <a:xfrm>
                <a:off x="6018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3" name="Google Shape;2673;p29"/>
              <p:cNvCxnSpPr/>
              <p:nvPr/>
            </p:nvCxnSpPr>
            <p:spPr>
              <a:xfrm>
                <a:off x="6161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4" name="Google Shape;2674;p29"/>
              <p:cNvCxnSpPr/>
              <p:nvPr/>
            </p:nvCxnSpPr>
            <p:spPr>
              <a:xfrm>
                <a:off x="6304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5" name="Google Shape;2675;p29"/>
              <p:cNvCxnSpPr/>
              <p:nvPr/>
            </p:nvCxnSpPr>
            <p:spPr>
              <a:xfrm>
                <a:off x="6447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6" name="Google Shape;2676;p29"/>
              <p:cNvCxnSpPr/>
              <p:nvPr/>
            </p:nvCxnSpPr>
            <p:spPr>
              <a:xfrm>
                <a:off x="6590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7" name="Google Shape;2677;p29"/>
              <p:cNvCxnSpPr/>
              <p:nvPr/>
            </p:nvCxnSpPr>
            <p:spPr>
              <a:xfrm>
                <a:off x="6732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8" name="Google Shape;2678;p29"/>
              <p:cNvCxnSpPr/>
              <p:nvPr/>
            </p:nvCxnSpPr>
            <p:spPr>
              <a:xfrm>
                <a:off x="6875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9" name="Google Shape;2679;p29"/>
              <p:cNvCxnSpPr/>
              <p:nvPr/>
            </p:nvCxnSpPr>
            <p:spPr>
              <a:xfrm>
                <a:off x="7018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0" name="Google Shape;2680;p29"/>
              <p:cNvCxnSpPr/>
              <p:nvPr/>
            </p:nvCxnSpPr>
            <p:spPr>
              <a:xfrm>
                <a:off x="7161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1" name="Google Shape;2681;p29"/>
              <p:cNvCxnSpPr/>
              <p:nvPr/>
            </p:nvCxnSpPr>
            <p:spPr>
              <a:xfrm>
                <a:off x="7304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2" name="Google Shape;2682;p29"/>
              <p:cNvCxnSpPr/>
              <p:nvPr/>
            </p:nvCxnSpPr>
            <p:spPr>
              <a:xfrm>
                <a:off x="7447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3" name="Google Shape;2683;p29"/>
              <p:cNvCxnSpPr/>
              <p:nvPr/>
            </p:nvCxnSpPr>
            <p:spPr>
              <a:xfrm>
                <a:off x="7590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4" name="Google Shape;2684;p29"/>
              <p:cNvCxnSpPr/>
              <p:nvPr/>
            </p:nvCxnSpPr>
            <p:spPr>
              <a:xfrm>
                <a:off x="7733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5" name="Google Shape;2685;p29"/>
              <p:cNvCxnSpPr/>
              <p:nvPr/>
            </p:nvCxnSpPr>
            <p:spPr>
              <a:xfrm>
                <a:off x="7875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6" name="Google Shape;2686;p29"/>
              <p:cNvCxnSpPr/>
              <p:nvPr/>
            </p:nvCxnSpPr>
            <p:spPr>
              <a:xfrm>
                <a:off x="8018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7" name="Google Shape;2687;p29"/>
              <p:cNvCxnSpPr/>
              <p:nvPr/>
            </p:nvCxnSpPr>
            <p:spPr>
              <a:xfrm>
                <a:off x="8161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8" name="Google Shape;2688;p29"/>
              <p:cNvCxnSpPr/>
              <p:nvPr/>
            </p:nvCxnSpPr>
            <p:spPr>
              <a:xfrm>
                <a:off x="8304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9" name="Google Shape;2689;p29"/>
              <p:cNvCxnSpPr/>
              <p:nvPr/>
            </p:nvCxnSpPr>
            <p:spPr>
              <a:xfrm>
                <a:off x="8447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0" name="Google Shape;2690;p29"/>
              <p:cNvCxnSpPr/>
              <p:nvPr/>
            </p:nvCxnSpPr>
            <p:spPr>
              <a:xfrm>
                <a:off x="8590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1" name="Google Shape;2691;p29"/>
              <p:cNvCxnSpPr/>
              <p:nvPr/>
            </p:nvCxnSpPr>
            <p:spPr>
              <a:xfrm>
                <a:off x="8733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2" name="Google Shape;2692;p29"/>
              <p:cNvCxnSpPr/>
              <p:nvPr/>
            </p:nvCxnSpPr>
            <p:spPr>
              <a:xfrm>
                <a:off x="8876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3" name="Google Shape;2693;p29"/>
              <p:cNvCxnSpPr/>
              <p:nvPr/>
            </p:nvCxnSpPr>
            <p:spPr>
              <a:xfrm>
                <a:off x="9018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94" name="Google Shape;2694;p29"/>
            <p:cNvGrpSpPr/>
            <p:nvPr/>
          </p:nvGrpSpPr>
          <p:grpSpPr>
            <a:xfrm>
              <a:off x="-42900" y="133350"/>
              <a:ext cx="9229800" cy="4876800"/>
              <a:chOff x="-44050" y="143150"/>
              <a:chExt cx="9229800" cy="4876800"/>
            </a:xfrm>
          </p:grpSpPr>
          <p:cxnSp>
            <p:nvCxnSpPr>
              <p:cNvPr id="2695" name="Google Shape;2695;p29"/>
              <p:cNvCxnSpPr/>
              <p:nvPr/>
            </p:nvCxnSpPr>
            <p:spPr>
              <a:xfrm>
                <a:off x="-44050" y="143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6" name="Google Shape;2696;p29"/>
              <p:cNvCxnSpPr/>
              <p:nvPr/>
            </p:nvCxnSpPr>
            <p:spPr>
              <a:xfrm>
                <a:off x="-44050" y="295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7" name="Google Shape;2697;p29"/>
              <p:cNvCxnSpPr/>
              <p:nvPr/>
            </p:nvCxnSpPr>
            <p:spPr>
              <a:xfrm>
                <a:off x="-44050" y="447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8" name="Google Shape;2698;p29"/>
              <p:cNvCxnSpPr/>
              <p:nvPr/>
            </p:nvCxnSpPr>
            <p:spPr>
              <a:xfrm>
                <a:off x="-44050" y="600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9" name="Google Shape;2699;p29"/>
              <p:cNvCxnSpPr/>
              <p:nvPr/>
            </p:nvCxnSpPr>
            <p:spPr>
              <a:xfrm>
                <a:off x="-44050" y="752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0" name="Google Shape;2700;p29"/>
              <p:cNvCxnSpPr/>
              <p:nvPr/>
            </p:nvCxnSpPr>
            <p:spPr>
              <a:xfrm>
                <a:off x="-44050" y="905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1" name="Google Shape;2701;p29"/>
              <p:cNvCxnSpPr/>
              <p:nvPr/>
            </p:nvCxnSpPr>
            <p:spPr>
              <a:xfrm>
                <a:off x="-44050" y="1057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2" name="Google Shape;2702;p29"/>
              <p:cNvCxnSpPr/>
              <p:nvPr/>
            </p:nvCxnSpPr>
            <p:spPr>
              <a:xfrm>
                <a:off x="-44050" y="1209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3" name="Google Shape;2703;p29"/>
              <p:cNvCxnSpPr/>
              <p:nvPr/>
            </p:nvCxnSpPr>
            <p:spPr>
              <a:xfrm>
                <a:off x="-44050" y="1362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4" name="Google Shape;2704;p29"/>
              <p:cNvCxnSpPr/>
              <p:nvPr/>
            </p:nvCxnSpPr>
            <p:spPr>
              <a:xfrm>
                <a:off x="-44050" y="1514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5" name="Google Shape;2705;p29"/>
              <p:cNvCxnSpPr/>
              <p:nvPr/>
            </p:nvCxnSpPr>
            <p:spPr>
              <a:xfrm>
                <a:off x="-44050" y="1667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6" name="Google Shape;2706;p29"/>
              <p:cNvCxnSpPr/>
              <p:nvPr/>
            </p:nvCxnSpPr>
            <p:spPr>
              <a:xfrm>
                <a:off x="-44050" y="1819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7" name="Google Shape;2707;p29"/>
              <p:cNvCxnSpPr/>
              <p:nvPr/>
            </p:nvCxnSpPr>
            <p:spPr>
              <a:xfrm>
                <a:off x="-44050" y="1971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8" name="Google Shape;2708;p29"/>
              <p:cNvCxnSpPr/>
              <p:nvPr/>
            </p:nvCxnSpPr>
            <p:spPr>
              <a:xfrm>
                <a:off x="-44050" y="2124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9" name="Google Shape;2709;p29"/>
              <p:cNvCxnSpPr/>
              <p:nvPr/>
            </p:nvCxnSpPr>
            <p:spPr>
              <a:xfrm>
                <a:off x="-44050" y="2276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0" name="Google Shape;2710;p29"/>
              <p:cNvCxnSpPr/>
              <p:nvPr/>
            </p:nvCxnSpPr>
            <p:spPr>
              <a:xfrm>
                <a:off x="-44050" y="2429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1" name="Google Shape;2711;p29"/>
              <p:cNvCxnSpPr/>
              <p:nvPr/>
            </p:nvCxnSpPr>
            <p:spPr>
              <a:xfrm>
                <a:off x="-44050" y="2581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2" name="Google Shape;2712;p29"/>
              <p:cNvCxnSpPr/>
              <p:nvPr/>
            </p:nvCxnSpPr>
            <p:spPr>
              <a:xfrm>
                <a:off x="-44050" y="2733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3" name="Google Shape;2713;p29"/>
              <p:cNvCxnSpPr/>
              <p:nvPr/>
            </p:nvCxnSpPr>
            <p:spPr>
              <a:xfrm>
                <a:off x="-44050" y="2886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4" name="Google Shape;2714;p29"/>
              <p:cNvCxnSpPr/>
              <p:nvPr/>
            </p:nvCxnSpPr>
            <p:spPr>
              <a:xfrm>
                <a:off x="-44050" y="3038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5" name="Google Shape;2715;p29"/>
              <p:cNvCxnSpPr/>
              <p:nvPr/>
            </p:nvCxnSpPr>
            <p:spPr>
              <a:xfrm>
                <a:off x="-44050" y="3191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6" name="Google Shape;2716;p29"/>
              <p:cNvCxnSpPr/>
              <p:nvPr/>
            </p:nvCxnSpPr>
            <p:spPr>
              <a:xfrm>
                <a:off x="-44050" y="3343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7" name="Google Shape;2717;p29"/>
              <p:cNvCxnSpPr/>
              <p:nvPr/>
            </p:nvCxnSpPr>
            <p:spPr>
              <a:xfrm>
                <a:off x="-44050" y="3495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8" name="Google Shape;2718;p29"/>
              <p:cNvCxnSpPr/>
              <p:nvPr/>
            </p:nvCxnSpPr>
            <p:spPr>
              <a:xfrm>
                <a:off x="-44050" y="3648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9" name="Google Shape;2719;p29"/>
              <p:cNvCxnSpPr/>
              <p:nvPr/>
            </p:nvCxnSpPr>
            <p:spPr>
              <a:xfrm>
                <a:off x="-44050" y="3800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0" name="Google Shape;2720;p29"/>
              <p:cNvCxnSpPr/>
              <p:nvPr/>
            </p:nvCxnSpPr>
            <p:spPr>
              <a:xfrm>
                <a:off x="-44050" y="3953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1" name="Google Shape;2721;p29"/>
              <p:cNvCxnSpPr/>
              <p:nvPr/>
            </p:nvCxnSpPr>
            <p:spPr>
              <a:xfrm>
                <a:off x="-44050" y="4105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2" name="Google Shape;2722;p29"/>
              <p:cNvCxnSpPr/>
              <p:nvPr/>
            </p:nvCxnSpPr>
            <p:spPr>
              <a:xfrm>
                <a:off x="-44050" y="4257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3" name="Google Shape;2723;p29"/>
              <p:cNvCxnSpPr/>
              <p:nvPr/>
            </p:nvCxnSpPr>
            <p:spPr>
              <a:xfrm>
                <a:off x="-44050" y="4410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4" name="Google Shape;2724;p29"/>
              <p:cNvCxnSpPr/>
              <p:nvPr/>
            </p:nvCxnSpPr>
            <p:spPr>
              <a:xfrm>
                <a:off x="-44050" y="4562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5" name="Google Shape;2725;p29"/>
              <p:cNvCxnSpPr/>
              <p:nvPr/>
            </p:nvCxnSpPr>
            <p:spPr>
              <a:xfrm>
                <a:off x="-44050" y="4715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6" name="Google Shape;2726;p29"/>
              <p:cNvCxnSpPr/>
              <p:nvPr/>
            </p:nvCxnSpPr>
            <p:spPr>
              <a:xfrm>
                <a:off x="-44050" y="4867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7" name="Google Shape;2727;p29"/>
              <p:cNvCxnSpPr/>
              <p:nvPr/>
            </p:nvCxnSpPr>
            <p:spPr>
              <a:xfrm>
                <a:off x="-44050" y="5019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28" name="Google Shape;2728;p29"/>
          <p:cNvSpPr txBox="1">
            <a:spLocks noGrp="1"/>
          </p:cNvSpPr>
          <p:nvPr>
            <p:ph type="ctrTitle"/>
          </p:nvPr>
        </p:nvSpPr>
        <p:spPr>
          <a:xfrm>
            <a:off x="2429950" y="540000"/>
            <a:ext cx="4284000" cy="11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29" name="Google Shape;2729;p29"/>
          <p:cNvSpPr txBox="1">
            <a:spLocks noGrp="1"/>
          </p:cNvSpPr>
          <p:nvPr>
            <p:ph type="subTitle" idx="1"/>
          </p:nvPr>
        </p:nvSpPr>
        <p:spPr>
          <a:xfrm>
            <a:off x="2425075" y="1537800"/>
            <a:ext cx="42939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30" name="Google Shape;2730;p29"/>
          <p:cNvSpPr txBox="1"/>
          <p:nvPr/>
        </p:nvSpPr>
        <p:spPr>
          <a:xfrm>
            <a:off x="2496350" y="3719700"/>
            <a:ext cx="4151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CREDITS: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, including icons by </a:t>
            </a:r>
            <a:r>
              <a:rPr lang="en" sz="1200" b="1" u="sng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, infographics &amp; images by </a:t>
            </a:r>
            <a:r>
              <a:rPr lang="en" sz="1200" b="1" u="sng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2" name="Google Shape;2732;p30"/>
          <p:cNvGrpSpPr/>
          <p:nvPr/>
        </p:nvGrpSpPr>
        <p:grpSpPr>
          <a:xfrm>
            <a:off x="-42900" y="-64350"/>
            <a:ext cx="9229800" cy="5272200"/>
            <a:chOff x="-42900" y="-64350"/>
            <a:chExt cx="9229800" cy="5272200"/>
          </a:xfrm>
        </p:grpSpPr>
        <p:grpSp>
          <p:nvGrpSpPr>
            <p:cNvPr id="2733" name="Google Shape;2733;p30"/>
            <p:cNvGrpSpPr/>
            <p:nvPr/>
          </p:nvGrpSpPr>
          <p:grpSpPr>
            <a:xfrm>
              <a:off x="142875" y="-64350"/>
              <a:ext cx="8858250" cy="5272200"/>
              <a:chOff x="160725" y="-75925"/>
              <a:chExt cx="8858250" cy="5272200"/>
            </a:xfrm>
          </p:grpSpPr>
          <p:cxnSp>
            <p:nvCxnSpPr>
              <p:cNvPr id="2734" name="Google Shape;2734;p30"/>
              <p:cNvCxnSpPr/>
              <p:nvPr/>
            </p:nvCxnSpPr>
            <p:spPr>
              <a:xfrm>
                <a:off x="160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5" name="Google Shape;2735;p30"/>
              <p:cNvCxnSpPr/>
              <p:nvPr/>
            </p:nvCxnSpPr>
            <p:spPr>
              <a:xfrm>
                <a:off x="303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6" name="Google Shape;2736;p30"/>
              <p:cNvCxnSpPr/>
              <p:nvPr/>
            </p:nvCxnSpPr>
            <p:spPr>
              <a:xfrm>
                <a:off x="446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7" name="Google Shape;2737;p30"/>
              <p:cNvCxnSpPr/>
              <p:nvPr/>
            </p:nvCxnSpPr>
            <p:spPr>
              <a:xfrm>
                <a:off x="589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8" name="Google Shape;2738;p30"/>
              <p:cNvCxnSpPr/>
              <p:nvPr/>
            </p:nvCxnSpPr>
            <p:spPr>
              <a:xfrm>
                <a:off x="732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9" name="Google Shape;2739;p30"/>
              <p:cNvCxnSpPr/>
              <p:nvPr/>
            </p:nvCxnSpPr>
            <p:spPr>
              <a:xfrm>
                <a:off x="875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0" name="Google Shape;2740;p30"/>
              <p:cNvCxnSpPr/>
              <p:nvPr/>
            </p:nvCxnSpPr>
            <p:spPr>
              <a:xfrm>
                <a:off x="1017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1" name="Google Shape;2741;p30"/>
              <p:cNvCxnSpPr/>
              <p:nvPr/>
            </p:nvCxnSpPr>
            <p:spPr>
              <a:xfrm>
                <a:off x="1160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2" name="Google Shape;2742;p30"/>
              <p:cNvCxnSpPr/>
              <p:nvPr/>
            </p:nvCxnSpPr>
            <p:spPr>
              <a:xfrm>
                <a:off x="1303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3" name="Google Shape;2743;p30"/>
              <p:cNvCxnSpPr/>
              <p:nvPr/>
            </p:nvCxnSpPr>
            <p:spPr>
              <a:xfrm>
                <a:off x="1446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4" name="Google Shape;2744;p30"/>
              <p:cNvCxnSpPr/>
              <p:nvPr/>
            </p:nvCxnSpPr>
            <p:spPr>
              <a:xfrm>
                <a:off x="1589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5" name="Google Shape;2745;p30"/>
              <p:cNvCxnSpPr/>
              <p:nvPr/>
            </p:nvCxnSpPr>
            <p:spPr>
              <a:xfrm>
                <a:off x="1732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6" name="Google Shape;2746;p30"/>
              <p:cNvCxnSpPr/>
              <p:nvPr/>
            </p:nvCxnSpPr>
            <p:spPr>
              <a:xfrm>
                <a:off x="1875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7" name="Google Shape;2747;p30"/>
              <p:cNvCxnSpPr/>
              <p:nvPr/>
            </p:nvCxnSpPr>
            <p:spPr>
              <a:xfrm>
                <a:off x="2018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8" name="Google Shape;2748;p30"/>
              <p:cNvCxnSpPr/>
              <p:nvPr/>
            </p:nvCxnSpPr>
            <p:spPr>
              <a:xfrm>
                <a:off x="2160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9" name="Google Shape;2749;p30"/>
              <p:cNvCxnSpPr/>
              <p:nvPr/>
            </p:nvCxnSpPr>
            <p:spPr>
              <a:xfrm>
                <a:off x="2303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0" name="Google Shape;2750;p30"/>
              <p:cNvCxnSpPr/>
              <p:nvPr/>
            </p:nvCxnSpPr>
            <p:spPr>
              <a:xfrm>
                <a:off x="2446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1" name="Google Shape;2751;p30"/>
              <p:cNvCxnSpPr/>
              <p:nvPr/>
            </p:nvCxnSpPr>
            <p:spPr>
              <a:xfrm>
                <a:off x="2589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2" name="Google Shape;2752;p30"/>
              <p:cNvCxnSpPr/>
              <p:nvPr/>
            </p:nvCxnSpPr>
            <p:spPr>
              <a:xfrm>
                <a:off x="2732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3" name="Google Shape;2753;p30"/>
              <p:cNvCxnSpPr/>
              <p:nvPr/>
            </p:nvCxnSpPr>
            <p:spPr>
              <a:xfrm>
                <a:off x="2875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4" name="Google Shape;2754;p30"/>
              <p:cNvCxnSpPr/>
              <p:nvPr/>
            </p:nvCxnSpPr>
            <p:spPr>
              <a:xfrm>
                <a:off x="3018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5" name="Google Shape;2755;p30"/>
              <p:cNvCxnSpPr/>
              <p:nvPr/>
            </p:nvCxnSpPr>
            <p:spPr>
              <a:xfrm>
                <a:off x="3161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6" name="Google Shape;2756;p30"/>
              <p:cNvCxnSpPr/>
              <p:nvPr/>
            </p:nvCxnSpPr>
            <p:spPr>
              <a:xfrm>
                <a:off x="3303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7" name="Google Shape;2757;p30"/>
              <p:cNvCxnSpPr/>
              <p:nvPr/>
            </p:nvCxnSpPr>
            <p:spPr>
              <a:xfrm>
                <a:off x="3446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8" name="Google Shape;2758;p30"/>
              <p:cNvCxnSpPr/>
              <p:nvPr/>
            </p:nvCxnSpPr>
            <p:spPr>
              <a:xfrm>
                <a:off x="3589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9" name="Google Shape;2759;p30"/>
              <p:cNvCxnSpPr/>
              <p:nvPr/>
            </p:nvCxnSpPr>
            <p:spPr>
              <a:xfrm>
                <a:off x="3732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0" name="Google Shape;2760;p30"/>
              <p:cNvCxnSpPr/>
              <p:nvPr/>
            </p:nvCxnSpPr>
            <p:spPr>
              <a:xfrm>
                <a:off x="3875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1" name="Google Shape;2761;p30"/>
              <p:cNvCxnSpPr/>
              <p:nvPr/>
            </p:nvCxnSpPr>
            <p:spPr>
              <a:xfrm>
                <a:off x="4018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2" name="Google Shape;2762;p30"/>
              <p:cNvCxnSpPr/>
              <p:nvPr/>
            </p:nvCxnSpPr>
            <p:spPr>
              <a:xfrm>
                <a:off x="4161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3" name="Google Shape;2763;p30"/>
              <p:cNvCxnSpPr/>
              <p:nvPr/>
            </p:nvCxnSpPr>
            <p:spPr>
              <a:xfrm>
                <a:off x="4304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4" name="Google Shape;2764;p30"/>
              <p:cNvCxnSpPr/>
              <p:nvPr/>
            </p:nvCxnSpPr>
            <p:spPr>
              <a:xfrm>
                <a:off x="4446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5" name="Google Shape;2765;p30"/>
              <p:cNvCxnSpPr/>
              <p:nvPr/>
            </p:nvCxnSpPr>
            <p:spPr>
              <a:xfrm>
                <a:off x="4589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6" name="Google Shape;2766;p30"/>
              <p:cNvCxnSpPr/>
              <p:nvPr/>
            </p:nvCxnSpPr>
            <p:spPr>
              <a:xfrm>
                <a:off x="4732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7" name="Google Shape;2767;p30"/>
              <p:cNvCxnSpPr/>
              <p:nvPr/>
            </p:nvCxnSpPr>
            <p:spPr>
              <a:xfrm>
                <a:off x="4875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8" name="Google Shape;2768;p30"/>
              <p:cNvCxnSpPr/>
              <p:nvPr/>
            </p:nvCxnSpPr>
            <p:spPr>
              <a:xfrm>
                <a:off x="5018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9" name="Google Shape;2769;p30"/>
              <p:cNvCxnSpPr/>
              <p:nvPr/>
            </p:nvCxnSpPr>
            <p:spPr>
              <a:xfrm>
                <a:off x="5161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0" name="Google Shape;2770;p30"/>
              <p:cNvCxnSpPr/>
              <p:nvPr/>
            </p:nvCxnSpPr>
            <p:spPr>
              <a:xfrm>
                <a:off x="5304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1" name="Google Shape;2771;p30"/>
              <p:cNvCxnSpPr/>
              <p:nvPr/>
            </p:nvCxnSpPr>
            <p:spPr>
              <a:xfrm>
                <a:off x="5447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2" name="Google Shape;2772;p30"/>
              <p:cNvCxnSpPr/>
              <p:nvPr/>
            </p:nvCxnSpPr>
            <p:spPr>
              <a:xfrm>
                <a:off x="5589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3" name="Google Shape;2773;p30"/>
              <p:cNvCxnSpPr/>
              <p:nvPr/>
            </p:nvCxnSpPr>
            <p:spPr>
              <a:xfrm>
                <a:off x="5732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4" name="Google Shape;2774;p30"/>
              <p:cNvCxnSpPr/>
              <p:nvPr/>
            </p:nvCxnSpPr>
            <p:spPr>
              <a:xfrm>
                <a:off x="5875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5" name="Google Shape;2775;p30"/>
              <p:cNvCxnSpPr/>
              <p:nvPr/>
            </p:nvCxnSpPr>
            <p:spPr>
              <a:xfrm>
                <a:off x="6018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6" name="Google Shape;2776;p30"/>
              <p:cNvCxnSpPr/>
              <p:nvPr/>
            </p:nvCxnSpPr>
            <p:spPr>
              <a:xfrm>
                <a:off x="6161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7" name="Google Shape;2777;p30"/>
              <p:cNvCxnSpPr/>
              <p:nvPr/>
            </p:nvCxnSpPr>
            <p:spPr>
              <a:xfrm>
                <a:off x="6304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8" name="Google Shape;2778;p30"/>
              <p:cNvCxnSpPr/>
              <p:nvPr/>
            </p:nvCxnSpPr>
            <p:spPr>
              <a:xfrm>
                <a:off x="6447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9" name="Google Shape;2779;p30"/>
              <p:cNvCxnSpPr/>
              <p:nvPr/>
            </p:nvCxnSpPr>
            <p:spPr>
              <a:xfrm>
                <a:off x="6590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0" name="Google Shape;2780;p30"/>
              <p:cNvCxnSpPr/>
              <p:nvPr/>
            </p:nvCxnSpPr>
            <p:spPr>
              <a:xfrm>
                <a:off x="6732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1" name="Google Shape;2781;p30"/>
              <p:cNvCxnSpPr/>
              <p:nvPr/>
            </p:nvCxnSpPr>
            <p:spPr>
              <a:xfrm>
                <a:off x="6875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2" name="Google Shape;2782;p30"/>
              <p:cNvCxnSpPr/>
              <p:nvPr/>
            </p:nvCxnSpPr>
            <p:spPr>
              <a:xfrm>
                <a:off x="7018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3" name="Google Shape;2783;p30"/>
              <p:cNvCxnSpPr/>
              <p:nvPr/>
            </p:nvCxnSpPr>
            <p:spPr>
              <a:xfrm>
                <a:off x="7161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4" name="Google Shape;2784;p30"/>
              <p:cNvCxnSpPr/>
              <p:nvPr/>
            </p:nvCxnSpPr>
            <p:spPr>
              <a:xfrm>
                <a:off x="7304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5" name="Google Shape;2785;p30"/>
              <p:cNvCxnSpPr/>
              <p:nvPr/>
            </p:nvCxnSpPr>
            <p:spPr>
              <a:xfrm>
                <a:off x="7447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6" name="Google Shape;2786;p30"/>
              <p:cNvCxnSpPr/>
              <p:nvPr/>
            </p:nvCxnSpPr>
            <p:spPr>
              <a:xfrm>
                <a:off x="7590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7" name="Google Shape;2787;p30"/>
              <p:cNvCxnSpPr/>
              <p:nvPr/>
            </p:nvCxnSpPr>
            <p:spPr>
              <a:xfrm>
                <a:off x="7733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8" name="Google Shape;2788;p30"/>
              <p:cNvCxnSpPr/>
              <p:nvPr/>
            </p:nvCxnSpPr>
            <p:spPr>
              <a:xfrm>
                <a:off x="7875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9" name="Google Shape;2789;p30"/>
              <p:cNvCxnSpPr/>
              <p:nvPr/>
            </p:nvCxnSpPr>
            <p:spPr>
              <a:xfrm>
                <a:off x="8018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0" name="Google Shape;2790;p30"/>
              <p:cNvCxnSpPr/>
              <p:nvPr/>
            </p:nvCxnSpPr>
            <p:spPr>
              <a:xfrm>
                <a:off x="8161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1" name="Google Shape;2791;p30"/>
              <p:cNvCxnSpPr/>
              <p:nvPr/>
            </p:nvCxnSpPr>
            <p:spPr>
              <a:xfrm>
                <a:off x="8304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2" name="Google Shape;2792;p30"/>
              <p:cNvCxnSpPr/>
              <p:nvPr/>
            </p:nvCxnSpPr>
            <p:spPr>
              <a:xfrm>
                <a:off x="8447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3" name="Google Shape;2793;p30"/>
              <p:cNvCxnSpPr/>
              <p:nvPr/>
            </p:nvCxnSpPr>
            <p:spPr>
              <a:xfrm>
                <a:off x="8590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4" name="Google Shape;2794;p30"/>
              <p:cNvCxnSpPr/>
              <p:nvPr/>
            </p:nvCxnSpPr>
            <p:spPr>
              <a:xfrm>
                <a:off x="8733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5" name="Google Shape;2795;p30"/>
              <p:cNvCxnSpPr/>
              <p:nvPr/>
            </p:nvCxnSpPr>
            <p:spPr>
              <a:xfrm>
                <a:off x="8876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6" name="Google Shape;2796;p30"/>
              <p:cNvCxnSpPr/>
              <p:nvPr/>
            </p:nvCxnSpPr>
            <p:spPr>
              <a:xfrm>
                <a:off x="9018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97" name="Google Shape;2797;p30"/>
            <p:cNvGrpSpPr/>
            <p:nvPr/>
          </p:nvGrpSpPr>
          <p:grpSpPr>
            <a:xfrm>
              <a:off x="-42900" y="133350"/>
              <a:ext cx="9229800" cy="4876800"/>
              <a:chOff x="-44050" y="143150"/>
              <a:chExt cx="9229800" cy="4876800"/>
            </a:xfrm>
          </p:grpSpPr>
          <p:cxnSp>
            <p:nvCxnSpPr>
              <p:cNvPr id="2798" name="Google Shape;2798;p30"/>
              <p:cNvCxnSpPr/>
              <p:nvPr/>
            </p:nvCxnSpPr>
            <p:spPr>
              <a:xfrm>
                <a:off x="-44050" y="143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9" name="Google Shape;2799;p30"/>
              <p:cNvCxnSpPr/>
              <p:nvPr/>
            </p:nvCxnSpPr>
            <p:spPr>
              <a:xfrm>
                <a:off x="-44050" y="295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0" name="Google Shape;2800;p30"/>
              <p:cNvCxnSpPr/>
              <p:nvPr/>
            </p:nvCxnSpPr>
            <p:spPr>
              <a:xfrm>
                <a:off x="-44050" y="447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1" name="Google Shape;2801;p30"/>
              <p:cNvCxnSpPr/>
              <p:nvPr/>
            </p:nvCxnSpPr>
            <p:spPr>
              <a:xfrm>
                <a:off x="-44050" y="600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2" name="Google Shape;2802;p30"/>
              <p:cNvCxnSpPr/>
              <p:nvPr/>
            </p:nvCxnSpPr>
            <p:spPr>
              <a:xfrm>
                <a:off x="-44050" y="752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3" name="Google Shape;2803;p30"/>
              <p:cNvCxnSpPr/>
              <p:nvPr/>
            </p:nvCxnSpPr>
            <p:spPr>
              <a:xfrm>
                <a:off x="-44050" y="905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4" name="Google Shape;2804;p30"/>
              <p:cNvCxnSpPr/>
              <p:nvPr/>
            </p:nvCxnSpPr>
            <p:spPr>
              <a:xfrm>
                <a:off x="-44050" y="1057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5" name="Google Shape;2805;p30"/>
              <p:cNvCxnSpPr/>
              <p:nvPr/>
            </p:nvCxnSpPr>
            <p:spPr>
              <a:xfrm>
                <a:off x="-44050" y="1209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6" name="Google Shape;2806;p30"/>
              <p:cNvCxnSpPr/>
              <p:nvPr/>
            </p:nvCxnSpPr>
            <p:spPr>
              <a:xfrm>
                <a:off x="-44050" y="1362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7" name="Google Shape;2807;p30"/>
              <p:cNvCxnSpPr/>
              <p:nvPr/>
            </p:nvCxnSpPr>
            <p:spPr>
              <a:xfrm>
                <a:off x="-44050" y="1514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8" name="Google Shape;2808;p30"/>
              <p:cNvCxnSpPr/>
              <p:nvPr/>
            </p:nvCxnSpPr>
            <p:spPr>
              <a:xfrm>
                <a:off x="-44050" y="1667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9" name="Google Shape;2809;p30"/>
              <p:cNvCxnSpPr/>
              <p:nvPr/>
            </p:nvCxnSpPr>
            <p:spPr>
              <a:xfrm>
                <a:off x="-44050" y="1819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0" name="Google Shape;2810;p30"/>
              <p:cNvCxnSpPr/>
              <p:nvPr/>
            </p:nvCxnSpPr>
            <p:spPr>
              <a:xfrm>
                <a:off x="-44050" y="1971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1" name="Google Shape;2811;p30"/>
              <p:cNvCxnSpPr/>
              <p:nvPr/>
            </p:nvCxnSpPr>
            <p:spPr>
              <a:xfrm>
                <a:off x="-44050" y="2124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2" name="Google Shape;2812;p30"/>
              <p:cNvCxnSpPr/>
              <p:nvPr/>
            </p:nvCxnSpPr>
            <p:spPr>
              <a:xfrm>
                <a:off x="-44050" y="2276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3" name="Google Shape;2813;p30"/>
              <p:cNvCxnSpPr/>
              <p:nvPr/>
            </p:nvCxnSpPr>
            <p:spPr>
              <a:xfrm>
                <a:off x="-44050" y="2429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4" name="Google Shape;2814;p30"/>
              <p:cNvCxnSpPr/>
              <p:nvPr/>
            </p:nvCxnSpPr>
            <p:spPr>
              <a:xfrm>
                <a:off x="-44050" y="2581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5" name="Google Shape;2815;p30"/>
              <p:cNvCxnSpPr/>
              <p:nvPr/>
            </p:nvCxnSpPr>
            <p:spPr>
              <a:xfrm>
                <a:off x="-44050" y="2733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6" name="Google Shape;2816;p30"/>
              <p:cNvCxnSpPr/>
              <p:nvPr/>
            </p:nvCxnSpPr>
            <p:spPr>
              <a:xfrm>
                <a:off x="-44050" y="2886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7" name="Google Shape;2817;p30"/>
              <p:cNvCxnSpPr/>
              <p:nvPr/>
            </p:nvCxnSpPr>
            <p:spPr>
              <a:xfrm>
                <a:off x="-44050" y="3038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8" name="Google Shape;2818;p30"/>
              <p:cNvCxnSpPr/>
              <p:nvPr/>
            </p:nvCxnSpPr>
            <p:spPr>
              <a:xfrm>
                <a:off x="-44050" y="3191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9" name="Google Shape;2819;p30"/>
              <p:cNvCxnSpPr/>
              <p:nvPr/>
            </p:nvCxnSpPr>
            <p:spPr>
              <a:xfrm>
                <a:off x="-44050" y="3343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0" name="Google Shape;2820;p30"/>
              <p:cNvCxnSpPr/>
              <p:nvPr/>
            </p:nvCxnSpPr>
            <p:spPr>
              <a:xfrm>
                <a:off x="-44050" y="3495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1" name="Google Shape;2821;p30"/>
              <p:cNvCxnSpPr/>
              <p:nvPr/>
            </p:nvCxnSpPr>
            <p:spPr>
              <a:xfrm>
                <a:off x="-44050" y="3648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2" name="Google Shape;2822;p30"/>
              <p:cNvCxnSpPr/>
              <p:nvPr/>
            </p:nvCxnSpPr>
            <p:spPr>
              <a:xfrm>
                <a:off x="-44050" y="3800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3" name="Google Shape;2823;p30"/>
              <p:cNvCxnSpPr/>
              <p:nvPr/>
            </p:nvCxnSpPr>
            <p:spPr>
              <a:xfrm>
                <a:off x="-44050" y="3953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4" name="Google Shape;2824;p30"/>
              <p:cNvCxnSpPr/>
              <p:nvPr/>
            </p:nvCxnSpPr>
            <p:spPr>
              <a:xfrm>
                <a:off x="-44050" y="4105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5" name="Google Shape;2825;p30"/>
              <p:cNvCxnSpPr/>
              <p:nvPr/>
            </p:nvCxnSpPr>
            <p:spPr>
              <a:xfrm>
                <a:off x="-44050" y="4257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6" name="Google Shape;2826;p30"/>
              <p:cNvCxnSpPr/>
              <p:nvPr/>
            </p:nvCxnSpPr>
            <p:spPr>
              <a:xfrm>
                <a:off x="-44050" y="4410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7" name="Google Shape;2827;p30"/>
              <p:cNvCxnSpPr/>
              <p:nvPr/>
            </p:nvCxnSpPr>
            <p:spPr>
              <a:xfrm>
                <a:off x="-44050" y="4562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8" name="Google Shape;2828;p30"/>
              <p:cNvCxnSpPr/>
              <p:nvPr/>
            </p:nvCxnSpPr>
            <p:spPr>
              <a:xfrm>
                <a:off x="-44050" y="4715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9" name="Google Shape;2829;p30"/>
              <p:cNvCxnSpPr/>
              <p:nvPr/>
            </p:nvCxnSpPr>
            <p:spPr>
              <a:xfrm>
                <a:off x="-44050" y="4867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0" name="Google Shape;2830;p30"/>
              <p:cNvCxnSpPr/>
              <p:nvPr/>
            </p:nvCxnSpPr>
            <p:spPr>
              <a:xfrm>
                <a:off x="-44050" y="5019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2831" name="Google Shape;2831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90840">
            <a:off x="-553075" y="399072"/>
            <a:ext cx="3082836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3" name="Google Shape;2833;p31"/>
          <p:cNvGrpSpPr/>
          <p:nvPr/>
        </p:nvGrpSpPr>
        <p:grpSpPr>
          <a:xfrm>
            <a:off x="-42900" y="-64350"/>
            <a:ext cx="9229800" cy="5272200"/>
            <a:chOff x="-42900" y="-64350"/>
            <a:chExt cx="9229800" cy="5272200"/>
          </a:xfrm>
        </p:grpSpPr>
        <p:grpSp>
          <p:nvGrpSpPr>
            <p:cNvPr id="2834" name="Google Shape;2834;p31"/>
            <p:cNvGrpSpPr/>
            <p:nvPr/>
          </p:nvGrpSpPr>
          <p:grpSpPr>
            <a:xfrm>
              <a:off x="142875" y="-64350"/>
              <a:ext cx="8858250" cy="5272200"/>
              <a:chOff x="160725" y="-75925"/>
              <a:chExt cx="8858250" cy="5272200"/>
            </a:xfrm>
          </p:grpSpPr>
          <p:cxnSp>
            <p:nvCxnSpPr>
              <p:cNvPr id="2835" name="Google Shape;2835;p31"/>
              <p:cNvCxnSpPr/>
              <p:nvPr/>
            </p:nvCxnSpPr>
            <p:spPr>
              <a:xfrm>
                <a:off x="160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6" name="Google Shape;2836;p31"/>
              <p:cNvCxnSpPr/>
              <p:nvPr/>
            </p:nvCxnSpPr>
            <p:spPr>
              <a:xfrm>
                <a:off x="303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7" name="Google Shape;2837;p31"/>
              <p:cNvCxnSpPr/>
              <p:nvPr/>
            </p:nvCxnSpPr>
            <p:spPr>
              <a:xfrm>
                <a:off x="446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8" name="Google Shape;2838;p31"/>
              <p:cNvCxnSpPr/>
              <p:nvPr/>
            </p:nvCxnSpPr>
            <p:spPr>
              <a:xfrm>
                <a:off x="589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9" name="Google Shape;2839;p31"/>
              <p:cNvCxnSpPr/>
              <p:nvPr/>
            </p:nvCxnSpPr>
            <p:spPr>
              <a:xfrm>
                <a:off x="732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0" name="Google Shape;2840;p31"/>
              <p:cNvCxnSpPr/>
              <p:nvPr/>
            </p:nvCxnSpPr>
            <p:spPr>
              <a:xfrm>
                <a:off x="875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1" name="Google Shape;2841;p31"/>
              <p:cNvCxnSpPr/>
              <p:nvPr/>
            </p:nvCxnSpPr>
            <p:spPr>
              <a:xfrm>
                <a:off x="1017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2" name="Google Shape;2842;p31"/>
              <p:cNvCxnSpPr/>
              <p:nvPr/>
            </p:nvCxnSpPr>
            <p:spPr>
              <a:xfrm>
                <a:off x="1160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3" name="Google Shape;2843;p31"/>
              <p:cNvCxnSpPr/>
              <p:nvPr/>
            </p:nvCxnSpPr>
            <p:spPr>
              <a:xfrm>
                <a:off x="1303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4" name="Google Shape;2844;p31"/>
              <p:cNvCxnSpPr/>
              <p:nvPr/>
            </p:nvCxnSpPr>
            <p:spPr>
              <a:xfrm>
                <a:off x="1446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5" name="Google Shape;2845;p31"/>
              <p:cNvCxnSpPr/>
              <p:nvPr/>
            </p:nvCxnSpPr>
            <p:spPr>
              <a:xfrm>
                <a:off x="1589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6" name="Google Shape;2846;p31"/>
              <p:cNvCxnSpPr/>
              <p:nvPr/>
            </p:nvCxnSpPr>
            <p:spPr>
              <a:xfrm>
                <a:off x="1732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7" name="Google Shape;2847;p31"/>
              <p:cNvCxnSpPr/>
              <p:nvPr/>
            </p:nvCxnSpPr>
            <p:spPr>
              <a:xfrm>
                <a:off x="1875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8" name="Google Shape;2848;p31"/>
              <p:cNvCxnSpPr/>
              <p:nvPr/>
            </p:nvCxnSpPr>
            <p:spPr>
              <a:xfrm>
                <a:off x="2018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9" name="Google Shape;2849;p31"/>
              <p:cNvCxnSpPr/>
              <p:nvPr/>
            </p:nvCxnSpPr>
            <p:spPr>
              <a:xfrm>
                <a:off x="2160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0" name="Google Shape;2850;p31"/>
              <p:cNvCxnSpPr/>
              <p:nvPr/>
            </p:nvCxnSpPr>
            <p:spPr>
              <a:xfrm>
                <a:off x="2303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1" name="Google Shape;2851;p31"/>
              <p:cNvCxnSpPr/>
              <p:nvPr/>
            </p:nvCxnSpPr>
            <p:spPr>
              <a:xfrm>
                <a:off x="2446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2" name="Google Shape;2852;p31"/>
              <p:cNvCxnSpPr/>
              <p:nvPr/>
            </p:nvCxnSpPr>
            <p:spPr>
              <a:xfrm>
                <a:off x="2589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3" name="Google Shape;2853;p31"/>
              <p:cNvCxnSpPr/>
              <p:nvPr/>
            </p:nvCxnSpPr>
            <p:spPr>
              <a:xfrm>
                <a:off x="2732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4" name="Google Shape;2854;p31"/>
              <p:cNvCxnSpPr/>
              <p:nvPr/>
            </p:nvCxnSpPr>
            <p:spPr>
              <a:xfrm>
                <a:off x="2875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5" name="Google Shape;2855;p31"/>
              <p:cNvCxnSpPr/>
              <p:nvPr/>
            </p:nvCxnSpPr>
            <p:spPr>
              <a:xfrm>
                <a:off x="3018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6" name="Google Shape;2856;p31"/>
              <p:cNvCxnSpPr/>
              <p:nvPr/>
            </p:nvCxnSpPr>
            <p:spPr>
              <a:xfrm>
                <a:off x="3161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7" name="Google Shape;2857;p31"/>
              <p:cNvCxnSpPr/>
              <p:nvPr/>
            </p:nvCxnSpPr>
            <p:spPr>
              <a:xfrm>
                <a:off x="3303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8" name="Google Shape;2858;p31"/>
              <p:cNvCxnSpPr/>
              <p:nvPr/>
            </p:nvCxnSpPr>
            <p:spPr>
              <a:xfrm>
                <a:off x="3446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9" name="Google Shape;2859;p31"/>
              <p:cNvCxnSpPr/>
              <p:nvPr/>
            </p:nvCxnSpPr>
            <p:spPr>
              <a:xfrm>
                <a:off x="3589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0" name="Google Shape;2860;p31"/>
              <p:cNvCxnSpPr/>
              <p:nvPr/>
            </p:nvCxnSpPr>
            <p:spPr>
              <a:xfrm>
                <a:off x="3732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1" name="Google Shape;2861;p31"/>
              <p:cNvCxnSpPr/>
              <p:nvPr/>
            </p:nvCxnSpPr>
            <p:spPr>
              <a:xfrm>
                <a:off x="3875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2" name="Google Shape;2862;p31"/>
              <p:cNvCxnSpPr/>
              <p:nvPr/>
            </p:nvCxnSpPr>
            <p:spPr>
              <a:xfrm>
                <a:off x="4018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3" name="Google Shape;2863;p31"/>
              <p:cNvCxnSpPr/>
              <p:nvPr/>
            </p:nvCxnSpPr>
            <p:spPr>
              <a:xfrm>
                <a:off x="4161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4" name="Google Shape;2864;p31"/>
              <p:cNvCxnSpPr/>
              <p:nvPr/>
            </p:nvCxnSpPr>
            <p:spPr>
              <a:xfrm>
                <a:off x="4304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5" name="Google Shape;2865;p31"/>
              <p:cNvCxnSpPr/>
              <p:nvPr/>
            </p:nvCxnSpPr>
            <p:spPr>
              <a:xfrm>
                <a:off x="4446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6" name="Google Shape;2866;p31"/>
              <p:cNvCxnSpPr/>
              <p:nvPr/>
            </p:nvCxnSpPr>
            <p:spPr>
              <a:xfrm>
                <a:off x="4589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7" name="Google Shape;2867;p31"/>
              <p:cNvCxnSpPr/>
              <p:nvPr/>
            </p:nvCxnSpPr>
            <p:spPr>
              <a:xfrm>
                <a:off x="4732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8" name="Google Shape;2868;p31"/>
              <p:cNvCxnSpPr/>
              <p:nvPr/>
            </p:nvCxnSpPr>
            <p:spPr>
              <a:xfrm>
                <a:off x="4875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9" name="Google Shape;2869;p31"/>
              <p:cNvCxnSpPr/>
              <p:nvPr/>
            </p:nvCxnSpPr>
            <p:spPr>
              <a:xfrm>
                <a:off x="5018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0" name="Google Shape;2870;p31"/>
              <p:cNvCxnSpPr/>
              <p:nvPr/>
            </p:nvCxnSpPr>
            <p:spPr>
              <a:xfrm>
                <a:off x="5161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1" name="Google Shape;2871;p31"/>
              <p:cNvCxnSpPr/>
              <p:nvPr/>
            </p:nvCxnSpPr>
            <p:spPr>
              <a:xfrm>
                <a:off x="5304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2" name="Google Shape;2872;p31"/>
              <p:cNvCxnSpPr/>
              <p:nvPr/>
            </p:nvCxnSpPr>
            <p:spPr>
              <a:xfrm>
                <a:off x="5447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3" name="Google Shape;2873;p31"/>
              <p:cNvCxnSpPr/>
              <p:nvPr/>
            </p:nvCxnSpPr>
            <p:spPr>
              <a:xfrm>
                <a:off x="5589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4" name="Google Shape;2874;p31"/>
              <p:cNvCxnSpPr/>
              <p:nvPr/>
            </p:nvCxnSpPr>
            <p:spPr>
              <a:xfrm>
                <a:off x="5732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5" name="Google Shape;2875;p31"/>
              <p:cNvCxnSpPr/>
              <p:nvPr/>
            </p:nvCxnSpPr>
            <p:spPr>
              <a:xfrm>
                <a:off x="5875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6" name="Google Shape;2876;p31"/>
              <p:cNvCxnSpPr/>
              <p:nvPr/>
            </p:nvCxnSpPr>
            <p:spPr>
              <a:xfrm>
                <a:off x="6018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7" name="Google Shape;2877;p31"/>
              <p:cNvCxnSpPr/>
              <p:nvPr/>
            </p:nvCxnSpPr>
            <p:spPr>
              <a:xfrm>
                <a:off x="6161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8" name="Google Shape;2878;p31"/>
              <p:cNvCxnSpPr/>
              <p:nvPr/>
            </p:nvCxnSpPr>
            <p:spPr>
              <a:xfrm>
                <a:off x="6304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9" name="Google Shape;2879;p31"/>
              <p:cNvCxnSpPr/>
              <p:nvPr/>
            </p:nvCxnSpPr>
            <p:spPr>
              <a:xfrm>
                <a:off x="6447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0" name="Google Shape;2880;p31"/>
              <p:cNvCxnSpPr/>
              <p:nvPr/>
            </p:nvCxnSpPr>
            <p:spPr>
              <a:xfrm>
                <a:off x="6590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1" name="Google Shape;2881;p31"/>
              <p:cNvCxnSpPr/>
              <p:nvPr/>
            </p:nvCxnSpPr>
            <p:spPr>
              <a:xfrm>
                <a:off x="6732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2" name="Google Shape;2882;p31"/>
              <p:cNvCxnSpPr/>
              <p:nvPr/>
            </p:nvCxnSpPr>
            <p:spPr>
              <a:xfrm>
                <a:off x="6875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3" name="Google Shape;2883;p31"/>
              <p:cNvCxnSpPr/>
              <p:nvPr/>
            </p:nvCxnSpPr>
            <p:spPr>
              <a:xfrm>
                <a:off x="7018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4" name="Google Shape;2884;p31"/>
              <p:cNvCxnSpPr/>
              <p:nvPr/>
            </p:nvCxnSpPr>
            <p:spPr>
              <a:xfrm>
                <a:off x="7161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5" name="Google Shape;2885;p31"/>
              <p:cNvCxnSpPr/>
              <p:nvPr/>
            </p:nvCxnSpPr>
            <p:spPr>
              <a:xfrm>
                <a:off x="7304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6" name="Google Shape;2886;p31"/>
              <p:cNvCxnSpPr/>
              <p:nvPr/>
            </p:nvCxnSpPr>
            <p:spPr>
              <a:xfrm>
                <a:off x="7447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7" name="Google Shape;2887;p31"/>
              <p:cNvCxnSpPr/>
              <p:nvPr/>
            </p:nvCxnSpPr>
            <p:spPr>
              <a:xfrm>
                <a:off x="7590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8" name="Google Shape;2888;p31"/>
              <p:cNvCxnSpPr/>
              <p:nvPr/>
            </p:nvCxnSpPr>
            <p:spPr>
              <a:xfrm>
                <a:off x="7733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9" name="Google Shape;2889;p31"/>
              <p:cNvCxnSpPr/>
              <p:nvPr/>
            </p:nvCxnSpPr>
            <p:spPr>
              <a:xfrm>
                <a:off x="7875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0" name="Google Shape;2890;p31"/>
              <p:cNvCxnSpPr/>
              <p:nvPr/>
            </p:nvCxnSpPr>
            <p:spPr>
              <a:xfrm>
                <a:off x="80188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1" name="Google Shape;2891;p31"/>
              <p:cNvCxnSpPr/>
              <p:nvPr/>
            </p:nvCxnSpPr>
            <p:spPr>
              <a:xfrm>
                <a:off x="81617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2" name="Google Shape;2892;p31"/>
              <p:cNvCxnSpPr/>
              <p:nvPr/>
            </p:nvCxnSpPr>
            <p:spPr>
              <a:xfrm>
                <a:off x="83046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3" name="Google Shape;2893;p31"/>
              <p:cNvCxnSpPr/>
              <p:nvPr/>
            </p:nvCxnSpPr>
            <p:spPr>
              <a:xfrm>
                <a:off x="84474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4" name="Google Shape;2894;p31"/>
              <p:cNvCxnSpPr/>
              <p:nvPr/>
            </p:nvCxnSpPr>
            <p:spPr>
              <a:xfrm>
                <a:off x="859035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5" name="Google Shape;2895;p31"/>
              <p:cNvCxnSpPr/>
              <p:nvPr/>
            </p:nvCxnSpPr>
            <p:spPr>
              <a:xfrm>
                <a:off x="873322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6" name="Google Shape;2896;p31"/>
              <p:cNvCxnSpPr/>
              <p:nvPr/>
            </p:nvCxnSpPr>
            <p:spPr>
              <a:xfrm>
                <a:off x="8876100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7" name="Google Shape;2897;p31"/>
              <p:cNvCxnSpPr/>
              <p:nvPr/>
            </p:nvCxnSpPr>
            <p:spPr>
              <a:xfrm>
                <a:off x="9018975" y="-75925"/>
                <a:ext cx="0" cy="52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898" name="Google Shape;2898;p31"/>
            <p:cNvGrpSpPr/>
            <p:nvPr/>
          </p:nvGrpSpPr>
          <p:grpSpPr>
            <a:xfrm>
              <a:off x="-42900" y="133350"/>
              <a:ext cx="9229800" cy="4876800"/>
              <a:chOff x="-44050" y="143150"/>
              <a:chExt cx="9229800" cy="4876800"/>
            </a:xfrm>
          </p:grpSpPr>
          <p:cxnSp>
            <p:nvCxnSpPr>
              <p:cNvPr id="2899" name="Google Shape;2899;p31"/>
              <p:cNvCxnSpPr/>
              <p:nvPr/>
            </p:nvCxnSpPr>
            <p:spPr>
              <a:xfrm>
                <a:off x="-44050" y="143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0" name="Google Shape;2900;p31"/>
              <p:cNvCxnSpPr/>
              <p:nvPr/>
            </p:nvCxnSpPr>
            <p:spPr>
              <a:xfrm>
                <a:off x="-44050" y="295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1" name="Google Shape;2901;p31"/>
              <p:cNvCxnSpPr/>
              <p:nvPr/>
            </p:nvCxnSpPr>
            <p:spPr>
              <a:xfrm>
                <a:off x="-44050" y="447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2" name="Google Shape;2902;p31"/>
              <p:cNvCxnSpPr/>
              <p:nvPr/>
            </p:nvCxnSpPr>
            <p:spPr>
              <a:xfrm>
                <a:off x="-44050" y="600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3" name="Google Shape;2903;p31"/>
              <p:cNvCxnSpPr/>
              <p:nvPr/>
            </p:nvCxnSpPr>
            <p:spPr>
              <a:xfrm>
                <a:off x="-44050" y="752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4" name="Google Shape;2904;p31"/>
              <p:cNvCxnSpPr/>
              <p:nvPr/>
            </p:nvCxnSpPr>
            <p:spPr>
              <a:xfrm>
                <a:off x="-44050" y="905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5" name="Google Shape;2905;p31"/>
              <p:cNvCxnSpPr/>
              <p:nvPr/>
            </p:nvCxnSpPr>
            <p:spPr>
              <a:xfrm>
                <a:off x="-44050" y="1057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6" name="Google Shape;2906;p31"/>
              <p:cNvCxnSpPr/>
              <p:nvPr/>
            </p:nvCxnSpPr>
            <p:spPr>
              <a:xfrm>
                <a:off x="-44050" y="1209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7" name="Google Shape;2907;p31"/>
              <p:cNvCxnSpPr/>
              <p:nvPr/>
            </p:nvCxnSpPr>
            <p:spPr>
              <a:xfrm>
                <a:off x="-44050" y="1362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8" name="Google Shape;2908;p31"/>
              <p:cNvCxnSpPr/>
              <p:nvPr/>
            </p:nvCxnSpPr>
            <p:spPr>
              <a:xfrm>
                <a:off x="-44050" y="1514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9" name="Google Shape;2909;p31"/>
              <p:cNvCxnSpPr/>
              <p:nvPr/>
            </p:nvCxnSpPr>
            <p:spPr>
              <a:xfrm>
                <a:off x="-44050" y="1667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0" name="Google Shape;2910;p31"/>
              <p:cNvCxnSpPr/>
              <p:nvPr/>
            </p:nvCxnSpPr>
            <p:spPr>
              <a:xfrm>
                <a:off x="-44050" y="1819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1" name="Google Shape;2911;p31"/>
              <p:cNvCxnSpPr/>
              <p:nvPr/>
            </p:nvCxnSpPr>
            <p:spPr>
              <a:xfrm>
                <a:off x="-44050" y="1971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2" name="Google Shape;2912;p31"/>
              <p:cNvCxnSpPr/>
              <p:nvPr/>
            </p:nvCxnSpPr>
            <p:spPr>
              <a:xfrm>
                <a:off x="-44050" y="2124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3" name="Google Shape;2913;p31"/>
              <p:cNvCxnSpPr/>
              <p:nvPr/>
            </p:nvCxnSpPr>
            <p:spPr>
              <a:xfrm>
                <a:off x="-44050" y="2276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4" name="Google Shape;2914;p31"/>
              <p:cNvCxnSpPr/>
              <p:nvPr/>
            </p:nvCxnSpPr>
            <p:spPr>
              <a:xfrm>
                <a:off x="-44050" y="2429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5" name="Google Shape;2915;p31"/>
              <p:cNvCxnSpPr/>
              <p:nvPr/>
            </p:nvCxnSpPr>
            <p:spPr>
              <a:xfrm>
                <a:off x="-44050" y="2581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6" name="Google Shape;2916;p31"/>
              <p:cNvCxnSpPr/>
              <p:nvPr/>
            </p:nvCxnSpPr>
            <p:spPr>
              <a:xfrm>
                <a:off x="-44050" y="2733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7" name="Google Shape;2917;p31"/>
              <p:cNvCxnSpPr/>
              <p:nvPr/>
            </p:nvCxnSpPr>
            <p:spPr>
              <a:xfrm>
                <a:off x="-44050" y="2886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8" name="Google Shape;2918;p31"/>
              <p:cNvCxnSpPr/>
              <p:nvPr/>
            </p:nvCxnSpPr>
            <p:spPr>
              <a:xfrm>
                <a:off x="-44050" y="3038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9" name="Google Shape;2919;p31"/>
              <p:cNvCxnSpPr/>
              <p:nvPr/>
            </p:nvCxnSpPr>
            <p:spPr>
              <a:xfrm>
                <a:off x="-44050" y="3191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0" name="Google Shape;2920;p31"/>
              <p:cNvCxnSpPr/>
              <p:nvPr/>
            </p:nvCxnSpPr>
            <p:spPr>
              <a:xfrm>
                <a:off x="-44050" y="3343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1" name="Google Shape;2921;p31"/>
              <p:cNvCxnSpPr/>
              <p:nvPr/>
            </p:nvCxnSpPr>
            <p:spPr>
              <a:xfrm>
                <a:off x="-44050" y="3495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2" name="Google Shape;2922;p31"/>
              <p:cNvCxnSpPr/>
              <p:nvPr/>
            </p:nvCxnSpPr>
            <p:spPr>
              <a:xfrm>
                <a:off x="-44050" y="3648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3" name="Google Shape;2923;p31"/>
              <p:cNvCxnSpPr/>
              <p:nvPr/>
            </p:nvCxnSpPr>
            <p:spPr>
              <a:xfrm>
                <a:off x="-44050" y="3800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4" name="Google Shape;2924;p31"/>
              <p:cNvCxnSpPr/>
              <p:nvPr/>
            </p:nvCxnSpPr>
            <p:spPr>
              <a:xfrm>
                <a:off x="-44050" y="3953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5" name="Google Shape;2925;p31"/>
              <p:cNvCxnSpPr/>
              <p:nvPr/>
            </p:nvCxnSpPr>
            <p:spPr>
              <a:xfrm>
                <a:off x="-44050" y="4105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6" name="Google Shape;2926;p31"/>
              <p:cNvCxnSpPr/>
              <p:nvPr/>
            </p:nvCxnSpPr>
            <p:spPr>
              <a:xfrm>
                <a:off x="-44050" y="4257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7" name="Google Shape;2927;p31"/>
              <p:cNvCxnSpPr/>
              <p:nvPr/>
            </p:nvCxnSpPr>
            <p:spPr>
              <a:xfrm>
                <a:off x="-44050" y="44103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8" name="Google Shape;2928;p31"/>
              <p:cNvCxnSpPr/>
              <p:nvPr/>
            </p:nvCxnSpPr>
            <p:spPr>
              <a:xfrm>
                <a:off x="-44050" y="45627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9" name="Google Shape;2929;p31"/>
              <p:cNvCxnSpPr/>
              <p:nvPr/>
            </p:nvCxnSpPr>
            <p:spPr>
              <a:xfrm>
                <a:off x="-44050" y="47151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0" name="Google Shape;2930;p31"/>
              <p:cNvCxnSpPr/>
              <p:nvPr/>
            </p:nvCxnSpPr>
            <p:spPr>
              <a:xfrm>
                <a:off x="-44050" y="48675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1" name="Google Shape;2931;p31"/>
              <p:cNvCxnSpPr/>
              <p:nvPr/>
            </p:nvCxnSpPr>
            <p:spPr>
              <a:xfrm>
                <a:off x="-44050" y="5019950"/>
                <a:ext cx="92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2932" name="Google Shape;2932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29274">
            <a:off x="7784070" y="3373750"/>
            <a:ext cx="1422723" cy="1920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2" r:id="rId3"/>
    <p:sldLayoutId id="2147483675" r:id="rId4"/>
    <p:sldLayoutId id="2147483676" r:id="rId5"/>
    <p:sldLayoutId id="214748367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3" name="Google Shape;2943;p35"/>
          <p:cNvSpPr txBox="1">
            <a:spLocks noGrp="1"/>
          </p:cNvSpPr>
          <p:nvPr>
            <p:ph type="ctrTitle"/>
          </p:nvPr>
        </p:nvSpPr>
        <p:spPr>
          <a:xfrm>
            <a:off x="914400" y="1430910"/>
            <a:ext cx="7315200" cy="17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dirty="0">
                <a:latin typeface="Epilogue SemiBold"/>
                <a:ea typeface="Epilogue SemiBold"/>
                <a:cs typeface="Epilogue SemiBold"/>
                <a:sym typeface="Epilogue SemiBold"/>
              </a:rPr>
              <a:t>Scientific </a:t>
            </a:r>
            <a:r>
              <a:rPr lang="en-IN" sz="5400" b="0" dirty="0">
                <a:latin typeface="Epilogue SemiBold"/>
                <a:ea typeface="Epilogue SemiBold"/>
                <a:cs typeface="Epilogue SemiBold"/>
                <a:sym typeface="Epilogue SemiBold"/>
              </a:rPr>
              <a:t>Calculator</a:t>
            </a:r>
            <a:endParaRPr b="0" dirty="0">
              <a:latin typeface="Epilogue SemiBold"/>
              <a:ea typeface="Epilogue SemiBold"/>
              <a:cs typeface="Epilogue SemiBold"/>
              <a:sym typeface="Epilogue SemiBold"/>
            </a:endParaRPr>
          </a:p>
        </p:txBody>
      </p:sp>
      <p:sp>
        <p:nvSpPr>
          <p:cNvPr id="2944" name="Google Shape;2944;p35"/>
          <p:cNvSpPr txBox="1">
            <a:spLocks noGrp="1"/>
          </p:cNvSpPr>
          <p:nvPr>
            <p:ph type="subTitle" idx="1"/>
          </p:nvPr>
        </p:nvSpPr>
        <p:spPr>
          <a:xfrm>
            <a:off x="1835124" y="3374449"/>
            <a:ext cx="5473752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Your Trusted Partner in Mathematical Mastery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2945" name="Google Shape;294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90840">
            <a:off x="-553075" y="399072"/>
            <a:ext cx="3082836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6" name="Google Shape;294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166" y="3648298"/>
            <a:ext cx="1005345" cy="1176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7" name="Google Shape;294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94644">
            <a:off x="7284095" y="3366575"/>
            <a:ext cx="1422723" cy="1920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3" name="Google Shape;2963;p37"/>
          <p:cNvSpPr txBox="1">
            <a:spLocks noGrp="1"/>
          </p:cNvSpPr>
          <p:nvPr>
            <p:ph type="title"/>
          </p:nvPr>
        </p:nvSpPr>
        <p:spPr>
          <a:xfrm>
            <a:off x="720000" y="2123775"/>
            <a:ext cx="3621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Simple Calculator</a:t>
            </a:r>
            <a:endParaRPr dirty="0"/>
          </a:p>
        </p:txBody>
      </p:sp>
      <p:sp>
        <p:nvSpPr>
          <p:cNvPr id="2964" name="Google Shape;2964;p37"/>
          <p:cNvSpPr txBox="1">
            <a:spLocks noGrp="1"/>
          </p:cNvSpPr>
          <p:nvPr>
            <p:ph type="title" idx="2"/>
          </p:nvPr>
        </p:nvSpPr>
        <p:spPr>
          <a:xfrm>
            <a:off x="720000" y="1606575"/>
            <a:ext cx="19764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65" name="Google Shape;2965;p37"/>
          <p:cNvSpPr txBox="1">
            <a:spLocks noGrp="1"/>
          </p:cNvSpPr>
          <p:nvPr>
            <p:ph type="subTitle" idx="1"/>
          </p:nvPr>
        </p:nvSpPr>
        <p:spPr>
          <a:xfrm>
            <a:off x="720000" y="2504775"/>
            <a:ext cx="3621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Simple calculations such as  +, -, *, / …</a:t>
            </a:r>
            <a:endParaRPr dirty="0"/>
          </a:p>
        </p:txBody>
      </p:sp>
      <p:sp>
        <p:nvSpPr>
          <p:cNvPr id="2966" name="Google Shape;2966;p37"/>
          <p:cNvSpPr txBox="1">
            <a:spLocks noGrp="1"/>
          </p:cNvSpPr>
          <p:nvPr>
            <p:ph type="title" idx="3"/>
          </p:nvPr>
        </p:nvSpPr>
        <p:spPr>
          <a:xfrm>
            <a:off x="4802999" y="2123775"/>
            <a:ext cx="3621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Quadratic Equations</a:t>
            </a:r>
            <a:endParaRPr dirty="0"/>
          </a:p>
        </p:txBody>
      </p:sp>
      <p:sp>
        <p:nvSpPr>
          <p:cNvPr id="2967" name="Google Shape;2967;p37"/>
          <p:cNvSpPr txBox="1">
            <a:spLocks noGrp="1"/>
          </p:cNvSpPr>
          <p:nvPr>
            <p:ph type="title" idx="4"/>
          </p:nvPr>
        </p:nvSpPr>
        <p:spPr>
          <a:xfrm>
            <a:off x="4802999" y="1606575"/>
            <a:ext cx="19764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968" name="Google Shape;2968;p37"/>
          <p:cNvSpPr txBox="1">
            <a:spLocks noGrp="1"/>
          </p:cNvSpPr>
          <p:nvPr>
            <p:ph type="subTitle" idx="5"/>
          </p:nvPr>
        </p:nvSpPr>
        <p:spPr>
          <a:xfrm>
            <a:off x="4802999" y="2504775"/>
            <a:ext cx="3621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Solutions to all your Quadratic Equations</a:t>
            </a:r>
            <a:endParaRPr dirty="0"/>
          </a:p>
        </p:txBody>
      </p:sp>
      <p:sp>
        <p:nvSpPr>
          <p:cNvPr id="2969" name="Google Shape;2969;p37"/>
          <p:cNvSpPr txBox="1">
            <a:spLocks noGrp="1"/>
          </p:cNvSpPr>
          <p:nvPr>
            <p:ph type="title" idx="6"/>
          </p:nvPr>
        </p:nvSpPr>
        <p:spPr>
          <a:xfrm>
            <a:off x="720000" y="3741100"/>
            <a:ext cx="3621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dirty="0"/>
              <a:t>Cubic Equations</a:t>
            </a:r>
          </a:p>
        </p:txBody>
      </p:sp>
      <p:sp>
        <p:nvSpPr>
          <p:cNvPr id="2970" name="Google Shape;2970;p37"/>
          <p:cNvSpPr txBox="1">
            <a:spLocks noGrp="1"/>
          </p:cNvSpPr>
          <p:nvPr>
            <p:ph type="title" idx="7"/>
          </p:nvPr>
        </p:nvSpPr>
        <p:spPr>
          <a:xfrm>
            <a:off x="720000" y="3224125"/>
            <a:ext cx="19764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971" name="Google Shape;2971;p37"/>
          <p:cNvSpPr txBox="1">
            <a:spLocks noGrp="1"/>
          </p:cNvSpPr>
          <p:nvPr>
            <p:ph type="subTitle" idx="8"/>
          </p:nvPr>
        </p:nvSpPr>
        <p:spPr>
          <a:xfrm>
            <a:off x="720000" y="4122100"/>
            <a:ext cx="3621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Solutions to all your Cubic Equations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72" name="Google Shape;2972;p37"/>
          <p:cNvSpPr txBox="1">
            <a:spLocks noGrp="1"/>
          </p:cNvSpPr>
          <p:nvPr>
            <p:ph type="title" idx="9"/>
          </p:nvPr>
        </p:nvSpPr>
        <p:spPr>
          <a:xfrm>
            <a:off x="4802999" y="3741100"/>
            <a:ext cx="3621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sz="1800" b="0" i="0" dirty="0">
                <a:solidFill>
                  <a:srgbClr val="3F3F3F"/>
                </a:solidFill>
                <a:effectLst/>
                <a:latin typeface="Epilogue SemiBold" panose="020B0604020202020204" charset="0"/>
                <a:ea typeface="Epilogue SemiBold" panose="020B0604020202020204" charset="0"/>
                <a:cs typeface="Epilogue SemiBold" panose="020B0604020202020204" charset="0"/>
              </a:rPr>
              <a:t>Quartic Equations</a:t>
            </a:r>
            <a:endParaRPr lang="en-IN" dirty="0"/>
          </a:p>
        </p:txBody>
      </p:sp>
      <p:sp>
        <p:nvSpPr>
          <p:cNvPr id="2973" name="Google Shape;2973;p37"/>
          <p:cNvSpPr txBox="1">
            <a:spLocks noGrp="1"/>
          </p:cNvSpPr>
          <p:nvPr>
            <p:ph type="title" idx="13"/>
          </p:nvPr>
        </p:nvSpPr>
        <p:spPr>
          <a:xfrm>
            <a:off x="4802999" y="3224125"/>
            <a:ext cx="19764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975" name="Google Shape;2975;p37"/>
          <p:cNvSpPr txBox="1">
            <a:spLocks noGrp="1"/>
          </p:cNvSpPr>
          <p:nvPr>
            <p:ph type="title" idx="15"/>
          </p:nvPr>
        </p:nvSpPr>
        <p:spPr>
          <a:xfrm>
            <a:off x="489000" y="33560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Features of Scientific Calculator</a:t>
            </a:r>
            <a:endParaRPr dirty="0"/>
          </a:p>
        </p:txBody>
      </p:sp>
      <p:pic>
        <p:nvPicPr>
          <p:cNvPr id="2976" name="Google Shape;297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03466">
            <a:off x="8093645" y="-62325"/>
            <a:ext cx="1422723" cy="192023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E16303B1-D692-132A-93E2-0ECBA4E4633F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F3F3F"/>
                </a:solidFill>
                <a:effectLst/>
                <a:latin typeface="Actor" panose="020B0604020202020204" charset="0"/>
                <a:ea typeface="Actor" panose="020B0604020202020204" charset="0"/>
                <a:cs typeface="Actor" panose="020B0604020202020204" charset="0"/>
              </a:rPr>
              <a:t>Solutions to all your Quartic Equations</a:t>
            </a:r>
            <a:endParaRPr lang="en-IN" sz="1100" dirty="0"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2">
          <a:extLst>
            <a:ext uri="{FF2B5EF4-FFF2-40B4-BE49-F238E27FC236}">
              <a16:creationId xmlns:a16="http://schemas.microsoft.com/office/drawing/2014/main" id="{305BD8B5-4036-7EDB-676F-B2A4246C4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3" name="Google Shape;2963;p37">
            <a:extLst>
              <a:ext uri="{FF2B5EF4-FFF2-40B4-BE49-F238E27FC236}">
                <a16:creationId xmlns:a16="http://schemas.microsoft.com/office/drawing/2014/main" id="{212D02C7-66E6-3DD5-1ECE-345E201B63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945200"/>
            <a:ext cx="3621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Logarithms </a:t>
            </a:r>
            <a:endParaRPr dirty="0"/>
          </a:p>
        </p:txBody>
      </p:sp>
      <p:sp>
        <p:nvSpPr>
          <p:cNvPr id="2964" name="Google Shape;2964;p37">
            <a:extLst>
              <a:ext uri="{FF2B5EF4-FFF2-40B4-BE49-F238E27FC236}">
                <a16:creationId xmlns:a16="http://schemas.microsoft.com/office/drawing/2014/main" id="{CD34427B-CDFF-0191-3DB7-B1950EECFD4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451543"/>
            <a:ext cx="19764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965" name="Google Shape;2965;p37">
            <a:extLst>
              <a:ext uri="{FF2B5EF4-FFF2-40B4-BE49-F238E27FC236}">
                <a16:creationId xmlns:a16="http://schemas.microsoft.com/office/drawing/2014/main" id="{58BC34D9-9F43-E03D-133C-562011110F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75001" y="1402262"/>
            <a:ext cx="3621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For  natural logarithms of positive values</a:t>
            </a:r>
            <a:endParaRPr dirty="0"/>
          </a:p>
        </p:txBody>
      </p:sp>
      <p:sp>
        <p:nvSpPr>
          <p:cNvPr id="2966" name="Google Shape;2966;p37">
            <a:extLst>
              <a:ext uri="{FF2B5EF4-FFF2-40B4-BE49-F238E27FC236}">
                <a16:creationId xmlns:a16="http://schemas.microsoft.com/office/drawing/2014/main" id="{88333550-BDDE-8CC7-F3E0-1B221A4F821C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4802999" y="953673"/>
            <a:ext cx="3621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Trigonometric Values </a:t>
            </a:r>
            <a:endParaRPr dirty="0"/>
          </a:p>
        </p:txBody>
      </p:sp>
      <p:sp>
        <p:nvSpPr>
          <p:cNvPr id="2967" name="Google Shape;2967;p37">
            <a:extLst>
              <a:ext uri="{FF2B5EF4-FFF2-40B4-BE49-F238E27FC236}">
                <a16:creationId xmlns:a16="http://schemas.microsoft.com/office/drawing/2014/main" id="{924E4682-1A7B-F862-B26B-9EB39E12E19E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4802999" y="451543"/>
            <a:ext cx="19764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2968" name="Google Shape;2968;p37">
            <a:extLst>
              <a:ext uri="{FF2B5EF4-FFF2-40B4-BE49-F238E27FC236}">
                <a16:creationId xmlns:a16="http://schemas.microsoft.com/office/drawing/2014/main" id="{3661E9FC-135F-DDED-774D-C5D5A93C9459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4802999" y="1364223"/>
            <a:ext cx="3621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Trigonometric values of sin, cos, tan, cosec, sec &amp; cot</a:t>
            </a:r>
          </a:p>
        </p:txBody>
      </p:sp>
      <p:sp>
        <p:nvSpPr>
          <p:cNvPr id="2969" name="Google Shape;2969;p37">
            <a:extLst>
              <a:ext uri="{FF2B5EF4-FFF2-40B4-BE49-F238E27FC236}">
                <a16:creationId xmlns:a16="http://schemas.microsoft.com/office/drawing/2014/main" id="{74843B99-A93C-7378-94B4-908E085547A6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75001" y="2565819"/>
            <a:ext cx="3621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dirty="0"/>
              <a:t>Factorial</a:t>
            </a:r>
          </a:p>
        </p:txBody>
      </p:sp>
      <p:sp>
        <p:nvSpPr>
          <p:cNvPr id="2970" name="Google Shape;2970;p37">
            <a:extLst>
              <a:ext uri="{FF2B5EF4-FFF2-40B4-BE49-F238E27FC236}">
                <a16:creationId xmlns:a16="http://schemas.microsoft.com/office/drawing/2014/main" id="{401D6A0E-7BA1-81A9-8926-DAA061B2C8A4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720000" y="1964857"/>
            <a:ext cx="19764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2971" name="Google Shape;2971;p37">
            <a:extLst>
              <a:ext uri="{FF2B5EF4-FFF2-40B4-BE49-F238E27FC236}">
                <a16:creationId xmlns:a16="http://schemas.microsoft.com/office/drawing/2014/main" id="{253B42A7-04E8-30CA-7F53-F2474B609DB1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775001" y="3030581"/>
            <a:ext cx="3621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Factorial for non-negative numbers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72" name="Google Shape;2972;p37">
            <a:extLst>
              <a:ext uri="{FF2B5EF4-FFF2-40B4-BE49-F238E27FC236}">
                <a16:creationId xmlns:a16="http://schemas.microsoft.com/office/drawing/2014/main" id="{03A43426-C983-9995-8C3E-E4C764FA7AEC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4802999" y="2573381"/>
            <a:ext cx="3621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dirty="0"/>
              <a:t>Power Function</a:t>
            </a:r>
          </a:p>
        </p:txBody>
      </p:sp>
      <p:sp>
        <p:nvSpPr>
          <p:cNvPr id="2973" name="Google Shape;2973;p37">
            <a:extLst>
              <a:ext uri="{FF2B5EF4-FFF2-40B4-BE49-F238E27FC236}">
                <a16:creationId xmlns:a16="http://schemas.microsoft.com/office/drawing/2014/main" id="{7E47EA02-9E97-7F65-FBDD-2C546FF0363B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4802999" y="1972419"/>
            <a:ext cx="19764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pic>
        <p:nvPicPr>
          <p:cNvPr id="2976" name="Google Shape;2976;p37">
            <a:extLst>
              <a:ext uri="{FF2B5EF4-FFF2-40B4-BE49-F238E27FC236}">
                <a16:creationId xmlns:a16="http://schemas.microsoft.com/office/drawing/2014/main" id="{B68F5235-CD17-D014-569A-4D968BE9832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03466">
            <a:off x="8093645" y="-62325"/>
            <a:ext cx="1422723" cy="192023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20523B4E-C253-38B8-0ECB-57F7D61E7963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658620" y="3036079"/>
            <a:ext cx="3480739" cy="365700"/>
          </a:xfrm>
        </p:spPr>
        <p:txBody>
          <a:bodyPr>
            <a:noAutofit/>
          </a:bodyPr>
          <a:lstStyle/>
          <a:p>
            <a:pPr algn="just"/>
            <a:r>
              <a:rPr lang="en-IN" dirty="0">
                <a:effectLst/>
              </a:rPr>
              <a:t>To get exponential power of any number</a:t>
            </a:r>
          </a:p>
        </p:txBody>
      </p:sp>
      <p:sp>
        <p:nvSpPr>
          <p:cNvPr id="4" name="Google Shape;2964;p37">
            <a:extLst>
              <a:ext uri="{FF2B5EF4-FFF2-40B4-BE49-F238E27FC236}">
                <a16:creationId xmlns:a16="http://schemas.microsoft.com/office/drawing/2014/main" id="{BDDF5402-07A1-8120-59DA-B3B2FF3A501E}"/>
              </a:ext>
            </a:extLst>
          </p:cNvPr>
          <p:cNvSpPr txBox="1">
            <a:spLocks/>
          </p:cNvSpPr>
          <p:nvPr/>
        </p:nvSpPr>
        <p:spPr>
          <a:xfrm>
            <a:off x="720000" y="3524176"/>
            <a:ext cx="1976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500" b="0" i="0" u="none" strike="noStrike" cap="none">
                <a:solidFill>
                  <a:schemeClr val="lt2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>
            <a:r>
              <a:rPr lang="en" dirty="0"/>
              <a:t>09</a:t>
            </a:r>
          </a:p>
        </p:txBody>
      </p:sp>
      <p:sp>
        <p:nvSpPr>
          <p:cNvPr id="6" name="Google Shape;2963;p37">
            <a:extLst>
              <a:ext uri="{FF2B5EF4-FFF2-40B4-BE49-F238E27FC236}">
                <a16:creationId xmlns:a16="http://schemas.microsoft.com/office/drawing/2014/main" id="{BD97D11E-E627-3869-7C48-101B4C2F4581}"/>
              </a:ext>
            </a:extLst>
          </p:cNvPr>
          <p:cNvSpPr txBox="1">
            <a:spLocks/>
          </p:cNvSpPr>
          <p:nvPr/>
        </p:nvSpPr>
        <p:spPr>
          <a:xfrm>
            <a:off x="775001" y="4016871"/>
            <a:ext cx="3621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 SemiBold"/>
              <a:buNone/>
              <a:defRPr sz="22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 SemiBold"/>
              <a:buNone/>
              <a:defRPr sz="24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 SemiBold"/>
              <a:buNone/>
              <a:defRPr sz="24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 SemiBold"/>
              <a:buNone/>
              <a:defRPr sz="24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 SemiBold"/>
              <a:buNone/>
              <a:defRPr sz="24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 SemiBold"/>
              <a:buNone/>
              <a:defRPr sz="24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 SemiBold"/>
              <a:buNone/>
              <a:defRPr sz="24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 SemiBold"/>
              <a:buNone/>
              <a:defRPr sz="24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 SemiBold"/>
              <a:buNone/>
              <a:defRPr sz="24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>
            <a:r>
              <a:rPr lang="en-IN" dirty="0"/>
              <a:t>Arithmetic Progression</a:t>
            </a:r>
          </a:p>
        </p:txBody>
      </p:sp>
      <p:sp>
        <p:nvSpPr>
          <p:cNvPr id="7" name="Google Shape;2971;p37">
            <a:extLst>
              <a:ext uri="{FF2B5EF4-FFF2-40B4-BE49-F238E27FC236}">
                <a16:creationId xmlns:a16="http://schemas.microsoft.com/office/drawing/2014/main" id="{F8942E62-9A10-09D9-EFD8-A94F50BED6A7}"/>
              </a:ext>
            </a:extLst>
          </p:cNvPr>
          <p:cNvSpPr txBox="1">
            <a:spLocks/>
          </p:cNvSpPr>
          <p:nvPr/>
        </p:nvSpPr>
        <p:spPr>
          <a:xfrm>
            <a:off x="775001" y="4474071"/>
            <a:ext cx="3621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/>
            <a:r>
              <a:rPr lang="en-US" dirty="0"/>
              <a:t>Generate A.P. with 1</a:t>
            </a:r>
            <a:r>
              <a:rPr lang="en-US" baseline="30000" dirty="0"/>
              <a:t>st</a:t>
            </a:r>
            <a:r>
              <a:rPr lang="en-US" dirty="0"/>
              <a:t> term , common difference &amp; numbers of terms</a:t>
            </a:r>
          </a:p>
          <a:p>
            <a:pPr marL="0" indent="0"/>
            <a:endParaRPr lang="en-US" dirty="0"/>
          </a:p>
        </p:txBody>
      </p:sp>
      <p:sp>
        <p:nvSpPr>
          <p:cNvPr id="8" name="Google Shape;2967;p37">
            <a:extLst>
              <a:ext uri="{FF2B5EF4-FFF2-40B4-BE49-F238E27FC236}">
                <a16:creationId xmlns:a16="http://schemas.microsoft.com/office/drawing/2014/main" id="{0AAB92D8-6714-59CE-BA25-44D582E56F86}"/>
              </a:ext>
            </a:extLst>
          </p:cNvPr>
          <p:cNvSpPr txBox="1">
            <a:spLocks/>
          </p:cNvSpPr>
          <p:nvPr/>
        </p:nvSpPr>
        <p:spPr>
          <a:xfrm>
            <a:off x="4802999" y="3520518"/>
            <a:ext cx="1976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500" b="0" i="0" u="none" strike="noStrike" cap="none">
                <a:solidFill>
                  <a:schemeClr val="accen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 SemiBold"/>
              <a:buNone/>
              <a:defRPr sz="30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>
            <a:r>
              <a:rPr lang="en" dirty="0"/>
              <a:t>10</a:t>
            </a:r>
          </a:p>
        </p:txBody>
      </p:sp>
      <p:sp>
        <p:nvSpPr>
          <p:cNvPr id="9" name="Google Shape;2963;p37">
            <a:extLst>
              <a:ext uri="{FF2B5EF4-FFF2-40B4-BE49-F238E27FC236}">
                <a16:creationId xmlns:a16="http://schemas.microsoft.com/office/drawing/2014/main" id="{89E9543E-CE80-DCEF-3E2E-89EC6D03C90E}"/>
              </a:ext>
            </a:extLst>
          </p:cNvPr>
          <p:cNvSpPr txBox="1">
            <a:spLocks/>
          </p:cNvSpPr>
          <p:nvPr/>
        </p:nvSpPr>
        <p:spPr>
          <a:xfrm>
            <a:off x="4802999" y="4016871"/>
            <a:ext cx="3621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 SemiBold"/>
              <a:buNone/>
              <a:defRPr sz="22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 SemiBold"/>
              <a:buNone/>
              <a:defRPr sz="24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 SemiBold"/>
              <a:buNone/>
              <a:defRPr sz="24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 SemiBold"/>
              <a:buNone/>
              <a:defRPr sz="24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 SemiBold"/>
              <a:buNone/>
              <a:defRPr sz="24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 SemiBold"/>
              <a:buNone/>
              <a:defRPr sz="24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 SemiBold"/>
              <a:buNone/>
              <a:defRPr sz="24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 SemiBold"/>
              <a:buNone/>
              <a:defRPr sz="24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 SemiBold"/>
              <a:buNone/>
              <a:defRPr sz="2400" b="0" i="0" u="none" strike="noStrike" cap="none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>
            <a:r>
              <a:rPr lang="en-IN" dirty="0"/>
              <a:t>Geometric Progression</a:t>
            </a:r>
          </a:p>
        </p:txBody>
      </p:sp>
      <p:sp>
        <p:nvSpPr>
          <p:cNvPr id="10" name="Google Shape;2971;p37">
            <a:extLst>
              <a:ext uri="{FF2B5EF4-FFF2-40B4-BE49-F238E27FC236}">
                <a16:creationId xmlns:a16="http://schemas.microsoft.com/office/drawing/2014/main" id="{9E15A77C-7B5F-0B31-F90A-9E84E69B4043}"/>
              </a:ext>
            </a:extLst>
          </p:cNvPr>
          <p:cNvSpPr txBox="1">
            <a:spLocks/>
          </p:cNvSpPr>
          <p:nvPr/>
        </p:nvSpPr>
        <p:spPr>
          <a:xfrm>
            <a:off x="4802999" y="4472937"/>
            <a:ext cx="3621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/>
            <a:r>
              <a:rPr lang="en-US" dirty="0"/>
              <a:t>Generate G.P. with 1</a:t>
            </a:r>
            <a:r>
              <a:rPr lang="en-US" baseline="30000" dirty="0"/>
              <a:t>st</a:t>
            </a:r>
            <a:r>
              <a:rPr lang="en-US" dirty="0"/>
              <a:t> term , common ratio &amp; numbers of terms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6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7" name="Google Shape;3627;p69"/>
          <p:cNvSpPr txBox="1">
            <a:spLocks noGrp="1"/>
          </p:cNvSpPr>
          <p:nvPr>
            <p:ph type="ctrTitle"/>
          </p:nvPr>
        </p:nvSpPr>
        <p:spPr>
          <a:xfrm>
            <a:off x="2429950" y="540000"/>
            <a:ext cx="4284000" cy="11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3628" name="Google Shape;3628;p69"/>
          <p:cNvSpPr txBox="1">
            <a:spLocks noGrp="1"/>
          </p:cNvSpPr>
          <p:nvPr>
            <p:ph type="subTitle" idx="1"/>
          </p:nvPr>
        </p:nvSpPr>
        <p:spPr>
          <a:xfrm>
            <a:off x="2429950" y="1833433"/>
            <a:ext cx="42939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IN" sz="2000" dirty="0"/>
              <a:t>Name: Patel Shail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IN" sz="2000" dirty="0"/>
              <a:t>Enrolment No.: 23002170410022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IN" sz="2000" dirty="0"/>
              <a:t>Division: A5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2000" dirty="0"/>
          </a:p>
        </p:txBody>
      </p:sp>
      <p:sp>
        <p:nvSpPr>
          <p:cNvPr id="3629" name="Google Shape;3629;p69"/>
          <p:cNvSpPr txBox="1"/>
          <p:nvPr/>
        </p:nvSpPr>
        <p:spPr>
          <a:xfrm>
            <a:off x="3075338" y="4344300"/>
            <a:ext cx="30000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Please keep this slide for attribution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pic>
        <p:nvPicPr>
          <p:cNvPr id="3640" name="Google Shape;364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65204"/>
            <a:ext cx="2015490" cy="1071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1" name="Google Shape;3641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515" y="2833710"/>
            <a:ext cx="910280" cy="1071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2" name="Google Shape;3642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700000">
            <a:off x="7181351" y="1421985"/>
            <a:ext cx="145732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3" name="Google Shape;3643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997171">
            <a:off x="7330200" y="522870"/>
            <a:ext cx="3082837" cy="73152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FF5E038-76F1-0C6B-B360-9A36F1616724}"/>
                  </a:ext>
                </a:extLst>
              </p14:cNvPr>
              <p14:cNvContentPartPr/>
              <p14:nvPr/>
            </p14:nvContentPartPr>
            <p14:xfrm>
              <a:off x="-289031" y="1113637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FF5E038-76F1-0C6B-B360-9A36F161672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297671" y="110499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7670D8B-5748-2188-A376-847930EE12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99" y="3640105"/>
            <a:ext cx="4580671" cy="10135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fferential Equations - Math - 12th Grade by Slidesgo">
  <a:themeElements>
    <a:clrScheme name="Simple Light">
      <a:dk1>
        <a:srgbClr val="3F3F3F"/>
      </a:dk1>
      <a:lt1>
        <a:srgbClr val="E5E5E5"/>
      </a:lt1>
      <a:dk2>
        <a:srgbClr val="F3F3F3"/>
      </a:dk2>
      <a:lt2>
        <a:srgbClr val="FABB4B"/>
      </a:lt2>
      <a:accent1>
        <a:srgbClr val="1D9A4D"/>
      </a:accent1>
      <a:accent2>
        <a:srgbClr val="4EB3E4"/>
      </a:accent2>
      <a:accent3>
        <a:srgbClr val="E6222E"/>
      </a:accent3>
      <a:accent4>
        <a:srgbClr val="FFFFFF"/>
      </a:accent4>
      <a:accent5>
        <a:srgbClr val="FFFFFF"/>
      </a:accent5>
      <a:accent6>
        <a:srgbClr val="FFFFFF"/>
      </a:accent6>
      <a:hlink>
        <a:srgbClr val="3F3F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On-screen Show (16:9)</PresentationFormat>
  <Paragraphs>38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Actor</vt:lpstr>
      <vt:lpstr>Arial</vt:lpstr>
      <vt:lpstr>Epilogue SemiBold</vt:lpstr>
      <vt:lpstr>Differential Equations - Math - 12th Grade by Slidesgo</vt:lpstr>
      <vt:lpstr>Scientific Calculator</vt:lpstr>
      <vt:lpstr>Simple Calculator</vt:lpstr>
      <vt:lpstr>Logarithms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Calculator</dc:title>
  <dc:creator>Dev Panchal</dc:creator>
  <cp:lastModifiedBy>Dev Panchal</cp:lastModifiedBy>
  <cp:revision>1</cp:revision>
  <dcterms:modified xsi:type="dcterms:W3CDTF">2024-02-11T18:05:43Z</dcterms:modified>
</cp:coreProperties>
</file>