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2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36" autoAdjust="0"/>
    <p:restoredTop sz="94660"/>
  </p:normalViewPr>
  <p:slideViewPr>
    <p:cSldViewPr snapToGrid="0">
      <p:cViewPr varScale="1">
        <p:scale>
          <a:sx n="89" d="100"/>
          <a:sy n="89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F73FC-0613-59DC-8E8F-D28D425638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4F4C1D-BF91-6880-2DAE-E600C36B6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B1A9B-493F-D3E0-4091-DE8A1F00E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A9D90-B22D-48DA-A62D-F4D2B2AD2C5D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CBAD2-565A-A71E-E9B0-B88F869F7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09A9E-32A4-A79A-D6CE-6EAF422CE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44D8-9C76-443E-B89C-B19192677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224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1485A-5192-BA45-3184-18FCAA375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A706A-78F4-0420-CC2A-639553E01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0F160-C153-867F-949E-FF3B64944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A9D90-B22D-48DA-A62D-F4D2B2AD2C5D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3C751-E478-E76B-29EF-20990F9D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4BD82-882D-196F-2A16-6B1B0C3C4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44D8-9C76-443E-B89C-B19192677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149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A2ABB8-2C45-48C5-3AAD-FF3D06C870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B7D586-5CEE-DE4B-55C9-66BA8B44C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448B4-7FAF-8B61-0A63-701709804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A9D90-B22D-48DA-A62D-F4D2B2AD2C5D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F136C-5DA7-2E92-B407-DFEFA8E65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CFBF6-5ABB-A7BC-5355-B28AD71E9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44D8-9C76-443E-B89C-B19192677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74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B8A1E-0C3E-20A4-B4BA-85792F64F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8A13B-4983-05BD-6E8F-576CAE3CA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8FEAF-F3E2-7A4A-BB24-BF1F666E7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A9D90-B22D-48DA-A62D-F4D2B2AD2C5D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4E7EB-C567-9D2C-9AE0-2C52A4EBF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29672-DA8B-62E3-A4AC-677A36E80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44D8-9C76-443E-B89C-B19192677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685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0A147-E72F-279D-CA1F-2AD4B687D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3F954-8C20-9656-0979-7BA085B2E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1FD1E-FDF8-2FCE-B85D-83339D96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A9D90-B22D-48DA-A62D-F4D2B2AD2C5D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E9964-65A7-D418-3F0D-AC0F001D1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91C36-BB9C-841A-2714-190CC00D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44D8-9C76-443E-B89C-B19192677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397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5CC0-F7B4-72CD-C354-82E7C7CE3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6AB26-D35E-164D-BC35-804018F678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801858-E1F7-70B6-DA0D-DE3FADE0B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7270B-83B3-4B1C-E680-5F1FA20C4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A9D90-B22D-48DA-A62D-F4D2B2AD2C5D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FB54B-2E39-A665-3BDD-16DCA52AA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15630-6B4C-06FA-2E54-B636CE40F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44D8-9C76-443E-B89C-B19192677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492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5E094-286B-A5C9-1999-CB4D22E45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47F45-E770-9BE1-98C2-B7319A628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02F434-6C21-6FAB-6C51-1C8547D5C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77992B-5961-E7D3-4B28-9E8BEC5BB4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C5E6B3-64FC-EEB4-7B08-0C75DFBC60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A4A57C-7715-F306-3C08-0A6337F8F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A9D90-B22D-48DA-A62D-F4D2B2AD2C5D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5D2970-52AF-CB05-A583-B85B1A845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58F93B-939E-B4E4-4C2E-0F216688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44D8-9C76-443E-B89C-B19192677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6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67B4A-F834-7FC5-8F3B-4137ABE59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59BD4C-8014-EEDC-86FA-ED538AAA3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A9D90-B22D-48DA-A62D-F4D2B2AD2C5D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8150C-E464-809E-C7BE-2F23B1940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02F7FC-42AA-8E97-6165-EFB09CD9A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44D8-9C76-443E-B89C-B19192677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30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1D2D04-C3A1-D832-0F81-D65BF468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A9D90-B22D-48DA-A62D-F4D2B2AD2C5D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F2BFA1-BB70-5358-8125-C043C04B1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D0F87-A610-C063-4AFC-975C7CA14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44D8-9C76-443E-B89C-B19192677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179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15EF5-BF2F-8176-3378-2A0EBBF4C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6C947-F5A2-0154-0016-ACAE37D86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04D49-FEDD-C36F-4BC2-F2D552126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FFB03-1EE7-0DE3-4962-8085DE705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A9D90-B22D-48DA-A62D-F4D2B2AD2C5D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B7CC8-1974-2DEA-0D3A-AD9A38A8B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D2F18-6430-A583-2991-470C113C6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44D8-9C76-443E-B89C-B19192677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906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A9DB-FECE-7441-D88A-4493F8D21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DB278F-5B43-58A2-7C95-92F50D36BE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0ACFE-AD78-8074-328B-48C4B8E36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5CAB6-55DF-5C40-EC52-3DE365502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A9D90-B22D-48DA-A62D-F4D2B2AD2C5D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EFCC6-5237-8A0C-D486-167AF2661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AAF5C-3973-8FCB-2566-54C2A6123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44D8-9C76-443E-B89C-B19192677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62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AA514D-E49E-58BA-8B43-0A1C147E8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2247B-B424-F62D-AA54-1853D1E72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81D47-BF9A-9920-4BA4-46D71506B2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A9D90-B22D-48DA-A62D-F4D2B2AD2C5D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CE83D-C2F0-F76F-4D9C-5993A81E9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3989B-0D12-32F9-A3AD-A20C1B7C2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E44D8-9C76-443E-B89C-B19192677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0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0F37BF-E017-E55B-C3C0-02D23C11D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635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079FD9-CB1D-370C-3656-1D8D84F17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3268FE-A8FF-D2F8-D7CC-14E558D07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446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7C6F07-0DF3-3D04-2A40-0C25DB802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4E4F55-C967-E1DC-2595-A3B1EE869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B3542A-8C7D-6DC2-71FC-0030128DAB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585" y="892867"/>
            <a:ext cx="6599207" cy="588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752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A6F85B-2E14-D062-606F-03AEA5A04E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E74E03-E3CD-013B-2195-F83F36536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C42E80-4F20-A55B-1C7A-74E1D30261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195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ED6B3-C4AE-F672-43F3-8AE5B13549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29FC7B-8044-C1D2-7F97-B2721AE17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2BE8CB-63B7-C460-0727-9972882DAE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451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F51498-30BF-F95E-C523-AF056610E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ADDD87-7E8D-ED1C-E124-DF8A0496F9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800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 Panchal</dc:creator>
  <cp:lastModifiedBy>Dev Panchal</cp:lastModifiedBy>
  <cp:revision>6</cp:revision>
  <dcterms:created xsi:type="dcterms:W3CDTF">2024-02-14T08:57:45Z</dcterms:created>
  <dcterms:modified xsi:type="dcterms:W3CDTF">2024-02-23T08:52:22Z</dcterms:modified>
</cp:coreProperties>
</file>