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73FC-0613-59DC-8E8F-D28D42563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F4C1D-BF91-6880-2DAE-E600C36B6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1A9B-493F-D3E0-4091-DE8A1F00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CBAD2-565A-A71E-E9B0-B88F869F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9A9E-32A4-A79A-D6CE-6EAF422C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22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485A-5192-BA45-3184-18FCAA37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A706A-78F4-0420-CC2A-639553E01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F160-C153-867F-949E-FF3B6494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3C751-E478-E76B-29EF-20990F9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BD82-882D-196F-2A16-6B1B0C3C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14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2ABB8-2C45-48C5-3AAD-FF3D06C87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7D586-5CEE-DE4B-55C9-66BA8B44C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48B4-7FAF-8B61-0A63-70170980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136C-5DA7-2E92-B407-DFEFA8E6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FBF6-5ABB-A7BC-5355-B28AD71E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8A1E-0C3E-20A4-B4BA-85792F64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A13B-4983-05BD-6E8F-576CAE3CA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FEAF-F3E2-7A4A-BB24-BF1F666E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E7EB-C567-9D2C-9AE0-2C52A4EB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9672-DA8B-62E3-A4AC-677A36E8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A147-E72F-279D-CA1F-2AD4B687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F954-8C20-9656-0979-7BA085B2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FD1E-FDF8-2FCE-B85D-83339D96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E9964-65A7-D418-3F0D-AC0F001D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1C36-BB9C-841A-2714-190CC00D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9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CC0-F7B4-72CD-C354-82E7C7CE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AB26-D35E-164D-BC35-804018F67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01858-E1F7-70B6-DA0D-DE3FADE0B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7270B-83B3-4B1C-E680-5F1FA20C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FB54B-2E39-A665-3BDD-16DCA52A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15630-6B4C-06FA-2E54-B636CE40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E094-286B-A5C9-1999-CB4D22E4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47F45-E770-9BE1-98C2-B7319A62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2F434-6C21-6FAB-6C51-1C8547D5C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7992B-5961-E7D3-4B28-9E8BEC5BB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5E6B3-64FC-EEB4-7B08-0C75DFBC6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4A57C-7715-F306-3C08-0A6337F8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D2970-52AF-CB05-A583-B85B1A84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F93B-939E-B4E4-4C2E-0F216688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6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7B4A-F834-7FC5-8F3B-4137ABE5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9BD4C-8014-EEDC-86FA-ED538AAA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8150C-E464-809E-C7BE-2F23B194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2F7FC-42AA-8E97-6165-EFB09CD9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30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D2D04-C3A1-D832-0F81-D65BF468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2BFA1-BB70-5358-8125-C043C04B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D0F87-A610-C063-4AFC-975C7CA1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17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5EF5-BF2F-8176-3378-2A0EBBF4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6C947-F5A2-0154-0016-ACAE37D8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04D49-FEDD-C36F-4BC2-F2D552126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FFB03-1EE7-0DE3-4962-8085DE70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7CC8-1974-2DEA-0D3A-AD9A38A8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D2F18-6430-A583-2991-470C113C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0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A9DB-FECE-7441-D88A-4493F8D2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B278F-5B43-58A2-7C95-92F50D36B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0ACFE-AD78-8074-328B-48C4B8E3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5CAB6-55DF-5C40-EC52-3DE36550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FCC6-5237-8A0C-D486-167AF266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AAF5C-3973-8FCB-2566-54C2A612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A514D-E49E-58BA-8B43-0A1C147E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2247B-B424-F62D-AA54-1853D1E7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1D47-BF9A-9920-4BA4-46D71506B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A9D90-B22D-48DA-A62D-F4D2B2AD2C5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CE83D-C2F0-F76F-4D9C-5993A81E9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3989B-0D12-32F9-A3AD-A20C1B7C2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F37BF-E017-E55B-C3C0-02D23C11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E9808-9F09-A583-27D1-CB9DC3D43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EF5CD-8FB4-19DF-A42E-50FD2038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8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9FD9-CB1D-370C-3656-1D8D84F17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268FE-A8FF-D2F8-D7CC-14E558D07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4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C6F07-0DF3-3D04-2A40-0C25DB802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E4F55-C967-E1DC-2595-A3B1EE86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B3542A-8C7D-6DC2-71FC-0030128DA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85" y="892867"/>
            <a:ext cx="6599207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5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ED6B3-C4AE-F672-43F3-8AE5B1354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29FC7B-8044-C1D2-7F97-B2721AE17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2BE8CB-63B7-C460-0727-9972882DA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6F85B-2E14-D062-606F-03AEA5A04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E74E03-E3CD-013B-2195-F83F36536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C42E80-4F20-A55B-1C7A-74E1D3026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9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51498-30BF-F95E-C523-AF056610E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ADDD87-7E8D-ED1C-E124-DF8A0496F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0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Panchal</dc:creator>
  <cp:lastModifiedBy>Dev Panchal</cp:lastModifiedBy>
  <cp:revision>3</cp:revision>
  <dcterms:created xsi:type="dcterms:W3CDTF">2024-02-14T08:57:45Z</dcterms:created>
  <dcterms:modified xsi:type="dcterms:W3CDTF">2024-02-14T18:54:58Z</dcterms:modified>
</cp:coreProperties>
</file>