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60" r:id="rId2"/>
    <p:sldId id="257" r:id="rId3"/>
    <p:sldId id="265" r:id="rId4"/>
    <p:sldId id="266" r:id="rId5"/>
    <p:sldId id="258" r:id="rId6"/>
    <p:sldId id="261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9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6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0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069159-9A21-43DE-98CD-556719D7875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3D3F71-8F20-43B5-9682-4D3C971E0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E400-AF8C-42DD-8152-AC4B086ED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</a:rPr>
              <a:t>Olympic Track and Field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49D13-DA11-4E8B-B960-8A057D2B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700" err="1"/>
              <a:t>Shailja</a:t>
            </a:r>
            <a:r>
              <a:rPr lang="en-US" sz="1700"/>
              <a:t> Mathur, Rodney </a:t>
            </a:r>
            <a:r>
              <a:rPr lang="en-US" sz="1700" err="1"/>
              <a:t>Daverman</a:t>
            </a:r>
            <a:r>
              <a:rPr lang="en-US" sz="1700"/>
              <a:t>, Ricardo Benitez</a:t>
            </a:r>
          </a:p>
          <a:p>
            <a:pPr algn="l"/>
            <a:r>
              <a:rPr lang="en-US" sz="1700"/>
              <a:t>Peter </a:t>
            </a:r>
            <a:r>
              <a:rPr lang="en-US" sz="1700" err="1"/>
              <a:t>Drozdzewicz</a:t>
            </a:r>
            <a:r>
              <a:rPr lang="en-US" sz="1700"/>
              <a:t>, </a:t>
            </a:r>
            <a:r>
              <a:rPr lang="en-US" sz="1700" err="1"/>
              <a:t>Nwagbo</a:t>
            </a:r>
            <a:r>
              <a:rPr lang="en-US" sz="1700"/>
              <a:t> </a:t>
            </a:r>
            <a:r>
              <a:rPr lang="en-US" sz="1700" err="1"/>
              <a:t>Chidozie</a:t>
            </a:r>
            <a:r>
              <a:rPr lang="en-US" sz="1700"/>
              <a:t>, Matt Kenney</a:t>
            </a:r>
          </a:p>
          <a:p>
            <a:pPr algn="l"/>
            <a:r>
              <a:rPr lang="en-US" sz="1700"/>
              <a:t>Huss Issa. Donald </a:t>
            </a:r>
            <a:r>
              <a:rPr lang="en-US" sz="1700" err="1"/>
              <a:t>Yakam</a:t>
            </a:r>
            <a:r>
              <a:rPr lang="en-US" sz="1700"/>
              <a:t>, David Wu</a:t>
            </a:r>
          </a:p>
        </p:txBody>
      </p:sp>
    </p:spTree>
    <p:extLst>
      <p:ext uri="{BB962C8B-B14F-4D97-AF65-F5344CB8AC3E}">
        <p14:creationId xmlns:p14="http://schemas.microsoft.com/office/powerpoint/2010/main" val="62462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25B3-EEE5-4198-9B96-CEC71A01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96EC-23C7-4B0D-AA66-B3626BE8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468A-9C18-46B7-A662-6A161F62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6607B9-6DA5-4877-AB4E-37893A06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205983"/>
            <a:ext cx="6240462" cy="40650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1C4EA-8694-41B1-BBAD-B48985C69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For our data, we selected Track and Field data from the Olympic games over the last century. 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The following are the columns of relevant data for Track and Field for the Olympics from 1896 to 2016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7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3EBB39-8016-450D-84D9-AEB5AA05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3B28B8-6E0C-403C-9006-878EDA1A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3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B187-3618-43AF-B2EB-DAFB1157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E64CC-989B-47C3-99A0-2D7AC3FB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8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192-0A2D-462E-ADB2-2A9978F2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Server through </a:t>
            </a:r>
            <a:r>
              <a:rPr lang="en-US" dirty="0" err="1"/>
              <a:t>SqlAlchemy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7BE704-E462-4450-A8B1-5322C1646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1928773"/>
            <a:ext cx="6240462" cy="26194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0E12B-A7FE-47BC-AC09-D9238D76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</a:rPr>
              <a:t>We </a:t>
            </a:r>
            <a:r>
              <a:rPr lang="en-US" b="0" i="0" dirty="0">
                <a:effectLst/>
                <a:latin typeface="Arial" panose="020B0604020202020204" pitchFamily="34" charset="0"/>
              </a:rPr>
              <a:t>imported our Data it into Postgres,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SqlAlchemy</a:t>
            </a:r>
            <a:r>
              <a:rPr lang="en-US" b="0" i="0" dirty="0">
                <a:effectLst/>
                <a:latin typeface="Arial" panose="020B0604020202020204" pitchFamily="34" charset="0"/>
              </a:rPr>
              <a:t>, to draw various insights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8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416B-CD4D-4CFD-B882-048350E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Subsets to prepare for our </a:t>
            </a:r>
            <a:r>
              <a:rPr lang="en-US" dirty="0" err="1"/>
              <a:t>Viz’s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9D835-93FC-4DFB-B05D-A7AD44391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81" y="2139738"/>
            <a:ext cx="5115783" cy="366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B7BAB-57CD-41AC-B602-F4F2E2BD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8" y="2139738"/>
            <a:ext cx="7455212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1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735FB9-2EFF-4593-9BFD-B356C25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2" y="457200"/>
            <a:ext cx="5243331" cy="1600200"/>
          </a:xfrm>
        </p:spPr>
        <p:txBody>
          <a:bodyPr/>
          <a:lstStyle/>
          <a:p>
            <a:r>
              <a:rPr lang="en-US" dirty="0"/>
              <a:t>Converting from Csv to Json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1B28D7-148A-45CA-A010-F3332B8A2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315" y="685800"/>
            <a:ext cx="4142958" cy="51054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826771-12EF-42B2-9A75-C372863A0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For us to use </a:t>
            </a:r>
            <a:r>
              <a:rPr lang="en-US" dirty="0" err="1"/>
              <a:t>plotly</a:t>
            </a:r>
            <a:r>
              <a:rPr lang="en-US" dirty="0"/>
              <a:t> for our visualization the </a:t>
            </a:r>
            <a:r>
              <a:rPr lang="en-US" dirty="0" err="1"/>
              <a:t>postgres</a:t>
            </a:r>
            <a:r>
              <a:rPr lang="en-US" dirty="0"/>
              <a:t> data was saved as Csv, converted to Json, to prepare for Plotly.js</a:t>
            </a:r>
          </a:p>
        </p:txBody>
      </p:sp>
    </p:spTree>
    <p:extLst>
      <p:ext uri="{BB962C8B-B14F-4D97-AF65-F5344CB8AC3E}">
        <p14:creationId xmlns:p14="http://schemas.microsoft.com/office/powerpoint/2010/main" val="397061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61113E-98C1-4019-B1F1-D060DC75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3A489-1AE4-42EA-B6A8-45EC4FD48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669" y="1119187"/>
            <a:ext cx="5810250" cy="4238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83E9E-DFD5-423D-8192-3B24621BB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Then we wrote the </a:t>
            </a:r>
            <a:r>
              <a:rPr lang="en-US" dirty="0" err="1"/>
              <a:t>plotly</a:t>
            </a:r>
            <a:r>
              <a:rPr lang="en-US" dirty="0"/>
              <a:t> script to visualize our data</a:t>
            </a:r>
          </a:p>
        </p:txBody>
      </p:sp>
    </p:spTree>
    <p:extLst>
      <p:ext uri="{BB962C8B-B14F-4D97-AF65-F5344CB8AC3E}">
        <p14:creationId xmlns:p14="http://schemas.microsoft.com/office/powerpoint/2010/main" val="19948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7D8DEA-6614-4308-BDDF-2B7DE807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BBA15-5A07-4C6F-B2C2-D9635F97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pPr lvl="1"/>
            <a:r>
              <a:rPr lang="en-US" dirty="0"/>
              <a:t>Unfortunately on our last day Project </a:t>
            </a:r>
            <a:r>
              <a:rPr lang="en-US" dirty="0" err="1"/>
              <a:t>workclass</a:t>
            </a:r>
            <a:r>
              <a:rPr lang="en-US" dirty="0"/>
              <a:t> we ran out of time with figuring out the Flask Server </a:t>
            </a:r>
          </a:p>
          <a:p>
            <a:r>
              <a:rPr lang="en-US" dirty="0"/>
              <a:t>Datatypes</a:t>
            </a:r>
          </a:p>
          <a:p>
            <a:pPr lvl="1"/>
            <a:r>
              <a:rPr lang="en-US" dirty="0"/>
              <a:t>We has an issue visualizing the results column dealing with the datatypes between </a:t>
            </a:r>
            <a:r>
              <a:rPr lang="en-US" dirty="0" err="1"/>
              <a:t>Sql</a:t>
            </a:r>
            <a:r>
              <a:rPr lang="en-US" dirty="0"/>
              <a:t> and Python </a:t>
            </a:r>
            <a:r>
              <a:rPr lang="en-US" dirty="0" err="1"/>
              <a:t>SqlAlchemy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</TotalTime>
  <Words>180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Olympic Track and Field Insights</vt:lpstr>
      <vt:lpstr>Our Data</vt:lpstr>
      <vt:lpstr>Project Proposal</vt:lpstr>
      <vt:lpstr>Insights</vt:lpstr>
      <vt:lpstr>Postgres Server through SqlAlchemy</vt:lpstr>
      <vt:lpstr>Creating Subsets to prepare for our Viz’s</vt:lpstr>
      <vt:lpstr>Converting from Csv to Json </vt:lpstr>
      <vt:lpstr>Plotly  </vt:lpstr>
      <vt:lpstr>Challenges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Track and Field Insights</dc:title>
  <dc:creator>David W</dc:creator>
  <cp:lastModifiedBy>David W</cp:lastModifiedBy>
  <cp:revision>3</cp:revision>
  <dcterms:created xsi:type="dcterms:W3CDTF">2021-07-21T23:54:23Z</dcterms:created>
  <dcterms:modified xsi:type="dcterms:W3CDTF">2021-07-22T01:00:03Z</dcterms:modified>
</cp:coreProperties>
</file>