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7.xml"/><Relationship Id="rId22" Type="http://schemas.openxmlformats.org/officeDocument/2006/relationships/font" Target="fonts/OpenSans-italic.fntdata"/><Relationship Id="rId10" Type="http://schemas.openxmlformats.org/officeDocument/2006/relationships/slide" Target="slides/slide6.xml"/><Relationship Id="rId21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slide" Target="slides/slide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2.xml"/><Relationship Id="rId18" Type="http://schemas.openxmlformats.org/officeDocument/2006/relationships/font" Target="fonts/Economic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529d24a5c_1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529d24a5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529d24a5c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529d24a5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529d24a5c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529d24a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529d24a5c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529d24a5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529d24a5c_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529d24a5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529d24a5c_1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529d24a5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529d24a5c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529d24a5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open?id=1EPDLyzXvAaJalWUG9uvzpLrekgU2gzY9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908350" y="1503450"/>
            <a:ext cx="3327300" cy="99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Open Sans"/>
                <a:ea typeface="Open Sans"/>
                <a:cs typeface="Open Sans"/>
                <a:sym typeface="Open Sans"/>
              </a:rPr>
              <a:t>Work Status</a:t>
            </a:r>
            <a:endParaRPr sz="3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952750" y="2761350"/>
            <a:ext cx="32385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Weekly Update - 05-13-20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338" y="37000"/>
            <a:ext cx="5989329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4294967295" type="title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 sz="40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9" name="Google Shape;119;p23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89675" y="108700"/>
            <a:ext cx="8520600" cy="6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Weekly Update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44050" y="718000"/>
            <a:ext cx="7238100" cy="40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detail examination	 - </a:t>
            </a:r>
            <a:r>
              <a:rPr lang="en" sz="1400"/>
              <a:t>Deadline effect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Working Session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Resting Baseline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modeling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Raw Resting Baseline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QC1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Validation Plotting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F4CCCC"/>
                </a:highlight>
              </a:rPr>
              <a:t>Recheck significance</a:t>
            </a:r>
            <a:endParaRPr>
              <a:highlight>
                <a:srgbClr val="F4CCCC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773700" y="14586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Open Sans"/>
                <a:ea typeface="Open Sans"/>
                <a:cs typeface="Open Sans"/>
                <a:sym typeface="Open Sans"/>
              </a:rPr>
              <a:t>In detail examination - Deadline effect</a:t>
            </a:r>
            <a:endParaRPr sz="3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89675" y="108700"/>
            <a:ext cx="8520600" cy="6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In detail examination - Deadline effect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163675" y="10328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Day1 and Day2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\bar{ ln( W_S_i^D_j - \bar(B_S_i) + abs(min(W)) + 0.001 )}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Average of working session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Normalized by vanilla day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Deadline Day - min(Day3, Day4)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0" y="0"/>
            <a:ext cx="6431100" cy="56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Deadline Effect - Working Session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650" y="501050"/>
            <a:ext cx="6848701" cy="44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773700" y="14586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Linear Modeling - Resting Baseline</a:t>
            </a:r>
            <a:endParaRPr sz="3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0" y="0"/>
            <a:ext cx="6431100" cy="56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Deadline Effect - Resting Baseline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500" y="495900"/>
            <a:ext cx="6819008" cy="447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773700" y="14586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Open Sans"/>
                <a:ea typeface="Open Sans"/>
                <a:cs typeface="Open Sans"/>
                <a:sym typeface="Open Sans"/>
              </a:rPr>
              <a:t>RR - QC1</a:t>
            </a:r>
            <a:endParaRPr sz="3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0" y="0"/>
            <a:ext cx="6431100" cy="56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RR- QC1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450" y="0"/>
            <a:ext cx="6056802" cy="504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