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397D-0A04-4410-A520-18896D5B1965}" type="datetimeFigureOut">
              <a:rPr lang="en-US" smtClean="0"/>
              <a:t>10/8/2021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29FE-7CD5-47E6-B3E9-82CC15F7421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397D-0A04-4410-A520-18896D5B1965}" type="datetimeFigureOut">
              <a:rPr lang="en-US" smtClean="0"/>
              <a:t>10/8/2021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29FE-7CD5-47E6-B3E9-82CC15F742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397D-0A04-4410-A520-18896D5B1965}" type="datetimeFigureOut">
              <a:rPr lang="en-US" smtClean="0"/>
              <a:t>10/8/2021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29FE-7CD5-47E6-B3E9-82CC15F742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397D-0A04-4410-A520-18896D5B1965}" type="datetimeFigureOut">
              <a:rPr lang="en-US" smtClean="0"/>
              <a:t>10/8/2021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29FE-7CD5-47E6-B3E9-82CC15F742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397D-0A04-4410-A520-18896D5B1965}" type="datetimeFigureOut">
              <a:rPr lang="en-US" smtClean="0"/>
              <a:t>10/8/2021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29FE-7CD5-47E6-B3E9-82CC15F7421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397D-0A04-4410-A520-18896D5B1965}" type="datetimeFigureOut">
              <a:rPr lang="en-US" smtClean="0"/>
              <a:t>10/8/2021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29FE-7CD5-47E6-B3E9-82CC15F742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397D-0A04-4410-A520-18896D5B1965}" type="datetimeFigureOut">
              <a:rPr lang="en-US" smtClean="0"/>
              <a:t>10/8/2021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29FE-7CD5-47E6-B3E9-82CC15F742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397D-0A04-4410-A520-18896D5B1965}" type="datetimeFigureOut">
              <a:rPr lang="en-US" smtClean="0"/>
              <a:t>10/8/2021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29FE-7CD5-47E6-B3E9-82CC15F742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397D-0A04-4410-A520-18896D5B1965}" type="datetimeFigureOut">
              <a:rPr lang="en-US" smtClean="0"/>
              <a:t>10/8/2021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29FE-7CD5-47E6-B3E9-82CC15F742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397D-0A04-4410-A520-18896D5B1965}" type="datetimeFigureOut">
              <a:rPr lang="en-US" smtClean="0"/>
              <a:t>10/8/2021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29FE-7CD5-47E6-B3E9-82CC15F742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397D-0A04-4410-A520-18896D5B1965}" type="datetimeFigureOut">
              <a:rPr lang="en-US" smtClean="0"/>
              <a:t>10/8/2021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F4C29FE-7CD5-47E6-B3E9-82CC15F7421C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226397D-0A04-4410-A520-18896D5B1965}" type="datetimeFigureOut">
              <a:rPr lang="en-US" smtClean="0"/>
              <a:t>10/8/2021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F4C29FE-7CD5-47E6-B3E9-82CC15F7421C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tm.jpg"/>
          <p:cNvPicPr>
            <a:picLocks noChangeAspect="1"/>
          </p:cNvPicPr>
          <p:nvPr/>
        </p:nvPicPr>
        <p:blipFill>
          <a:blip r:embed="rId2">
            <a:lum bright="40000" contrast="-2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472" y="4143380"/>
            <a:ext cx="75296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7200" dirty="0" smtClean="0">
                <a:solidFill>
                  <a:schemeClr val="accent6">
                    <a:lumMod val="50000"/>
                  </a:schemeClr>
                </a:solidFill>
              </a:rPr>
              <a:t>𝒜𝒯𝑀</a:t>
            </a:r>
            <a:r>
              <a:rPr lang="en-IN" sz="7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𝐼𝓃𝓉𝑒𝓇𝒻𝒶𝒸𝑒</a:t>
            </a:r>
            <a:endParaRPr lang="en-IN" sz="7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73).png"/>
          <p:cNvPicPr>
            <a:picLocks noChangeAspect="1"/>
          </p:cNvPicPr>
          <p:nvPr/>
        </p:nvPicPr>
        <p:blipFill>
          <a:blip r:embed="rId2"/>
          <a:srcRect l="10156" t="12481" r="41406" b="18040"/>
          <a:stretch>
            <a:fillRect/>
          </a:stretch>
        </p:blipFill>
        <p:spPr>
          <a:xfrm>
            <a:off x="714348" y="785794"/>
            <a:ext cx="7429552" cy="607220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75).png"/>
          <p:cNvPicPr>
            <a:picLocks noChangeAspect="1"/>
          </p:cNvPicPr>
          <p:nvPr/>
        </p:nvPicPr>
        <p:blipFill>
          <a:blip r:embed="rId2"/>
          <a:srcRect l="10156" t="12481" r="41406" b="16650"/>
          <a:stretch>
            <a:fillRect/>
          </a:stretch>
        </p:blipFill>
        <p:spPr>
          <a:xfrm>
            <a:off x="500034" y="750051"/>
            <a:ext cx="7425350" cy="610794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76).png"/>
          <p:cNvPicPr>
            <a:picLocks noChangeAspect="1"/>
          </p:cNvPicPr>
          <p:nvPr/>
        </p:nvPicPr>
        <p:blipFill>
          <a:blip r:embed="rId2"/>
          <a:srcRect l="10156" t="12481" r="44531" b="18040"/>
          <a:stretch>
            <a:fillRect/>
          </a:stretch>
        </p:blipFill>
        <p:spPr>
          <a:xfrm>
            <a:off x="642910" y="761163"/>
            <a:ext cx="7072330" cy="609683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-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0" y="267862"/>
            <a:ext cx="8786850" cy="659013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0d99fb01b6132fc910b9cbb68098cc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714356"/>
            <a:ext cx="2536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rgbClr val="002060"/>
                </a:solidFill>
                <a:latin typeface="Algerian" pitchFamily="82" charset="0"/>
              </a:rPr>
              <a:t>ABSTRACT</a:t>
            </a:r>
            <a:endParaRPr lang="en-IN" sz="3600" dirty="0">
              <a:solidFill>
                <a:srgbClr val="002060"/>
              </a:solidFill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643050"/>
            <a:ext cx="800105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IN" sz="2000" dirty="0" smtClean="0"/>
              <a:t>The ATM(Automatic Teller Machine) Interface is used to access client’s bank accounts in order to make cash withdrawals and check balance.</a:t>
            </a:r>
          </a:p>
          <a:p>
            <a:pPr marL="457200" indent="-457200">
              <a:buFont typeface="Wingdings" pitchFamily="2" charset="2"/>
              <a:buChar char="ü"/>
            </a:pPr>
            <a:endParaRPr lang="en-IN" sz="2000" dirty="0"/>
          </a:p>
          <a:p>
            <a:pPr marL="457200" indent="-457200">
              <a:buFont typeface="Wingdings" pitchFamily="2" charset="2"/>
              <a:buChar char="ü"/>
            </a:pPr>
            <a:r>
              <a:rPr lang="en-IN" sz="2000" dirty="0" smtClean="0"/>
              <a:t>There are basically two types of bank accounts namely Checking and Savings</a:t>
            </a:r>
          </a:p>
          <a:p>
            <a:pPr marL="457200" indent="-457200">
              <a:buFont typeface="Wingdings" pitchFamily="2" charset="2"/>
              <a:buChar char="ü"/>
            </a:pPr>
            <a:endParaRPr lang="en-IN" sz="2000" dirty="0" smtClean="0"/>
          </a:p>
          <a:p>
            <a:pPr marL="457200" indent="-457200">
              <a:buFont typeface="Wingdings" pitchFamily="2" charset="2"/>
              <a:buChar char="ü"/>
            </a:pPr>
            <a:r>
              <a:rPr lang="en-IN" sz="2000" dirty="0" smtClean="0"/>
              <a:t>In order to make cash operations user needs to enter the correct Account number and PIN (Personal Identification Number) number, after which cash operations are made successful. </a:t>
            </a:r>
          </a:p>
          <a:p>
            <a:pPr marL="457200" indent="-457200">
              <a:buFont typeface="Wingdings" pitchFamily="2" charset="2"/>
              <a:buChar char="ü"/>
            </a:pPr>
            <a:endParaRPr lang="en-IN" sz="2000" dirty="0" smtClean="0"/>
          </a:p>
          <a:p>
            <a:pPr marL="457200" indent="-457200">
              <a:buFont typeface="Wingdings" pitchFamily="2" charset="2"/>
              <a:buChar char="ü"/>
            </a:pPr>
            <a:r>
              <a:rPr lang="en-IN" sz="2000" dirty="0" smtClean="0"/>
              <a:t>If the User failed to provide correct Account number and Pin number then automatically “Wrong Account/Pin message” displays. </a:t>
            </a:r>
          </a:p>
          <a:p>
            <a:endParaRPr lang="en-I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7224" y="785794"/>
            <a:ext cx="2643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 smtClean="0">
                <a:solidFill>
                  <a:srgbClr val="002060"/>
                </a:solidFill>
                <a:latin typeface="Algerian" pitchFamily="82" charset="0"/>
              </a:rPr>
              <a:t>SCOPE</a:t>
            </a:r>
            <a:endParaRPr lang="en-IN" sz="3600" dirty="0">
              <a:solidFill>
                <a:srgbClr val="002060"/>
              </a:solidFill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1857364"/>
            <a:ext cx="7777514" cy="2071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Cash Operations can be performed without the need of Bank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It is a 24 hours service. 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The tasks are easy to learn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Safe and Secure with Pin number</a:t>
            </a:r>
            <a:endParaRPr lang="en-IN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57224" y="928670"/>
            <a:ext cx="56541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 smtClean="0">
                <a:solidFill>
                  <a:srgbClr val="002060"/>
                </a:solidFill>
                <a:latin typeface="Algerian" pitchFamily="82" charset="0"/>
              </a:rPr>
              <a:t>SYSTEM    REQUIREMENTS</a:t>
            </a:r>
            <a:endParaRPr lang="en-IN" sz="3600" dirty="0">
              <a:solidFill>
                <a:srgbClr val="002060"/>
              </a:solidFill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100" y="2357430"/>
            <a:ext cx="700092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dirty="0" smtClean="0"/>
              <a:t>Operating System		-	Windows 10</a:t>
            </a:r>
          </a:p>
          <a:p>
            <a:pPr marL="457200" indent="-457200">
              <a:buFont typeface="+mj-lt"/>
              <a:buAutoNum type="arabicPeriod"/>
            </a:pPr>
            <a:endParaRPr lang="en-IN" sz="2200" dirty="0"/>
          </a:p>
          <a:p>
            <a:pPr marL="457200" indent="-457200">
              <a:buFont typeface="+mj-lt"/>
              <a:buAutoNum type="arabicPeriod"/>
            </a:pPr>
            <a:r>
              <a:rPr lang="en-IN" sz="2200" dirty="0" smtClean="0"/>
              <a:t>Platform			-	Eclipse IDE</a:t>
            </a:r>
          </a:p>
          <a:p>
            <a:pPr marL="457200" indent="-457200">
              <a:buFont typeface="+mj-lt"/>
              <a:buAutoNum type="arabicPeriod"/>
            </a:pPr>
            <a:endParaRPr lang="en-IN" sz="2200" dirty="0"/>
          </a:p>
          <a:p>
            <a:pPr marL="457200" indent="-457200">
              <a:buFont typeface="+mj-lt"/>
              <a:buAutoNum type="arabicPeriod"/>
            </a:pPr>
            <a:r>
              <a:rPr lang="en-IN" sz="2200" dirty="0" smtClean="0"/>
              <a:t>Software Language		-	Java</a:t>
            </a:r>
            <a:endParaRPr lang="en-IN" sz="2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5786" y="714356"/>
            <a:ext cx="4108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 smtClean="0">
                <a:solidFill>
                  <a:srgbClr val="002060"/>
                </a:solidFill>
                <a:latin typeface="Algerian" pitchFamily="82" charset="0"/>
              </a:rPr>
              <a:t>UML  Diagra</a:t>
            </a:r>
            <a:r>
              <a:rPr lang="en-IN" sz="3600" dirty="0" smtClean="0">
                <a:solidFill>
                  <a:srgbClr val="002060"/>
                </a:solidFill>
                <a:latin typeface="Algerian" pitchFamily="82" charset="0"/>
              </a:rPr>
              <a:t>m</a:t>
            </a:r>
            <a:endParaRPr lang="en-IN" sz="3600" dirty="0">
              <a:solidFill>
                <a:srgbClr val="002060"/>
              </a:solidFill>
              <a:latin typeface="Algerian" pitchFamily="82" charset="0"/>
            </a:endParaRPr>
          </a:p>
        </p:txBody>
      </p:sp>
      <p:pic>
        <p:nvPicPr>
          <p:cNvPr id="3" name="Picture 2" descr="Untitled Workspace.png"/>
          <p:cNvPicPr>
            <a:picLocks noChangeAspect="1"/>
          </p:cNvPicPr>
          <p:nvPr/>
        </p:nvPicPr>
        <p:blipFill>
          <a:blip r:embed="rId2"/>
          <a:srcRect l="21875"/>
          <a:stretch>
            <a:fillRect/>
          </a:stretch>
        </p:blipFill>
        <p:spPr>
          <a:xfrm>
            <a:off x="714348" y="1309955"/>
            <a:ext cx="7143768" cy="554804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69).png"/>
          <p:cNvPicPr>
            <a:picLocks noChangeAspect="1"/>
          </p:cNvPicPr>
          <p:nvPr/>
        </p:nvPicPr>
        <p:blipFill>
          <a:blip r:embed="rId2"/>
          <a:srcRect l="10156" t="12482" r="50402" b="28878"/>
          <a:stretch>
            <a:fillRect/>
          </a:stretch>
        </p:blipFill>
        <p:spPr>
          <a:xfrm>
            <a:off x="573060" y="785795"/>
            <a:ext cx="7427964" cy="578647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67).png"/>
          <p:cNvPicPr>
            <a:picLocks noChangeAspect="1"/>
          </p:cNvPicPr>
          <p:nvPr/>
        </p:nvPicPr>
        <p:blipFill>
          <a:blip r:embed="rId2"/>
          <a:srcRect l="10937" t="12481" r="50387" b="18040"/>
          <a:stretch>
            <a:fillRect/>
          </a:stretch>
        </p:blipFill>
        <p:spPr>
          <a:xfrm>
            <a:off x="500034" y="714356"/>
            <a:ext cx="7072362" cy="592935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69).png"/>
          <p:cNvPicPr>
            <a:picLocks noChangeAspect="1"/>
          </p:cNvPicPr>
          <p:nvPr/>
        </p:nvPicPr>
        <p:blipFill>
          <a:blip r:embed="rId2"/>
          <a:srcRect l="10156" t="12481" r="45612" b="29841"/>
          <a:stretch>
            <a:fillRect/>
          </a:stretch>
        </p:blipFill>
        <p:spPr>
          <a:xfrm>
            <a:off x="357158" y="928670"/>
            <a:ext cx="7500990" cy="564360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72).png"/>
          <p:cNvPicPr>
            <a:picLocks noChangeAspect="1"/>
          </p:cNvPicPr>
          <p:nvPr/>
        </p:nvPicPr>
        <p:blipFill>
          <a:blip r:embed="rId2"/>
          <a:srcRect l="10156" t="12481" r="41718" b="19429"/>
          <a:stretch>
            <a:fillRect/>
          </a:stretch>
        </p:blipFill>
        <p:spPr>
          <a:xfrm>
            <a:off x="500034" y="834507"/>
            <a:ext cx="7572428" cy="602349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47</TotalTime>
  <Words>130</Words>
  <Application>Microsoft Office PowerPoint</Application>
  <PresentationFormat>On-screen Show (4:3)</PresentationFormat>
  <Paragraphs>21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8</cp:revision>
  <dcterms:created xsi:type="dcterms:W3CDTF">2021-10-08T06:47:07Z</dcterms:created>
  <dcterms:modified xsi:type="dcterms:W3CDTF">2021-10-08T07:34:37Z</dcterms:modified>
</cp:coreProperties>
</file>