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sldIdLst>
    <p:sldId id="257" r:id="rId3"/>
    <p:sldId id="278" r:id="rId4"/>
    <p:sldId id="277" r:id="rId5"/>
    <p:sldId id="265" r:id="rId6"/>
    <p:sldId id="267" r:id="rId7"/>
    <p:sldId id="269" r:id="rId8"/>
    <p:sldId id="271" r:id="rId9"/>
    <p:sldId id="273" r:id="rId10"/>
    <p:sldId id="274" r:id="rId11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5F8811-3316-43BC-9617-2046F3F8E148}" v="369" dt="2022-04-20T14:54:21.3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E4A046-480E-4FDA-9FE6-1EA1F78ABC8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214B0D4-9464-4110-A1C8-ADF5EEEB4883}">
      <dgm:prSet/>
      <dgm:spPr/>
      <dgm:t>
        <a:bodyPr/>
        <a:lstStyle/>
        <a:p>
          <a:r>
            <a:rPr lang="en-GB"/>
            <a:t>Cash – Liquidity &amp; power to buy anything</a:t>
          </a:r>
          <a:endParaRPr lang="en-US"/>
        </a:p>
      </dgm:t>
    </dgm:pt>
    <dgm:pt modelId="{98A9D2D1-F8A4-4BD8-BAD2-9BB5FFA73616}" type="parTrans" cxnId="{0439DACE-2918-4276-9440-ACE1D2292B4A}">
      <dgm:prSet/>
      <dgm:spPr/>
      <dgm:t>
        <a:bodyPr/>
        <a:lstStyle/>
        <a:p>
          <a:endParaRPr lang="en-US"/>
        </a:p>
      </dgm:t>
    </dgm:pt>
    <dgm:pt modelId="{F60F85F7-316F-421D-9BEC-74C3FCF4676B}" type="sibTrans" cxnId="{0439DACE-2918-4276-9440-ACE1D2292B4A}">
      <dgm:prSet/>
      <dgm:spPr/>
      <dgm:t>
        <a:bodyPr/>
        <a:lstStyle/>
        <a:p>
          <a:endParaRPr lang="en-US"/>
        </a:p>
      </dgm:t>
    </dgm:pt>
    <dgm:pt modelId="{C03AAA97-E471-4086-BD58-7305D1C44FF5}">
      <dgm:prSet/>
      <dgm:spPr/>
      <dgm:t>
        <a:bodyPr/>
        <a:lstStyle/>
        <a:p>
          <a:r>
            <a:rPr lang="en-GB"/>
            <a:t>Equity – Ownership into a business</a:t>
          </a:r>
          <a:endParaRPr lang="en-US"/>
        </a:p>
      </dgm:t>
    </dgm:pt>
    <dgm:pt modelId="{C6AFE18D-1D79-4486-8605-14E0127C7389}" type="parTrans" cxnId="{AC1B9E0B-481F-4D66-92AB-EA5A0E2B18F5}">
      <dgm:prSet/>
      <dgm:spPr/>
      <dgm:t>
        <a:bodyPr/>
        <a:lstStyle/>
        <a:p>
          <a:endParaRPr lang="en-US"/>
        </a:p>
      </dgm:t>
    </dgm:pt>
    <dgm:pt modelId="{8EDF775C-CE0C-4CC2-8788-ED11463FE862}" type="sibTrans" cxnId="{AC1B9E0B-481F-4D66-92AB-EA5A0E2B18F5}">
      <dgm:prSet/>
      <dgm:spPr/>
      <dgm:t>
        <a:bodyPr/>
        <a:lstStyle/>
        <a:p>
          <a:endParaRPr lang="en-US"/>
        </a:p>
      </dgm:t>
    </dgm:pt>
    <dgm:pt modelId="{F0ADB58A-394F-4A69-A6D6-B460C1020C2D}">
      <dgm:prSet/>
      <dgm:spPr/>
      <dgm:t>
        <a:bodyPr/>
        <a:lstStyle/>
        <a:p>
          <a:r>
            <a:rPr lang="en-GB"/>
            <a:t>Fixed Income – Lending money to someone</a:t>
          </a:r>
          <a:endParaRPr lang="en-US"/>
        </a:p>
      </dgm:t>
    </dgm:pt>
    <dgm:pt modelId="{D6FD6F43-124B-4014-94C9-3F0E63326C41}" type="parTrans" cxnId="{F265BA6A-1B26-4988-B6A5-1E994EEAD331}">
      <dgm:prSet/>
      <dgm:spPr/>
      <dgm:t>
        <a:bodyPr/>
        <a:lstStyle/>
        <a:p>
          <a:endParaRPr lang="en-US"/>
        </a:p>
      </dgm:t>
    </dgm:pt>
    <dgm:pt modelId="{8C3C60EA-5745-44DF-A80B-315F15E74ADE}" type="sibTrans" cxnId="{F265BA6A-1B26-4988-B6A5-1E994EEAD331}">
      <dgm:prSet/>
      <dgm:spPr/>
      <dgm:t>
        <a:bodyPr/>
        <a:lstStyle/>
        <a:p>
          <a:endParaRPr lang="en-US"/>
        </a:p>
      </dgm:t>
    </dgm:pt>
    <dgm:pt modelId="{4833823C-DC02-4A58-8089-B4DCEDBB7413}">
      <dgm:prSet/>
      <dgm:spPr/>
      <dgm:t>
        <a:bodyPr/>
        <a:lstStyle/>
        <a:p>
          <a:r>
            <a:rPr lang="en-GB"/>
            <a:t>Real Estate - Ownership of physical space</a:t>
          </a:r>
          <a:endParaRPr lang="en-US"/>
        </a:p>
      </dgm:t>
    </dgm:pt>
    <dgm:pt modelId="{80755900-1789-4607-AF2B-7E56DA783E70}" type="parTrans" cxnId="{1659F7EA-8FCB-44CD-9767-881D4FEA5E0A}">
      <dgm:prSet/>
      <dgm:spPr/>
      <dgm:t>
        <a:bodyPr/>
        <a:lstStyle/>
        <a:p>
          <a:endParaRPr lang="en-US"/>
        </a:p>
      </dgm:t>
    </dgm:pt>
    <dgm:pt modelId="{2B59ED6C-4CF2-490D-8691-2C8028DAB043}" type="sibTrans" cxnId="{1659F7EA-8FCB-44CD-9767-881D4FEA5E0A}">
      <dgm:prSet/>
      <dgm:spPr/>
      <dgm:t>
        <a:bodyPr/>
        <a:lstStyle/>
        <a:p>
          <a:endParaRPr lang="en-US"/>
        </a:p>
      </dgm:t>
    </dgm:pt>
    <dgm:pt modelId="{955D18D7-A369-478C-AE14-1594B9DE0963}">
      <dgm:prSet/>
      <dgm:spPr/>
      <dgm:t>
        <a:bodyPr/>
        <a:lstStyle/>
        <a:p>
          <a:r>
            <a:rPr lang="en-GB"/>
            <a:t>Commodities  - Ownership of goods which has an end use</a:t>
          </a:r>
          <a:endParaRPr lang="en-US"/>
        </a:p>
      </dgm:t>
    </dgm:pt>
    <dgm:pt modelId="{2EEEC44A-1EFC-4B66-B145-95A3D9BE79FE}" type="parTrans" cxnId="{CEF2FB2F-0E02-439C-889A-27037C56611D}">
      <dgm:prSet/>
      <dgm:spPr/>
      <dgm:t>
        <a:bodyPr/>
        <a:lstStyle/>
        <a:p>
          <a:endParaRPr lang="en-US"/>
        </a:p>
      </dgm:t>
    </dgm:pt>
    <dgm:pt modelId="{C45FC127-12A7-433F-8B5E-63BA45137505}" type="sibTrans" cxnId="{CEF2FB2F-0E02-439C-889A-27037C56611D}">
      <dgm:prSet/>
      <dgm:spPr/>
      <dgm:t>
        <a:bodyPr/>
        <a:lstStyle/>
        <a:p>
          <a:endParaRPr lang="en-US"/>
        </a:p>
      </dgm:t>
    </dgm:pt>
    <dgm:pt modelId="{1A03FE91-70D7-4DAF-B953-B7F6C3DC3138}" type="pres">
      <dgm:prSet presAssocID="{19E4A046-480E-4FDA-9FE6-1EA1F78ABC8C}" presName="root" presStyleCnt="0">
        <dgm:presLayoutVars>
          <dgm:dir/>
          <dgm:resizeHandles val="exact"/>
        </dgm:presLayoutVars>
      </dgm:prSet>
      <dgm:spPr/>
    </dgm:pt>
    <dgm:pt modelId="{6541B9D6-6F60-42AD-83BC-76AF58669A27}" type="pres">
      <dgm:prSet presAssocID="{19E4A046-480E-4FDA-9FE6-1EA1F78ABC8C}" presName="container" presStyleCnt="0">
        <dgm:presLayoutVars>
          <dgm:dir/>
          <dgm:resizeHandles val="exact"/>
        </dgm:presLayoutVars>
      </dgm:prSet>
      <dgm:spPr/>
    </dgm:pt>
    <dgm:pt modelId="{4CCE796F-C840-47D5-B1E4-DEAB463B73CE}" type="pres">
      <dgm:prSet presAssocID="{F214B0D4-9464-4110-A1C8-ADF5EEEB4883}" presName="compNode" presStyleCnt="0"/>
      <dgm:spPr/>
    </dgm:pt>
    <dgm:pt modelId="{A5FF63E3-4738-4404-B2F3-75F18ED439FB}" type="pres">
      <dgm:prSet presAssocID="{F214B0D4-9464-4110-A1C8-ADF5EEEB4883}" presName="iconBgRect" presStyleLbl="bgShp" presStyleIdx="0" presStyleCnt="5"/>
      <dgm:spPr/>
    </dgm:pt>
    <dgm:pt modelId="{6EDD564A-47F4-4567-B164-7003B370998D}" type="pres">
      <dgm:prSet presAssocID="{F214B0D4-9464-4110-A1C8-ADF5EEEB488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CFEE52A7-9FC7-4464-B548-87BD27309B5B}" type="pres">
      <dgm:prSet presAssocID="{F214B0D4-9464-4110-A1C8-ADF5EEEB4883}" presName="spaceRect" presStyleCnt="0"/>
      <dgm:spPr/>
    </dgm:pt>
    <dgm:pt modelId="{AE27B442-0FD8-4EBF-BD11-2DC35E8C24ED}" type="pres">
      <dgm:prSet presAssocID="{F214B0D4-9464-4110-A1C8-ADF5EEEB4883}" presName="textRect" presStyleLbl="revTx" presStyleIdx="0" presStyleCnt="5">
        <dgm:presLayoutVars>
          <dgm:chMax val="1"/>
          <dgm:chPref val="1"/>
        </dgm:presLayoutVars>
      </dgm:prSet>
      <dgm:spPr/>
    </dgm:pt>
    <dgm:pt modelId="{41C3C1F5-A14A-4365-B6AC-6D9C8AEDE845}" type="pres">
      <dgm:prSet presAssocID="{F60F85F7-316F-421D-9BEC-74C3FCF4676B}" presName="sibTrans" presStyleLbl="sibTrans2D1" presStyleIdx="0" presStyleCnt="0"/>
      <dgm:spPr/>
    </dgm:pt>
    <dgm:pt modelId="{24916425-402B-4157-B13C-822A8DA7C6AC}" type="pres">
      <dgm:prSet presAssocID="{C03AAA97-E471-4086-BD58-7305D1C44FF5}" presName="compNode" presStyleCnt="0"/>
      <dgm:spPr/>
    </dgm:pt>
    <dgm:pt modelId="{D8B7E281-C482-455A-BD8E-B7820C7A366A}" type="pres">
      <dgm:prSet presAssocID="{C03AAA97-E471-4086-BD58-7305D1C44FF5}" presName="iconBgRect" presStyleLbl="bgShp" presStyleIdx="1" presStyleCnt="5"/>
      <dgm:spPr/>
    </dgm:pt>
    <dgm:pt modelId="{8018BC42-FE1A-4E19-A3F1-73665C2F03E6}" type="pres">
      <dgm:prSet presAssocID="{C03AAA97-E471-4086-BD58-7305D1C44FF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21CF7947-B4BB-46AD-8BC8-FD05AD65FE60}" type="pres">
      <dgm:prSet presAssocID="{C03AAA97-E471-4086-BD58-7305D1C44FF5}" presName="spaceRect" presStyleCnt="0"/>
      <dgm:spPr/>
    </dgm:pt>
    <dgm:pt modelId="{F7884C33-4EE4-4A2B-BB2B-525CEC93C41B}" type="pres">
      <dgm:prSet presAssocID="{C03AAA97-E471-4086-BD58-7305D1C44FF5}" presName="textRect" presStyleLbl="revTx" presStyleIdx="1" presStyleCnt="5">
        <dgm:presLayoutVars>
          <dgm:chMax val="1"/>
          <dgm:chPref val="1"/>
        </dgm:presLayoutVars>
      </dgm:prSet>
      <dgm:spPr/>
    </dgm:pt>
    <dgm:pt modelId="{6EF51E3E-E69E-42F4-A136-94D199EF6D18}" type="pres">
      <dgm:prSet presAssocID="{8EDF775C-CE0C-4CC2-8788-ED11463FE862}" presName="sibTrans" presStyleLbl="sibTrans2D1" presStyleIdx="0" presStyleCnt="0"/>
      <dgm:spPr/>
    </dgm:pt>
    <dgm:pt modelId="{1342D5F6-9EFC-4F59-B5D7-2E613848851A}" type="pres">
      <dgm:prSet presAssocID="{F0ADB58A-394F-4A69-A6D6-B460C1020C2D}" presName="compNode" presStyleCnt="0"/>
      <dgm:spPr/>
    </dgm:pt>
    <dgm:pt modelId="{A2C29FDE-D948-4287-A9CD-FBCF20E59C05}" type="pres">
      <dgm:prSet presAssocID="{F0ADB58A-394F-4A69-A6D6-B460C1020C2D}" presName="iconBgRect" presStyleLbl="bgShp" presStyleIdx="2" presStyleCnt="5"/>
      <dgm:spPr/>
    </dgm:pt>
    <dgm:pt modelId="{53652616-EE3E-49F9-B262-F2F1304683EE}" type="pres">
      <dgm:prSet presAssocID="{F0ADB58A-394F-4A69-A6D6-B460C1020C2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788AEDCE-DEA2-4937-ACBC-4696876A1C8E}" type="pres">
      <dgm:prSet presAssocID="{F0ADB58A-394F-4A69-A6D6-B460C1020C2D}" presName="spaceRect" presStyleCnt="0"/>
      <dgm:spPr/>
    </dgm:pt>
    <dgm:pt modelId="{64AA8476-431B-435A-9BFE-69926FC9294A}" type="pres">
      <dgm:prSet presAssocID="{F0ADB58A-394F-4A69-A6D6-B460C1020C2D}" presName="textRect" presStyleLbl="revTx" presStyleIdx="2" presStyleCnt="5">
        <dgm:presLayoutVars>
          <dgm:chMax val="1"/>
          <dgm:chPref val="1"/>
        </dgm:presLayoutVars>
      </dgm:prSet>
      <dgm:spPr/>
    </dgm:pt>
    <dgm:pt modelId="{AC1ED39B-C0FA-4531-9AB9-BE67F95A3A64}" type="pres">
      <dgm:prSet presAssocID="{8C3C60EA-5745-44DF-A80B-315F15E74ADE}" presName="sibTrans" presStyleLbl="sibTrans2D1" presStyleIdx="0" presStyleCnt="0"/>
      <dgm:spPr/>
    </dgm:pt>
    <dgm:pt modelId="{3AC578EA-10F5-4D9D-8772-04CA09F22D49}" type="pres">
      <dgm:prSet presAssocID="{4833823C-DC02-4A58-8089-B4DCEDBB7413}" presName="compNode" presStyleCnt="0"/>
      <dgm:spPr/>
    </dgm:pt>
    <dgm:pt modelId="{437CB33E-1ADA-45A9-8691-FFD9B72B311E}" type="pres">
      <dgm:prSet presAssocID="{4833823C-DC02-4A58-8089-B4DCEDBB7413}" presName="iconBgRect" presStyleLbl="bgShp" presStyleIdx="3" presStyleCnt="5"/>
      <dgm:spPr/>
    </dgm:pt>
    <dgm:pt modelId="{75E35E20-EF98-471A-A826-26227845E1EC}" type="pres">
      <dgm:prSet presAssocID="{4833823C-DC02-4A58-8089-B4DCEDBB741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ilding"/>
        </a:ext>
      </dgm:extLst>
    </dgm:pt>
    <dgm:pt modelId="{9897928D-05D9-494A-B9DF-2E96CD8B6F74}" type="pres">
      <dgm:prSet presAssocID="{4833823C-DC02-4A58-8089-B4DCEDBB7413}" presName="spaceRect" presStyleCnt="0"/>
      <dgm:spPr/>
    </dgm:pt>
    <dgm:pt modelId="{E8FC7795-C3CE-42B4-9DB7-86E2A05AE076}" type="pres">
      <dgm:prSet presAssocID="{4833823C-DC02-4A58-8089-B4DCEDBB7413}" presName="textRect" presStyleLbl="revTx" presStyleIdx="3" presStyleCnt="5">
        <dgm:presLayoutVars>
          <dgm:chMax val="1"/>
          <dgm:chPref val="1"/>
        </dgm:presLayoutVars>
      </dgm:prSet>
      <dgm:spPr/>
    </dgm:pt>
    <dgm:pt modelId="{D94398B6-8C66-44F2-AAE9-379087C74F1E}" type="pres">
      <dgm:prSet presAssocID="{2B59ED6C-4CF2-490D-8691-2C8028DAB043}" presName="sibTrans" presStyleLbl="sibTrans2D1" presStyleIdx="0" presStyleCnt="0"/>
      <dgm:spPr/>
    </dgm:pt>
    <dgm:pt modelId="{7DE4E0C4-3D59-4EE3-8C78-DF8C3C0A9DBE}" type="pres">
      <dgm:prSet presAssocID="{955D18D7-A369-478C-AE14-1594B9DE0963}" presName="compNode" presStyleCnt="0"/>
      <dgm:spPr/>
    </dgm:pt>
    <dgm:pt modelId="{2F00330D-4775-428B-9C97-ECDF90D8E707}" type="pres">
      <dgm:prSet presAssocID="{955D18D7-A369-478C-AE14-1594B9DE0963}" presName="iconBgRect" presStyleLbl="bgShp" presStyleIdx="4" presStyleCnt="5"/>
      <dgm:spPr/>
    </dgm:pt>
    <dgm:pt modelId="{C772DC50-D296-4CE7-9EC3-B68AE4B748CB}" type="pres">
      <dgm:prSet presAssocID="{955D18D7-A369-478C-AE14-1594B9DE096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917571C4-DE71-4668-B6A1-0E33D6EF345F}" type="pres">
      <dgm:prSet presAssocID="{955D18D7-A369-478C-AE14-1594B9DE0963}" presName="spaceRect" presStyleCnt="0"/>
      <dgm:spPr/>
    </dgm:pt>
    <dgm:pt modelId="{CB059B99-38E2-444B-911A-1A7B5D97FFFB}" type="pres">
      <dgm:prSet presAssocID="{955D18D7-A369-478C-AE14-1594B9DE0963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AC1B9E0B-481F-4D66-92AB-EA5A0E2B18F5}" srcId="{19E4A046-480E-4FDA-9FE6-1EA1F78ABC8C}" destId="{C03AAA97-E471-4086-BD58-7305D1C44FF5}" srcOrd="1" destOrd="0" parTransId="{C6AFE18D-1D79-4486-8605-14E0127C7389}" sibTransId="{8EDF775C-CE0C-4CC2-8788-ED11463FE862}"/>
    <dgm:cxn modelId="{6984BD17-1271-409F-8069-626B2B71ADB1}" type="presOf" srcId="{4833823C-DC02-4A58-8089-B4DCEDBB7413}" destId="{E8FC7795-C3CE-42B4-9DB7-86E2A05AE076}" srcOrd="0" destOrd="0" presId="urn:microsoft.com/office/officeart/2018/2/layout/IconCircleList"/>
    <dgm:cxn modelId="{959AB62F-73CA-4BB0-8C9D-959CA37B3F11}" type="presOf" srcId="{C03AAA97-E471-4086-BD58-7305D1C44FF5}" destId="{F7884C33-4EE4-4A2B-BB2B-525CEC93C41B}" srcOrd="0" destOrd="0" presId="urn:microsoft.com/office/officeart/2018/2/layout/IconCircleList"/>
    <dgm:cxn modelId="{CEF2FB2F-0E02-439C-889A-27037C56611D}" srcId="{19E4A046-480E-4FDA-9FE6-1EA1F78ABC8C}" destId="{955D18D7-A369-478C-AE14-1594B9DE0963}" srcOrd="4" destOrd="0" parTransId="{2EEEC44A-1EFC-4B66-B145-95A3D9BE79FE}" sibTransId="{C45FC127-12A7-433F-8B5E-63BA45137505}"/>
    <dgm:cxn modelId="{589D2E5E-5E50-43B4-B4DA-ED51950766EC}" type="presOf" srcId="{F214B0D4-9464-4110-A1C8-ADF5EEEB4883}" destId="{AE27B442-0FD8-4EBF-BD11-2DC35E8C24ED}" srcOrd="0" destOrd="0" presId="urn:microsoft.com/office/officeart/2018/2/layout/IconCircleList"/>
    <dgm:cxn modelId="{AACD3562-76D7-4E77-8F94-F294DA7D1209}" type="presOf" srcId="{8EDF775C-CE0C-4CC2-8788-ED11463FE862}" destId="{6EF51E3E-E69E-42F4-A136-94D199EF6D18}" srcOrd="0" destOrd="0" presId="urn:microsoft.com/office/officeart/2018/2/layout/IconCircleList"/>
    <dgm:cxn modelId="{4EE54167-F186-4887-B1D9-C8A62DF3610B}" type="presOf" srcId="{F60F85F7-316F-421D-9BEC-74C3FCF4676B}" destId="{41C3C1F5-A14A-4365-B6AC-6D9C8AEDE845}" srcOrd="0" destOrd="0" presId="urn:microsoft.com/office/officeart/2018/2/layout/IconCircleList"/>
    <dgm:cxn modelId="{996B8467-1BF1-4D28-81E3-B88EAAF0A8F4}" type="presOf" srcId="{2B59ED6C-4CF2-490D-8691-2C8028DAB043}" destId="{D94398B6-8C66-44F2-AAE9-379087C74F1E}" srcOrd="0" destOrd="0" presId="urn:microsoft.com/office/officeart/2018/2/layout/IconCircleList"/>
    <dgm:cxn modelId="{F265BA6A-1B26-4988-B6A5-1E994EEAD331}" srcId="{19E4A046-480E-4FDA-9FE6-1EA1F78ABC8C}" destId="{F0ADB58A-394F-4A69-A6D6-B460C1020C2D}" srcOrd="2" destOrd="0" parTransId="{D6FD6F43-124B-4014-94C9-3F0E63326C41}" sibTransId="{8C3C60EA-5745-44DF-A80B-315F15E74ADE}"/>
    <dgm:cxn modelId="{85D57E74-AA66-4ABE-B619-B70CDC94CFDA}" type="presOf" srcId="{8C3C60EA-5745-44DF-A80B-315F15E74ADE}" destId="{AC1ED39B-C0FA-4531-9AB9-BE67F95A3A64}" srcOrd="0" destOrd="0" presId="urn:microsoft.com/office/officeart/2018/2/layout/IconCircleList"/>
    <dgm:cxn modelId="{99017BBD-E145-41AF-9751-05CA99492206}" type="presOf" srcId="{19E4A046-480E-4FDA-9FE6-1EA1F78ABC8C}" destId="{1A03FE91-70D7-4DAF-B953-B7F6C3DC3138}" srcOrd="0" destOrd="0" presId="urn:microsoft.com/office/officeart/2018/2/layout/IconCircleList"/>
    <dgm:cxn modelId="{0439DACE-2918-4276-9440-ACE1D2292B4A}" srcId="{19E4A046-480E-4FDA-9FE6-1EA1F78ABC8C}" destId="{F214B0D4-9464-4110-A1C8-ADF5EEEB4883}" srcOrd="0" destOrd="0" parTransId="{98A9D2D1-F8A4-4BD8-BAD2-9BB5FFA73616}" sibTransId="{F60F85F7-316F-421D-9BEC-74C3FCF4676B}"/>
    <dgm:cxn modelId="{D5FE3EE2-5957-45E3-9F7E-07CC4D3FB893}" type="presOf" srcId="{F0ADB58A-394F-4A69-A6D6-B460C1020C2D}" destId="{64AA8476-431B-435A-9BFE-69926FC9294A}" srcOrd="0" destOrd="0" presId="urn:microsoft.com/office/officeart/2018/2/layout/IconCircleList"/>
    <dgm:cxn modelId="{A66020E8-FBCE-4B46-8CC7-063736D3870B}" type="presOf" srcId="{955D18D7-A369-478C-AE14-1594B9DE0963}" destId="{CB059B99-38E2-444B-911A-1A7B5D97FFFB}" srcOrd="0" destOrd="0" presId="urn:microsoft.com/office/officeart/2018/2/layout/IconCircleList"/>
    <dgm:cxn modelId="{1659F7EA-8FCB-44CD-9767-881D4FEA5E0A}" srcId="{19E4A046-480E-4FDA-9FE6-1EA1F78ABC8C}" destId="{4833823C-DC02-4A58-8089-B4DCEDBB7413}" srcOrd="3" destOrd="0" parTransId="{80755900-1789-4607-AF2B-7E56DA783E70}" sibTransId="{2B59ED6C-4CF2-490D-8691-2C8028DAB043}"/>
    <dgm:cxn modelId="{7B5CFCE9-81FD-46E1-8291-C6BDD5DE39DC}" type="presParOf" srcId="{1A03FE91-70D7-4DAF-B953-B7F6C3DC3138}" destId="{6541B9D6-6F60-42AD-83BC-76AF58669A27}" srcOrd="0" destOrd="0" presId="urn:microsoft.com/office/officeart/2018/2/layout/IconCircleList"/>
    <dgm:cxn modelId="{79598C87-F7E1-4F68-91F5-46EEC3A6CC8E}" type="presParOf" srcId="{6541B9D6-6F60-42AD-83BC-76AF58669A27}" destId="{4CCE796F-C840-47D5-B1E4-DEAB463B73CE}" srcOrd="0" destOrd="0" presId="urn:microsoft.com/office/officeart/2018/2/layout/IconCircleList"/>
    <dgm:cxn modelId="{F29CBB5A-0BEC-4FFE-9A94-1F4A7726D7B5}" type="presParOf" srcId="{4CCE796F-C840-47D5-B1E4-DEAB463B73CE}" destId="{A5FF63E3-4738-4404-B2F3-75F18ED439FB}" srcOrd="0" destOrd="0" presId="urn:microsoft.com/office/officeart/2018/2/layout/IconCircleList"/>
    <dgm:cxn modelId="{04724619-0F60-42D2-868C-4B8E22CFD313}" type="presParOf" srcId="{4CCE796F-C840-47D5-B1E4-DEAB463B73CE}" destId="{6EDD564A-47F4-4567-B164-7003B370998D}" srcOrd="1" destOrd="0" presId="urn:microsoft.com/office/officeart/2018/2/layout/IconCircleList"/>
    <dgm:cxn modelId="{29A5E12F-1360-42A2-9E73-08EA8ED04E33}" type="presParOf" srcId="{4CCE796F-C840-47D5-B1E4-DEAB463B73CE}" destId="{CFEE52A7-9FC7-4464-B548-87BD27309B5B}" srcOrd="2" destOrd="0" presId="urn:microsoft.com/office/officeart/2018/2/layout/IconCircleList"/>
    <dgm:cxn modelId="{25034340-4A52-4968-8EE1-7B1FBCD5B98A}" type="presParOf" srcId="{4CCE796F-C840-47D5-B1E4-DEAB463B73CE}" destId="{AE27B442-0FD8-4EBF-BD11-2DC35E8C24ED}" srcOrd="3" destOrd="0" presId="urn:microsoft.com/office/officeart/2018/2/layout/IconCircleList"/>
    <dgm:cxn modelId="{1D5AAF10-9F63-4A78-B07E-68EFFE4A84C5}" type="presParOf" srcId="{6541B9D6-6F60-42AD-83BC-76AF58669A27}" destId="{41C3C1F5-A14A-4365-B6AC-6D9C8AEDE845}" srcOrd="1" destOrd="0" presId="urn:microsoft.com/office/officeart/2018/2/layout/IconCircleList"/>
    <dgm:cxn modelId="{F3F1F685-BC01-4428-91D9-24FE3F8073ED}" type="presParOf" srcId="{6541B9D6-6F60-42AD-83BC-76AF58669A27}" destId="{24916425-402B-4157-B13C-822A8DA7C6AC}" srcOrd="2" destOrd="0" presId="urn:microsoft.com/office/officeart/2018/2/layout/IconCircleList"/>
    <dgm:cxn modelId="{2A6EA535-F6C2-4D12-BF7F-5BAFB513523D}" type="presParOf" srcId="{24916425-402B-4157-B13C-822A8DA7C6AC}" destId="{D8B7E281-C482-455A-BD8E-B7820C7A366A}" srcOrd="0" destOrd="0" presId="urn:microsoft.com/office/officeart/2018/2/layout/IconCircleList"/>
    <dgm:cxn modelId="{15F7AD23-17A6-454E-AF2A-7A8B3EF7449E}" type="presParOf" srcId="{24916425-402B-4157-B13C-822A8DA7C6AC}" destId="{8018BC42-FE1A-4E19-A3F1-73665C2F03E6}" srcOrd="1" destOrd="0" presId="urn:microsoft.com/office/officeart/2018/2/layout/IconCircleList"/>
    <dgm:cxn modelId="{CA08CF26-EA37-4C6A-B4F4-607DAAC3909C}" type="presParOf" srcId="{24916425-402B-4157-B13C-822A8DA7C6AC}" destId="{21CF7947-B4BB-46AD-8BC8-FD05AD65FE60}" srcOrd="2" destOrd="0" presId="urn:microsoft.com/office/officeart/2018/2/layout/IconCircleList"/>
    <dgm:cxn modelId="{3426609C-6982-4210-A304-248D890C8A97}" type="presParOf" srcId="{24916425-402B-4157-B13C-822A8DA7C6AC}" destId="{F7884C33-4EE4-4A2B-BB2B-525CEC93C41B}" srcOrd="3" destOrd="0" presId="urn:microsoft.com/office/officeart/2018/2/layout/IconCircleList"/>
    <dgm:cxn modelId="{7D42B70A-388F-4116-A433-49D739DBDF4C}" type="presParOf" srcId="{6541B9D6-6F60-42AD-83BC-76AF58669A27}" destId="{6EF51E3E-E69E-42F4-A136-94D199EF6D18}" srcOrd="3" destOrd="0" presId="urn:microsoft.com/office/officeart/2018/2/layout/IconCircleList"/>
    <dgm:cxn modelId="{300E11C3-3725-48F9-9A4D-603743E8E392}" type="presParOf" srcId="{6541B9D6-6F60-42AD-83BC-76AF58669A27}" destId="{1342D5F6-9EFC-4F59-B5D7-2E613848851A}" srcOrd="4" destOrd="0" presId="urn:microsoft.com/office/officeart/2018/2/layout/IconCircleList"/>
    <dgm:cxn modelId="{1887F0D8-3172-4802-98DC-C8B8AEB05F76}" type="presParOf" srcId="{1342D5F6-9EFC-4F59-B5D7-2E613848851A}" destId="{A2C29FDE-D948-4287-A9CD-FBCF20E59C05}" srcOrd="0" destOrd="0" presId="urn:microsoft.com/office/officeart/2018/2/layout/IconCircleList"/>
    <dgm:cxn modelId="{A17B5D96-5D3F-403C-AF8B-AA2A22C1B6D2}" type="presParOf" srcId="{1342D5F6-9EFC-4F59-B5D7-2E613848851A}" destId="{53652616-EE3E-49F9-B262-F2F1304683EE}" srcOrd="1" destOrd="0" presId="urn:microsoft.com/office/officeart/2018/2/layout/IconCircleList"/>
    <dgm:cxn modelId="{813C6981-7736-42A0-A3DD-90B2275B4A22}" type="presParOf" srcId="{1342D5F6-9EFC-4F59-B5D7-2E613848851A}" destId="{788AEDCE-DEA2-4937-ACBC-4696876A1C8E}" srcOrd="2" destOrd="0" presId="urn:microsoft.com/office/officeart/2018/2/layout/IconCircleList"/>
    <dgm:cxn modelId="{CBC5DF22-DF21-407B-BBFF-3C96CF8F30FE}" type="presParOf" srcId="{1342D5F6-9EFC-4F59-B5D7-2E613848851A}" destId="{64AA8476-431B-435A-9BFE-69926FC9294A}" srcOrd="3" destOrd="0" presId="urn:microsoft.com/office/officeart/2018/2/layout/IconCircleList"/>
    <dgm:cxn modelId="{6717B906-9030-4C36-80F1-F0B07E093D5F}" type="presParOf" srcId="{6541B9D6-6F60-42AD-83BC-76AF58669A27}" destId="{AC1ED39B-C0FA-4531-9AB9-BE67F95A3A64}" srcOrd="5" destOrd="0" presId="urn:microsoft.com/office/officeart/2018/2/layout/IconCircleList"/>
    <dgm:cxn modelId="{967238A9-8293-492E-8BB0-1F6CFCDEC6A1}" type="presParOf" srcId="{6541B9D6-6F60-42AD-83BC-76AF58669A27}" destId="{3AC578EA-10F5-4D9D-8772-04CA09F22D49}" srcOrd="6" destOrd="0" presId="urn:microsoft.com/office/officeart/2018/2/layout/IconCircleList"/>
    <dgm:cxn modelId="{F6749394-58E2-4B8E-9B20-E70953E10E27}" type="presParOf" srcId="{3AC578EA-10F5-4D9D-8772-04CA09F22D49}" destId="{437CB33E-1ADA-45A9-8691-FFD9B72B311E}" srcOrd="0" destOrd="0" presId="urn:microsoft.com/office/officeart/2018/2/layout/IconCircleList"/>
    <dgm:cxn modelId="{763A6C22-C27C-48F2-8FEF-E327DDA883A0}" type="presParOf" srcId="{3AC578EA-10F5-4D9D-8772-04CA09F22D49}" destId="{75E35E20-EF98-471A-A826-26227845E1EC}" srcOrd="1" destOrd="0" presId="urn:microsoft.com/office/officeart/2018/2/layout/IconCircleList"/>
    <dgm:cxn modelId="{511F3300-AF68-4FAC-A361-52462FA35D49}" type="presParOf" srcId="{3AC578EA-10F5-4D9D-8772-04CA09F22D49}" destId="{9897928D-05D9-494A-B9DF-2E96CD8B6F74}" srcOrd="2" destOrd="0" presId="urn:microsoft.com/office/officeart/2018/2/layout/IconCircleList"/>
    <dgm:cxn modelId="{96BD295D-08F6-41EC-AD0C-B99ACD11A8AC}" type="presParOf" srcId="{3AC578EA-10F5-4D9D-8772-04CA09F22D49}" destId="{E8FC7795-C3CE-42B4-9DB7-86E2A05AE076}" srcOrd="3" destOrd="0" presId="urn:microsoft.com/office/officeart/2018/2/layout/IconCircleList"/>
    <dgm:cxn modelId="{B9AA9ACA-09C9-4F28-83D8-F3B874A7DAA4}" type="presParOf" srcId="{6541B9D6-6F60-42AD-83BC-76AF58669A27}" destId="{D94398B6-8C66-44F2-AAE9-379087C74F1E}" srcOrd="7" destOrd="0" presId="urn:microsoft.com/office/officeart/2018/2/layout/IconCircleList"/>
    <dgm:cxn modelId="{15E76601-0381-45E4-93C4-ED8604DFC75A}" type="presParOf" srcId="{6541B9D6-6F60-42AD-83BC-76AF58669A27}" destId="{7DE4E0C4-3D59-4EE3-8C78-DF8C3C0A9DBE}" srcOrd="8" destOrd="0" presId="urn:microsoft.com/office/officeart/2018/2/layout/IconCircleList"/>
    <dgm:cxn modelId="{9FC9032E-136B-44E6-B38D-EE868243630B}" type="presParOf" srcId="{7DE4E0C4-3D59-4EE3-8C78-DF8C3C0A9DBE}" destId="{2F00330D-4775-428B-9C97-ECDF90D8E707}" srcOrd="0" destOrd="0" presId="urn:microsoft.com/office/officeart/2018/2/layout/IconCircleList"/>
    <dgm:cxn modelId="{92363CC9-304B-48F2-8C14-50FB107F34EA}" type="presParOf" srcId="{7DE4E0C4-3D59-4EE3-8C78-DF8C3C0A9DBE}" destId="{C772DC50-D296-4CE7-9EC3-B68AE4B748CB}" srcOrd="1" destOrd="0" presId="urn:microsoft.com/office/officeart/2018/2/layout/IconCircleList"/>
    <dgm:cxn modelId="{3A0A9551-B494-4C43-B112-8061D17CBC5B}" type="presParOf" srcId="{7DE4E0C4-3D59-4EE3-8C78-DF8C3C0A9DBE}" destId="{917571C4-DE71-4668-B6A1-0E33D6EF345F}" srcOrd="2" destOrd="0" presId="urn:microsoft.com/office/officeart/2018/2/layout/IconCircleList"/>
    <dgm:cxn modelId="{E2E2C3D1-0831-4539-8D0F-6C755D7C020C}" type="presParOf" srcId="{7DE4E0C4-3D59-4EE3-8C78-DF8C3C0A9DBE}" destId="{CB059B99-38E2-444B-911A-1A7B5D97FFF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7173F8-A572-4FFE-A18C-904F7D00FE01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01AA726-5BD1-4EC7-854F-BAD32D81627C}">
      <dgm:prSet/>
      <dgm:spPr/>
      <dgm:t>
        <a:bodyPr/>
        <a:lstStyle/>
        <a:p>
          <a:r>
            <a:rPr lang="en-GB"/>
            <a:t>Institutions</a:t>
          </a:r>
          <a:endParaRPr lang="en-US"/>
        </a:p>
      </dgm:t>
    </dgm:pt>
    <dgm:pt modelId="{487776A1-8481-489B-A50F-72B02C584903}" type="parTrans" cxnId="{80ABBA1F-6983-48E1-A7E5-977C2EEE1247}">
      <dgm:prSet/>
      <dgm:spPr/>
      <dgm:t>
        <a:bodyPr/>
        <a:lstStyle/>
        <a:p>
          <a:endParaRPr lang="en-US"/>
        </a:p>
      </dgm:t>
    </dgm:pt>
    <dgm:pt modelId="{6C215651-5767-44C8-B5A7-1041E94AC7F8}" type="sibTrans" cxnId="{80ABBA1F-6983-48E1-A7E5-977C2EEE1247}">
      <dgm:prSet/>
      <dgm:spPr/>
      <dgm:t>
        <a:bodyPr/>
        <a:lstStyle/>
        <a:p>
          <a:endParaRPr lang="en-US"/>
        </a:p>
      </dgm:t>
    </dgm:pt>
    <dgm:pt modelId="{9D3279BB-638D-4337-A056-D2F7B34D7948}">
      <dgm:prSet/>
      <dgm:spPr/>
      <dgm:t>
        <a:bodyPr/>
        <a:lstStyle/>
        <a:p>
          <a:r>
            <a:rPr lang="en-GB"/>
            <a:t>Retailers</a:t>
          </a:r>
          <a:endParaRPr lang="en-US"/>
        </a:p>
      </dgm:t>
    </dgm:pt>
    <dgm:pt modelId="{ACBFD09C-2AD0-43FD-92D0-99EBE3EB9157}" type="parTrans" cxnId="{297500EF-92FB-4E88-B643-A3D22965BE45}">
      <dgm:prSet/>
      <dgm:spPr/>
      <dgm:t>
        <a:bodyPr/>
        <a:lstStyle/>
        <a:p>
          <a:endParaRPr lang="en-US"/>
        </a:p>
      </dgm:t>
    </dgm:pt>
    <dgm:pt modelId="{18C8AF7D-3D21-4AE0-9041-966D3BAD9277}" type="sibTrans" cxnId="{297500EF-92FB-4E88-B643-A3D22965BE45}">
      <dgm:prSet/>
      <dgm:spPr/>
      <dgm:t>
        <a:bodyPr/>
        <a:lstStyle/>
        <a:p>
          <a:endParaRPr lang="en-US"/>
        </a:p>
      </dgm:t>
    </dgm:pt>
    <dgm:pt modelId="{0638A9A0-4A4B-483C-9EC8-979D0E2EA65A}">
      <dgm:prSet/>
      <dgm:spPr/>
      <dgm:t>
        <a:bodyPr/>
        <a:lstStyle/>
        <a:p>
          <a:r>
            <a:rPr lang="en-GB"/>
            <a:t>Brokers</a:t>
          </a:r>
          <a:endParaRPr lang="en-US"/>
        </a:p>
      </dgm:t>
    </dgm:pt>
    <dgm:pt modelId="{89273A03-06FE-4B82-9698-1C97BFBD5BC1}" type="parTrans" cxnId="{F5A0E806-0289-40E4-B5A2-7BD45C572E77}">
      <dgm:prSet/>
      <dgm:spPr/>
      <dgm:t>
        <a:bodyPr/>
        <a:lstStyle/>
        <a:p>
          <a:endParaRPr lang="en-US"/>
        </a:p>
      </dgm:t>
    </dgm:pt>
    <dgm:pt modelId="{D3884461-2740-4AF9-9F2F-8E7760BF0784}" type="sibTrans" cxnId="{F5A0E806-0289-40E4-B5A2-7BD45C572E77}">
      <dgm:prSet/>
      <dgm:spPr/>
      <dgm:t>
        <a:bodyPr/>
        <a:lstStyle/>
        <a:p>
          <a:endParaRPr lang="en-US"/>
        </a:p>
      </dgm:t>
    </dgm:pt>
    <dgm:pt modelId="{3CC41D52-6066-4478-9D98-9050CB9BEE9B}">
      <dgm:prSet/>
      <dgm:spPr/>
      <dgm:t>
        <a:bodyPr/>
        <a:lstStyle/>
        <a:p>
          <a:r>
            <a:rPr lang="en-GB"/>
            <a:t>Exchange</a:t>
          </a:r>
          <a:endParaRPr lang="en-US"/>
        </a:p>
      </dgm:t>
    </dgm:pt>
    <dgm:pt modelId="{863A90B7-9D1B-4389-83A9-3E0E8651EF61}" type="parTrans" cxnId="{B324275A-CF40-402E-BD95-FE8D1CFC09F3}">
      <dgm:prSet/>
      <dgm:spPr/>
      <dgm:t>
        <a:bodyPr/>
        <a:lstStyle/>
        <a:p>
          <a:endParaRPr lang="en-US"/>
        </a:p>
      </dgm:t>
    </dgm:pt>
    <dgm:pt modelId="{9A6030DA-0BF6-4AED-A236-08254002498D}" type="sibTrans" cxnId="{B324275A-CF40-402E-BD95-FE8D1CFC09F3}">
      <dgm:prSet/>
      <dgm:spPr/>
      <dgm:t>
        <a:bodyPr/>
        <a:lstStyle/>
        <a:p>
          <a:endParaRPr lang="en-US"/>
        </a:p>
      </dgm:t>
    </dgm:pt>
    <dgm:pt modelId="{3B088601-8177-4883-801D-287812F9D15C}">
      <dgm:prSet/>
      <dgm:spPr/>
      <dgm:t>
        <a:bodyPr/>
        <a:lstStyle/>
        <a:p>
          <a:r>
            <a:rPr lang="en-GB"/>
            <a:t>Depositories</a:t>
          </a:r>
          <a:br>
            <a:rPr lang="en-US"/>
          </a:br>
          <a:endParaRPr lang="en-US"/>
        </a:p>
      </dgm:t>
    </dgm:pt>
    <dgm:pt modelId="{0B459124-A1F3-4E9B-AB5D-9DF3AB70A3F7}" type="parTrans" cxnId="{04630405-8C1D-4D76-8D4F-FB6FB9139F8E}">
      <dgm:prSet/>
      <dgm:spPr/>
      <dgm:t>
        <a:bodyPr/>
        <a:lstStyle/>
        <a:p>
          <a:endParaRPr lang="en-US"/>
        </a:p>
      </dgm:t>
    </dgm:pt>
    <dgm:pt modelId="{DDE26743-2D53-4092-A921-27A764A13BAE}" type="sibTrans" cxnId="{04630405-8C1D-4D76-8D4F-FB6FB9139F8E}">
      <dgm:prSet/>
      <dgm:spPr/>
      <dgm:t>
        <a:bodyPr/>
        <a:lstStyle/>
        <a:p>
          <a:endParaRPr lang="en-US"/>
        </a:p>
      </dgm:t>
    </dgm:pt>
    <dgm:pt modelId="{39424CE7-E011-4F5F-8D0F-7F732EF51782}" type="pres">
      <dgm:prSet presAssocID="{637173F8-A572-4FFE-A18C-904F7D00FE0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DE30731-02D0-412C-9280-F2080D0A273A}" type="pres">
      <dgm:prSet presAssocID="{F01AA726-5BD1-4EC7-854F-BAD32D81627C}" presName="hierRoot1" presStyleCnt="0"/>
      <dgm:spPr/>
    </dgm:pt>
    <dgm:pt modelId="{D651529E-DF04-483C-9DCF-71235126A487}" type="pres">
      <dgm:prSet presAssocID="{F01AA726-5BD1-4EC7-854F-BAD32D81627C}" presName="composite" presStyleCnt="0"/>
      <dgm:spPr/>
    </dgm:pt>
    <dgm:pt modelId="{FCD96F8A-98F7-47AE-9A01-0B7ABEAA99DD}" type="pres">
      <dgm:prSet presAssocID="{F01AA726-5BD1-4EC7-854F-BAD32D81627C}" presName="background" presStyleLbl="node0" presStyleIdx="0" presStyleCnt="5"/>
      <dgm:spPr/>
    </dgm:pt>
    <dgm:pt modelId="{58E646CA-7DBE-48BF-B796-36C35ADBDFB9}" type="pres">
      <dgm:prSet presAssocID="{F01AA726-5BD1-4EC7-854F-BAD32D81627C}" presName="text" presStyleLbl="fgAcc0" presStyleIdx="0" presStyleCnt="5">
        <dgm:presLayoutVars>
          <dgm:chPref val="3"/>
        </dgm:presLayoutVars>
      </dgm:prSet>
      <dgm:spPr/>
    </dgm:pt>
    <dgm:pt modelId="{5728C3E8-E11D-4B6B-9244-DFE785EE41D8}" type="pres">
      <dgm:prSet presAssocID="{F01AA726-5BD1-4EC7-854F-BAD32D81627C}" presName="hierChild2" presStyleCnt="0"/>
      <dgm:spPr/>
    </dgm:pt>
    <dgm:pt modelId="{7AA1E798-197C-4148-AB3E-02D1BA84C326}" type="pres">
      <dgm:prSet presAssocID="{9D3279BB-638D-4337-A056-D2F7B34D7948}" presName="hierRoot1" presStyleCnt="0"/>
      <dgm:spPr/>
    </dgm:pt>
    <dgm:pt modelId="{085602D2-0886-4EF8-8766-4FD55ED2F602}" type="pres">
      <dgm:prSet presAssocID="{9D3279BB-638D-4337-A056-D2F7B34D7948}" presName="composite" presStyleCnt="0"/>
      <dgm:spPr/>
    </dgm:pt>
    <dgm:pt modelId="{3AAD27FC-C2DC-49EC-9F55-90C5E7954292}" type="pres">
      <dgm:prSet presAssocID="{9D3279BB-638D-4337-A056-D2F7B34D7948}" presName="background" presStyleLbl="node0" presStyleIdx="1" presStyleCnt="5"/>
      <dgm:spPr/>
    </dgm:pt>
    <dgm:pt modelId="{4E857387-07BF-480E-B05B-C13010E01CED}" type="pres">
      <dgm:prSet presAssocID="{9D3279BB-638D-4337-A056-D2F7B34D7948}" presName="text" presStyleLbl="fgAcc0" presStyleIdx="1" presStyleCnt="5">
        <dgm:presLayoutVars>
          <dgm:chPref val="3"/>
        </dgm:presLayoutVars>
      </dgm:prSet>
      <dgm:spPr/>
    </dgm:pt>
    <dgm:pt modelId="{6CB85510-B346-4E9B-A8A2-BCD5FA6E6D01}" type="pres">
      <dgm:prSet presAssocID="{9D3279BB-638D-4337-A056-D2F7B34D7948}" presName="hierChild2" presStyleCnt="0"/>
      <dgm:spPr/>
    </dgm:pt>
    <dgm:pt modelId="{ABAA53F9-65C0-4265-982D-8FEB29A6287E}" type="pres">
      <dgm:prSet presAssocID="{0638A9A0-4A4B-483C-9EC8-979D0E2EA65A}" presName="hierRoot1" presStyleCnt="0"/>
      <dgm:spPr/>
    </dgm:pt>
    <dgm:pt modelId="{09E668AC-454D-408A-B1A3-355D7019E27A}" type="pres">
      <dgm:prSet presAssocID="{0638A9A0-4A4B-483C-9EC8-979D0E2EA65A}" presName="composite" presStyleCnt="0"/>
      <dgm:spPr/>
    </dgm:pt>
    <dgm:pt modelId="{400D3ACC-13AE-4F22-BD1D-AFC41007CF3D}" type="pres">
      <dgm:prSet presAssocID="{0638A9A0-4A4B-483C-9EC8-979D0E2EA65A}" presName="background" presStyleLbl="node0" presStyleIdx="2" presStyleCnt="5"/>
      <dgm:spPr/>
    </dgm:pt>
    <dgm:pt modelId="{75A409AF-E215-4A26-9076-F123732E6244}" type="pres">
      <dgm:prSet presAssocID="{0638A9A0-4A4B-483C-9EC8-979D0E2EA65A}" presName="text" presStyleLbl="fgAcc0" presStyleIdx="2" presStyleCnt="5">
        <dgm:presLayoutVars>
          <dgm:chPref val="3"/>
        </dgm:presLayoutVars>
      </dgm:prSet>
      <dgm:spPr/>
    </dgm:pt>
    <dgm:pt modelId="{13684F50-67B4-4418-92D3-3EB2E1829380}" type="pres">
      <dgm:prSet presAssocID="{0638A9A0-4A4B-483C-9EC8-979D0E2EA65A}" presName="hierChild2" presStyleCnt="0"/>
      <dgm:spPr/>
    </dgm:pt>
    <dgm:pt modelId="{1D939A9A-3B3D-461F-AACD-1E464C841DFA}" type="pres">
      <dgm:prSet presAssocID="{3CC41D52-6066-4478-9D98-9050CB9BEE9B}" presName="hierRoot1" presStyleCnt="0"/>
      <dgm:spPr/>
    </dgm:pt>
    <dgm:pt modelId="{69472D20-3B99-43E4-BEA6-F0695C63D74E}" type="pres">
      <dgm:prSet presAssocID="{3CC41D52-6066-4478-9D98-9050CB9BEE9B}" presName="composite" presStyleCnt="0"/>
      <dgm:spPr/>
    </dgm:pt>
    <dgm:pt modelId="{74E8B8F9-931C-4CF9-9C21-3494241A8548}" type="pres">
      <dgm:prSet presAssocID="{3CC41D52-6066-4478-9D98-9050CB9BEE9B}" presName="background" presStyleLbl="node0" presStyleIdx="3" presStyleCnt="5"/>
      <dgm:spPr/>
    </dgm:pt>
    <dgm:pt modelId="{02E0AB78-F0BD-4085-BD2D-F4C5685A58C7}" type="pres">
      <dgm:prSet presAssocID="{3CC41D52-6066-4478-9D98-9050CB9BEE9B}" presName="text" presStyleLbl="fgAcc0" presStyleIdx="3" presStyleCnt="5">
        <dgm:presLayoutVars>
          <dgm:chPref val="3"/>
        </dgm:presLayoutVars>
      </dgm:prSet>
      <dgm:spPr/>
    </dgm:pt>
    <dgm:pt modelId="{82CE6D5E-27C8-4EC6-A77E-F66AD35B290C}" type="pres">
      <dgm:prSet presAssocID="{3CC41D52-6066-4478-9D98-9050CB9BEE9B}" presName="hierChild2" presStyleCnt="0"/>
      <dgm:spPr/>
    </dgm:pt>
    <dgm:pt modelId="{CE45BA9C-A9DF-4D8A-8F9F-11E569DF0C64}" type="pres">
      <dgm:prSet presAssocID="{3B088601-8177-4883-801D-287812F9D15C}" presName="hierRoot1" presStyleCnt="0"/>
      <dgm:spPr/>
    </dgm:pt>
    <dgm:pt modelId="{C50B0913-E08F-431C-A4FE-F62AD96099EB}" type="pres">
      <dgm:prSet presAssocID="{3B088601-8177-4883-801D-287812F9D15C}" presName="composite" presStyleCnt="0"/>
      <dgm:spPr/>
    </dgm:pt>
    <dgm:pt modelId="{D731CAC8-4D45-4794-A202-DD666E5F3945}" type="pres">
      <dgm:prSet presAssocID="{3B088601-8177-4883-801D-287812F9D15C}" presName="background" presStyleLbl="node0" presStyleIdx="4" presStyleCnt="5"/>
      <dgm:spPr/>
    </dgm:pt>
    <dgm:pt modelId="{9F7D86AD-A422-428C-AFF2-34E564CAADBD}" type="pres">
      <dgm:prSet presAssocID="{3B088601-8177-4883-801D-287812F9D15C}" presName="text" presStyleLbl="fgAcc0" presStyleIdx="4" presStyleCnt="5">
        <dgm:presLayoutVars>
          <dgm:chPref val="3"/>
        </dgm:presLayoutVars>
      </dgm:prSet>
      <dgm:spPr/>
    </dgm:pt>
    <dgm:pt modelId="{C73DEAF6-FB42-4965-A5E1-97029E048C94}" type="pres">
      <dgm:prSet presAssocID="{3B088601-8177-4883-801D-287812F9D15C}" presName="hierChild2" presStyleCnt="0"/>
      <dgm:spPr/>
    </dgm:pt>
  </dgm:ptLst>
  <dgm:cxnLst>
    <dgm:cxn modelId="{04630405-8C1D-4D76-8D4F-FB6FB9139F8E}" srcId="{637173F8-A572-4FFE-A18C-904F7D00FE01}" destId="{3B088601-8177-4883-801D-287812F9D15C}" srcOrd="4" destOrd="0" parTransId="{0B459124-A1F3-4E9B-AB5D-9DF3AB70A3F7}" sibTransId="{DDE26743-2D53-4092-A921-27A764A13BAE}"/>
    <dgm:cxn modelId="{F5A0E806-0289-40E4-B5A2-7BD45C572E77}" srcId="{637173F8-A572-4FFE-A18C-904F7D00FE01}" destId="{0638A9A0-4A4B-483C-9EC8-979D0E2EA65A}" srcOrd="2" destOrd="0" parTransId="{89273A03-06FE-4B82-9698-1C97BFBD5BC1}" sibTransId="{D3884461-2740-4AF9-9F2F-8E7760BF0784}"/>
    <dgm:cxn modelId="{2734DC09-BAE2-4E5F-A939-6C44C87F2D32}" type="presOf" srcId="{F01AA726-5BD1-4EC7-854F-BAD32D81627C}" destId="{58E646CA-7DBE-48BF-B796-36C35ADBDFB9}" srcOrd="0" destOrd="0" presId="urn:microsoft.com/office/officeart/2005/8/layout/hierarchy1"/>
    <dgm:cxn modelId="{9E77AB1E-D171-4C97-ABAD-7773B5D8CE7C}" type="presOf" srcId="{3CC41D52-6066-4478-9D98-9050CB9BEE9B}" destId="{02E0AB78-F0BD-4085-BD2D-F4C5685A58C7}" srcOrd="0" destOrd="0" presId="urn:microsoft.com/office/officeart/2005/8/layout/hierarchy1"/>
    <dgm:cxn modelId="{80ABBA1F-6983-48E1-A7E5-977C2EEE1247}" srcId="{637173F8-A572-4FFE-A18C-904F7D00FE01}" destId="{F01AA726-5BD1-4EC7-854F-BAD32D81627C}" srcOrd="0" destOrd="0" parTransId="{487776A1-8481-489B-A50F-72B02C584903}" sibTransId="{6C215651-5767-44C8-B5A7-1041E94AC7F8}"/>
    <dgm:cxn modelId="{B324275A-CF40-402E-BD95-FE8D1CFC09F3}" srcId="{637173F8-A572-4FFE-A18C-904F7D00FE01}" destId="{3CC41D52-6066-4478-9D98-9050CB9BEE9B}" srcOrd="3" destOrd="0" parTransId="{863A90B7-9D1B-4389-83A9-3E0E8651EF61}" sibTransId="{9A6030DA-0BF6-4AED-A236-08254002498D}"/>
    <dgm:cxn modelId="{38E4287E-EBDF-4831-9350-17768C3B9E3E}" type="presOf" srcId="{637173F8-A572-4FFE-A18C-904F7D00FE01}" destId="{39424CE7-E011-4F5F-8D0F-7F732EF51782}" srcOrd="0" destOrd="0" presId="urn:microsoft.com/office/officeart/2005/8/layout/hierarchy1"/>
    <dgm:cxn modelId="{E005C287-45B6-4292-A62C-670D9E95BC0E}" type="presOf" srcId="{3B088601-8177-4883-801D-287812F9D15C}" destId="{9F7D86AD-A422-428C-AFF2-34E564CAADBD}" srcOrd="0" destOrd="0" presId="urn:microsoft.com/office/officeart/2005/8/layout/hierarchy1"/>
    <dgm:cxn modelId="{DDF097AF-18F3-4B9C-8697-BF8A7CEA3F33}" type="presOf" srcId="{9D3279BB-638D-4337-A056-D2F7B34D7948}" destId="{4E857387-07BF-480E-B05B-C13010E01CED}" srcOrd="0" destOrd="0" presId="urn:microsoft.com/office/officeart/2005/8/layout/hierarchy1"/>
    <dgm:cxn modelId="{549BE1E1-8B7E-434C-875B-19C129791F82}" type="presOf" srcId="{0638A9A0-4A4B-483C-9EC8-979D0E2EA65A}" destId="{75A409AF-E215-4A26-9076-F123732E6244}" srcOrd="0" destOrd="0" presId="urn:microsoft.com/office/officeart/2005/8/layout/hierarchy1"/>
    <dgm:cxn modelId="{297500EF-92FB-4E88-B643-A3D22965BE45}" srcId="{637173F8-A572-4FFE-A18C-904F7D00FE01}" destId="{9D3279BB-638D-4337-A056-D2F7B34D7948}" srcOrd="1" destOrd="0" parTransId="{ACBFD09C-2AD0-43FD-92D0-99EBE3EB9157}" sibTransId="{18C8AF7D-3D21-4AE0-9041-966D3BAD9277}"/>
    <dgm:cxn modelId="{C0B31996-3F2C-4CF9-8751-E25913D9E1D4}" type="presParOf" srcId="{39424CE7-E011-4F5F-8D0F-7F732EF51782}" destId="{BDE30731-02D0-412C-9280-F2080D0A273A}" srcOrd="0" destOrd="0" presId="urn:microsoft.com/office/officeart/2005/8/layout/hierarchy1"/>
    <dgm:cxn modelId="{D7F87198-29E9-4506-9BB4-D9CABF8BAB64}" type="presParOf" srcId="{BDE30731-02D0-412C-9280-F2080D0A273A}" destId="{D651529E-DF04-483C-9DCF-71235126A487}" srcOrd="0" destOrd="0" presId="urn:microsoft.com/office/officeart/2005/8/layout/hierarchy1"/>
    <dgm:cxn modelId="{C38DCB00-5ECB-4065-BB4B-961B4E9931C6}" type="presParOf" srcId="{D651529E-DF04-483C-9DCF-71235126A487}" destId="{FCD96F8A-98F7-47AE-9A01-0B7ABEAA99DD}" srcOrd="0" destOrd="0" presId="urn:microsoft.com/office/officeart/2005/8/layout/hierarchy1"/>
    <dgm:cxn modelId="{82A664FE-F68F-4AF4-9EE2-8484EC30D4AC}" type="presParOf" srcId="{D651529E-DF04-483C-9DCF-71235126A487}" destId="{58E646CA-7DBE-48BF-B796-36C35ADBDFB9}" srcOrd="1" destOrd="0" presId="urn:microsoft.com/office/officeart/2005/8/layout/hierarchy1"/>
    <dgm:cxn modelId="{7237B323-594A-4CA8-8364-0F08C2DDFF75}" type="presParOf" srcId="{BDE30731-02D0-412C-9280-F2080D0A273A}" destId="{5728C3E8-E11D-4B6B-9244-DFE785EE41D8}" srcOrd="1" destOrd="0" presId="urn:microsoft.com/office/officeart/2005/8/layout/hierarchy1"/>
    <dgm:cxn modelId="{E0C21455-D463-48E7-BE0E-BA1D01B273B0}" type="presParOf" srcId="{39424CE7-E011-4F5F-8D0F-7F732EF51782}" destId="{7AA1E798-197C-4148-AB3E-02D1BA84C326}" srcOrd="1" destOrd="0" presId="urn:microsoft.com/office/officeart/2005/8/layout/hierarchy1"/>
    <dgm:cxn modelId="{E4B9842E-FE95-4584-BF70-F3E453AA95CE}" type="presParOf" srcId="{7AA1E798-197C-4148-AB3E-02D1BA84C326}" destId="{085602D2-0886-4EF8-8766-4FD55ED2F602}" srcOrd="0" destOrd="0" presId="urn:microsoft.com/office/officeart/2005/8/layout/hierarchy1"/>
    <dgm:cxn modelId="{D41649CC-F6DD-4FA3-85A4-5DBCECD79523}" type="presParOf" srcId="{085602D2-0886-4EF8-8766-4FD55ED2F602}" destId="{3AAD27FC-C2DC-49EC-9F55-90C5E7954292}" srcOrd="0" destOrd="0" presId="urn:microsoft.com/office/officeart/2005/8/layout/hierarchy1"/>
    <dgm:cxn modelId="{EDBD30C1-578B-4DC6-9AE9-3D40ADE2EE19}" type="presParOf" srcId="{085602D2-0886-4EF8-8766-4FD55ED2F602}" destId="{4E857387-07BF-480E-B05B-C13010E01CED}" srcOrd="1" destOrd="0" presId="urn:microsoft.com/office/officeart/2005/8/layout/hierarchy1"/>
    <dgm:cxn modelId="{72F986E5-87E1-4E44-9835-DD212AD27385}" type="presParOf" srcId="{7AA1E798-197C-4148-AB3E-02D1BA84C326}" destId="{6CB85510-B346-4E9B-A8A2-BCD5FA6E6D01}" srcOrd="1" destOrd="0" presId="urn:microsoft.com/office/officeart/2005/8/layout/hierarchy1"/>
    <dgm:cxn modelId="{00263C49-D5CA-4668-993A-7D70816F3A4C}" type="presParOf" srcId="{39424CE7-E011-4F5F-8D0F-7F732EF51782}" destId="{ABAA53F9-65C0-4265-982D-8FEB29A6287E}" srcOrd="2" destOrd="0" presId="urn:microsoft.com/office/officeart/2005/8/layout/hierarchy1"/>
    <dgm:cxn modelId="{0BB00D9A-E55C-45EC-89C5-AED905F6ED94}" type="presParOf" srcId="{ABAA53F9-65C0-4265-982D-8FEB29A6287E}" destId="{09E668AC-454D-408A-B1A3-355D7019E27A}" srcOrd="0" destOrd="0" presId="urn:microsoft.com/office/officeart/2005/8/layout/hierarchy1"/>
    <dgm:cxn modelId="{AA87CB23-0C0C-4FA7-9084-5795B3E2E7C7}" type="presParOf" srcId="{09E668AC-454D-408A-B1A3-355D7019E27A}" destId="{400D3ACC-13AE-4F22-BD1D-AFC41007CF3D}" srcOrd="0" destOrd="0" presId="urn:microsoft.com/office/officeart/2005/8/layout/hierarchy1"/>
    <dgm:cxn modelId="{DFAD73CE-1F74-4078-9D05-78DCBF5E6B57}" type="presParOf" srcId="{09E668AC-454D-408A-B1A3-355D7019E27A}" destId="{75A409AF-E215-4A26-9076-F123732E6244}" srcOrd="1" destOrd="0" presId="urn:microsoft.com/office/officeart/2005/8/layout/hierarchy1"/>
    <dgm:cxn modelId="{F3E557D6-BE7A-4704-9AF9-AC71B5364703}" type="presParOf" srcId="{ABAA53F9-65C0-4265-982D-8FEB29A6287E}" destId="{13684F50-67B4-4418-92D3-3EB2E1829380}" srcOrd="1" destOrd="0" presId="urn:microsoft.com/office/officeart/2005/8/layout/hierarchy1"/>
    <dgm:cxn modelId="{0982A720-DCE9-4A5C-A036-397EC4E67EC6}" type="presParOf" srcId="{39424CE7-E011-4F5F-8D0F-7F732EF51782}" destId="{1D939A9A-3B3D-461F-AACD-1E464C841DFA}" srcOrd="3" destOrd="0" presId="urn:microsoft.com/office/officeart/2005/8/layout/hierarchy1"/>
    <dgm:cxn modelId="{276231F1-0EBB-451D-BB6C-F7D19CFB8832}" type="presParOf" srcId="{1D939A9A-3B3D-461F-AACD-1E464C841DFA}" destId="{69472D20-3B99-43E4-BEA6-F0695C63D74E}" srcOrd="0" destOrd="0" presId="urn:microsoft.com/office/officeart/2005/8/layout/hierarchy1"/>
    <dgm:cxn modelId="{7F207020-6DE0-4892-BA37-3F5892405CA0}" type="presParOf" srcId="{69472D20-3B99-43E4-BEA6-F0695C63D74E}" destId="{74E8B8F9-931C-4CF9-9C21-3494241A8548}" srcOrd="0" destOrd="0" presId="urn:microsoft.com/office/officeart/2005/8/layout/hierarchy1"/>
    <dgm:cxn modelId="{AB092552-DC08-4AD0-8AE2-81BDE84511B3}" type="presParOf" srcId="{69472D20-3B99-43E4-BEA6-F0695C63D74E}" destId="{02E0AB78-F0BD-4085-BD2D-F4C5685A58C7}" srcOrd="1" destOrd="0" presId="urn:microsoft.com/office/officeart/2005/8/layout/hierarchy1"/>
    <dgm:cxn modelId="{074A5223-31F4-4D07-805B-E09BF2BDE9D8}" type="presParOf" srcId="{1D939A9A-3B3D-461F-AACD-1E464C841DFA}" destId="{82CE6D5E-27C8-4EC6-A77E-F66AD35B290C}" srcOrd="1" destOrd="0" presId="urn:microsoft.com/office/officeart/2005/8/layout/hierarchy1"/>
    <dgm:cxn modelId="{313E55C8-EB0A-492D-9508-1EE3A712FC40}" type="presParOf" srcId="{39424CE7-E011-4F5F-8D0F-7F732EF51782}" destId="{CE45BA9C-A9DF-4D8A-8F9F-11E569DF0C64}" srcOrd="4" destOrd="0" presId="urn:microsoft.com/office/officeart/2005/8/layout/hierarchy1"/>
    <dgm:cxn modelId="{5CB983FF-3147-468E-B037-CC4F7C54A56F}" type="presParOf" srcId="{CE45BA9C-A9DF-4D8A-8F9F-11E569DF0C64}" destId="{C50B0913-E08F-431C-A4FE-F62AD96099EB}" srcOrd="0" destOrd="0" presId="urn:microsoft.com/office/officeart/2005/8/layout/hierarchy1"/>
    <dgm:cxn modelId="{38888EBF-9433-4EC1-81C7-AA740B4D923E}" type="presParOf" srcId="{C50B0913-E08F-431C-A4FE-F62AD96099EB}" destId="{D731CAC8-4D45-4794-A202-DD666E5F3945}" srcOrd="0" destOrd="0" presId="urn:microsoft.com/office/officeart/2005/8/layout/hierarchy1"/>
    <dgm:cxn modelId="{B0FE7739-3E75-4123-A0C8-0DC257819ADA}" type="presParOf" srcId="{C50B0913-E08F-431C-A4FE-F62AD96099EB}" destId="{9F7D86AD-A422-428C-AFF2-34E564CAADBD}" srcOrd="1" destOrd="0" presId="urn:microsoft.com/office/officeart/2005/8/layout/hierarchy1"/>
    <dgm:cxn modelId="{C9ECFDBA-94BE-4268-92E1-03C76DA802FB}" type="presParOf" srcId="{CE45BA9C-A9DF-4D8A-8F9F-11E569DF0C64}" destId="{C73DEAF6-FB42-4965-A5E1-97029E048C9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70FD47A-92F6-4DD6-8580-AF91B5C488D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IN"/>
        </a:p>
      </dgm:t>
    </dgm:pt>
    <dgm:pt modelId="{917FA11F-4B3B-49FC-9158-C0C500981125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/>
            <a:t>Balance Sheet</a:t>
          </a:r>
        </a:p>
      </dgm:t>
    </dgm:pt>
    <dgm:pt modelId="{61AD0A22-1D40-4EEC-8D3A-F35F1A5A3D26}" type="parTrans" cxnId="{A5BF04F2-F48F-4C14-B27F-C5A6463A3D9E}">
      <dgm:prSet/>
      <dgm:spPr/>
      <dgm:t>
        <a:bodyPr/>
        <a:lstStyle/>
        <a:p>
          <a:endParaRPr lang="en-IN"/>
        </a:p>
      </dgm:t>
    </dgm:pt>
    <dgm:pt modelId="{0E0FEADF-7C76-41CA-8307-A33867CD9EF4}" type="sibTrans" cxnId="{A5BF04F2-F48F-4C14-B27F-C5A6463A3D9E}">
      <dgm:prSet/>
      <dgm:spPr/>
      <dgm:t>
        <a:bodyPr/>
        <a:lstStyle/>
        <a:p>
          <a:endParaRPr lang="en-IN"/>
        </a:p>
      </dgm:t>
    </dgm:pt>
    <dgm:pt modelId="{7DC8FBFF-1732-4DD1-8474-2B12D7E3227A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/>
            <a:t>P&amp;L Statement</a:t>
          </a:r>
        </a:p>
      </dgm:t>
    </dgm:pt>
    <dgm:pt modelId="{5FBD6DFA-3A6E-45AA-95A3-CA07701BF45F}" type="parTrans" cxnId="{86D13D9B-010D-4890-A0BF-E5FB3D1FD3AE}">
      <dgm:prSet/>
      <dgm:spPr/>
      <dgm:t>
        <a:bodyPr/>
        <a:lstStyle/>
        <a:p>
          <a:endParaRPr lang="en-IN"/>
        </a:p>
      </dgm:t>
    </dgm:pt>
    <dgm:pt modelId="{CDF4F356-42D4-4BBB-BCD5-9AF964A34643}" type="sibTrans" cxnId="{86D13D9B-010D-4890-A0BF-E5FB3D1FD3AE}">
      <dgm:prSet/>
      <dgm:spPr/>
      <dgm:t>
        <a:bodyPr/>
        <a:lstStyle/>
        <a:p>
          <a:endParaRPr lang="en-IN"/>
        </a:p>
      </dgm:t>
    </dgm:pt>
    <dgm:pt modelId="{7CD6CA97-BFAA-44C6-B14B-C88F90FF0A84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/>
            <a:t>Cash flow Statement</a:t>
          </a:r>
        </a:p>
      </dgm:t>
    </dgm:pt>
    <dgm:pt modelId="{FB68D568-07A0-488C-A0AF-E3A5F8F1C84C}" type="parTrans" cxnId="{6CCA7F90-ABF7-4F80-B49F-A7B748335EC6}">
      <dgm:prSet/>
      <dgm:spPr/>
      <dgm:t>
        <a:bodyPr/>
        <a:lstStyle/>
        <a:p>
          <a:endParaRPr lang="en-IN"/>
        </a:p>
      </dgm:t>
    </dgm:pt>
    <dgm:pt modelId="{401BE513-B2DE-448F-BD24-EE8CE7386B25}" type="sibTrans" cxnId="{6CCA7F90-ABF7-4F80-B49F-A7B748335EC6}">
      <dgm:prSet/>
      <dgm:spPr/>
      <dgm:t>
        <a:bodyPr/>
        <a:lstStyle/>
        <a:p>
          <a:endParaRPr lang="en-IN"/>
        </a:p>
      </dgm:t>
    </dgm:pt>
    <dgm:pt modelId="{BEF5C660-8FB7-413C-9435-E8EE79697709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/>
            <a:t>Financial Ratios</a:t>
          </a:r>
        </a:p>
      </dgm:t>
    </dgm:pt>
    <dgm:pt modelId="{4BC79D17-BA5E-4B93-A745-91CC630ED4F0}" type="parTrans" cxnId="{6A1E1548-C9F8-40B6-95C9-E04080BEB156}">
      <dgm:prSet/>
      <dgm:spPr/>
      <dgm:t>
        <a:bodyPr/>
        <a:lstStyle/>
        <a:p>
          <a:endParaRPr lang="en-IN"/>
        </a:p>
      </dgm:t>
    </dgm:pt>
    <dgm:pt modelId="{96FBB1D2-E60D-4DE4-B78C-0ED3B272F5D5}" type="sibTrans" cxnId="{6A1E1548-C9F8-40B6-95C9-E04080BEB156}">
      <dgm:prSet/>
      <dgm:spPr/>
      <dgm:t>
        <a:bodyPr/>
        <a:lstStyle/>
        <a:p>
          <a:endParaRPr lang="en-IN"/>
        </a:p>
      </dgm:t>
    </dgm:pt>
    <dgm:pt modelId="{A89F1A9D-B878-4B88-8E90-A683EB7EAFB0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/>
            <a:t>Understanding Business</a:t>
          </a:r>
        </a:p>
      </dgm:t>
    </dgm:pt>
    <dgm:pt modelId="{0D2AEA06-066B-40A7-A6B4-EABE3FED8BB4}" type="parTrans" cxnId="{7ABF9788-6A5D-4297-A965-C4109997106A}">
      <dgm:prSet/>
      <dgm:spPr/>
      <dgm:t>
        <a:bodyPr/>
        <a:lstStyle/>
        <a:p>
          <a:endParaRPr lang="en-IN"/>
        </a:p>
      </dgm:t>
    </dgm:pt>
    <dgm:pt modelId="{DC70F829-79A9-4F38-87E0-E9CA6FA0E1E1}" type="sibTrans" cxnId="{7ABF9788-6A5D-4297-A965-C4109997106A}">
      <dgm:prSet/>
      <dgm:spPr/>
      <dgm:t>
        <a:bodyPr/>
        <a:lstStyle/>
        <a:p>
          <a:endParaRPr lang="en-IN"/>
        </a:p>
      </dgm:t>
    </dgm:pt>
    <dgm:pt modelId="{59780F01-2E12-4E02-ABE1-15E06132BB8F}" type="pres">
      <dgm:prSet presAssocID="{E70FD47A-92F6-4DD6-8580-AF91B5C488D3}" presName="root" presStyleCnt="0">
        <dgm:presLayoutVars>
          <dgm:dir/>
          <dgm:resizeHandles val="exact"/>
        </dgm:presLayoutVars>
      </dgm:prSet>
      <dgm:spPr/>
    </dgm:pt>
    <dgm:pt modelId="{BCE7934D-DFA6-47F5-9055-527A12384BEC}" type="pres">
      <dgm:prSet presAssocID="{917FA11F-4B3B-49FC-9158-C0C500981125}" presName="compNode" presStyleCnt="0"/>
      <dgm:spPr/>
    </dgm:pt>
    <dgm:pt modelId="{3756D3A3-7E3C-4A75-A278-7032C5CCE958}" type="pres">
      <dgm:prSet presAssocID="{917FA11F-4B3B-49FC-9158-C0C500981125}" presName="iconBgRect" presStyleLbl="bgShp" presStyleIdx="0" presStyleCnt="5"/>
      <dgm:spPr/>
    </dgm:pt>
    <dgm:pt modelId="{E8ADFC74-9E43-4F99-8FC8-01F14EA1166C}" type="pres">
      <dgm:prSet presAssocID="{917FA11F-4B3B-49FC-9158-C0C50098112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ment Urgent"/>
        </a:ext>
      </dgm:extLst>
    </dgm:pt>
    <dgm:pt modelId="{8FB98919-CBB4-446F-895C-754CB5677E14}" type="pres">
      <dgm:prSet presAssocID="{917FA11F-4B3B-49FC-9158-C0C500981125}" presName="spaceRect" presStyleCnt="0"/>
      <dgm:spPr/>
    </dgm:pt>
    <dgm:pt modelId="{D4F35CC8-A237-4115-9AD5-BF3D1999A084}" type="pres">
      <dgm:prSet presAssocID="{917FA11F-4B3B-49FC-9158-C0C500981125}" presName="textRect" presStyleLbl="revTx" presStyleIdx="0" presStyleCnt="5">
        <dgm:presLayoutVars>
          <dgm:chMax val="1"/>
          <dgm:chPref val="1"/>
        </dgm:presLayoutVars>
      </dgm:prSet>
      <dgm:spPr/>
    </dgm:pt>
    <dgm:pt modelId="{FBEF1B38-C3AA-4BEF-95AF-602AB91A426B}" type="pres">
      <dgm:prSet presAssocID="{0E0FEADF-7C76-41CA-8307-A33867CD9EF4}" presName="sibTrans" presStyleCnt="0"/>
      <dgm:spPr/>
    </dgm:pt>
    <dgm:pt modelId="{421BD127-F170-498F-8FF6-FBF8D939C697}" type="pres">
      <dgm:prSet presAssocID="{7DC8FBFF-1732-4DD1-8474-2B12D7E3227A}" presName="compNode" presStyleCnt="0"/>
      <dgm:spPr/>
    </dgm:pt>
    <dgm:pt modelId="{E712F3E1-4064-48F3-A302-0EA7208A955E}" type="pres">
      <dgm:prSet presAssocID="{7DC8FBFF-1732-4DD1-8474-2B12D7E3227A}" presName="iconBgRect" presStyleLbl="bgShp" presStyleIdx="1" presStyleCnt="5"/>
      <dgm:spPr/>
    </dgm:pt>
    <dgm:pt modelId="{C1AA9EE7-BD6B-44FE-9289-91D7952F5254}" type="pres">
      <dgm:prSet presAssocID="{7DC8FBFF-1732-4DD1-8474-2B12D7E3227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ke"/>
        </a:ext>
      </dgm:extLst>
    </dgm:pt>
    <dgm:pt modelId="{6EAB2BF1-9E95-4C34-8E97-389F296B52A4}" type="pres">
      <dgm:prSet presAssocID="{7DC8FBFF-1732-4DD1-8474-2B12D7E3227A}" presName="spaceRect" presStyleCnt="0"/>
      <dgm:spPr/>
    </dgm:pt>
    <dgm:pt modelId="{33C2222D-4578-4064-BDB1-00690493C968}" type="pres">
      <dgm:prSet presAssocID="{7DC8FBFF-1732-4DD1-8474-2B12D7E3227A}" presName="textRect" presStyleLbl="revTx" presStyleIdx="1" presStyleCnt="5">
        <dgm:presLayoutVars>
          <dgm:chMax val="1"/>
          <dgm:chPref val="1"/>
        </dgm:presLayoutVars>
      </dgm:prSet>
      <dgm:spPr/>
    </dgm:pt>
    <dgm:pt modelId="{6AC73206-5F2A-405D-B600-B9DAAAC6FBAB}" type="pres">
      <dgm:prSet presAssocID="{CDF4F356-42D4-4BBB-BCD5-9AF964A34643}" presName="sibTrans" presStyleCnt="0"/>
      <dgm:spPr/>
    </dgm:pt>
    <dgm:pt modelId="{968D37CB-042B-42DD-9ADC-A36A34EB9ECD}" type="pres">
      <dgm:prSet presAssocID="{7CD6CA97-BFAA-44C6-B14B-C88F90FF0A84}" presName="compNode" presStyleCnt="0"/>
      <dgm:spPr/>
    </dgm:pt>
    <dgm:pt modelId="{B7B6F147-FA71-4A56-95A0-37136E9DDE48}" type="pres">
      <dgm:prSet presAssocID="{7CD6CA97-BFAA-44C6-B14B-C88F90FF0A84}" presName="iconBgRect" presStyleLbl="bgShp" presStyleIdx="2" presStyleCnt="5"/>
      <dgm:spPr/>
    </dgm:pt>
    <dgm:pt modelId="{505B0D80-1E9E-4246-9EAA-4F8B36D9B638}" type="pres">
      <dgm:prSet presAssocID="{7CD6CA97-BFAA-44C6-B14B-C88F90FF0A8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"/>
        </a:ext>
      </dgm:extLst>
    </dgm:pt>
    <dgm:pt modelId="{2DFA79E8-876E-416B-9F67-1FFD73875B21}" type="pres">
      <dgm:prSet presAssocID="{7CD6CA97-BFAA-44C6-B14B-C88F90FF0A84}" presName="spaceRect" presStyleCnt="0"/>
      <dgm:spPr/>
    </dgm:pt>
    <dgm:pt modelId="{FCE62D6E-C11A-445E-BBD9-6E162E9CB0F4}" type="pres">
      <dgm:prSet presAssocID="{7CD6CA97-BFAA-44C6-B14B-C88F90FF0A84}" presName="textRect" presStyleLbl="revTx" presStyleIdx="2" presStyleCnt="5">
        <dgm:presLayoutVars>
          <dgm:chMax val="1"/>
          <dgm:chPref val="1"/>
        </dgm:presLayoutVars>
      </dgm:prSet>
      <dgm:spPr/>
    </dgm:pt>
    <dgm:pt modelId="{98A4EC80-3901-496F-93D5-87C3FAA4890B}" type="pres">
      <dgm:prSet presAssocID="{401BE513-B2DE-448F-BD24-EE8CE7386B25}" presName="sibTrans" presStyleCnt="0"/>
      <dgm:spPr/>
    </dgm:pt>
    <dgm:pt modelId="{893F80E4-94A4-4540-A637-9C96A33066E5}" type="pres">
      <dgm:prSet presAssocID="{BEF5C660-8FB7-413C-9435-E8EE79697709}" presName="compNode" presStyleCnt="0"/>
      <dgm:spPr/>
    </dgm:pt>
    <dgm:pt modelId="{4F07C13B-AA77-423F-8A8C-A3410981E3E9}" type="pres">
      <dgm:prSet presAssocID="{BEF5C660-8FB7-413C-9435-E8EE79697709}" presName="iconBgRect" presStyleLbl="bgShp" presStyleIdx="3" presStyleCnt="5"/>
      <dgm:spPr/>
    </dgm:pt>
    <dgm:pt modelId="{667A13B2-672D-4514-B942-BF8ED1F97C1F}" type="pres">
      <dgm:prSet presAssocID="{BEF5C660-8FB7-413C-9435-E8EE7969770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ancial"/>
        </a:ext>
      </dgm:extLst>
    </dgm:pt>
    <dgm:pt modelId="{E7A07424-6E06-4DF6-BF68-2A4411809726}" type="pres">
      <dgm:prSet presAssocID="{BEF5C660-8FB7-413C-9435-E8EE79697709}" presName="spaceRect" presStyleCnt="0"/>
      <dgm:spPr/>
    </dgm:pt>
    <dgm:pt modelId="{56586ED2-A192-4520-9986-466D170B6911}" type="pres">
      <dgm:prSet presAssocID="{BEF5C660-8FB7-413C-9435-E8EE79697709}" presName="textRect" presStyleLbl="revTx" presStyleIdx="3" presStyleCnt="5">
        <dgm:presLayoutVars>
          <dgm:chMax val="1"/>
          <dgm:chPref val="1"/>
        </dgm:presLayoutVars>
      </dgm:prSet>
      <dgm:spPr/>
    </dgm:pt>
    <dgm:pt modelId="{4AB34421-47BE-4B24-B36C-91693FAC01CD}" type="pres">
      <dgm:prSet presAssocID="{96FBB1D2-E60D-4DE4-B78C-0ED3B272F5D5}" presName="sibTrans" presStyleCnt="0"/>
      <dgm:spPr/>
    </dgm:pt>
    <dgm:pt modelId="{B11615F7-0AEC-455C-862C-6CA42562FA2C}" type="pres">
      <dgm:prSet presAssocID="{A89F1A9D-B878-4B88-8E90-A683EB7EAFB0}" presName="compNode" presStyleCnt="0"/>
      <dgm:spPr/>
    </dgm:pt>
    <dgm:pt modelId="{FF7E1B29-912F-4C1B-9207-C8868C071A1F}" type="pres">
      <dgm:prSet presAssocID="{A89F1A9D-B878-4B88-8E90-A683EB7EAFB0}" presName="iconBgRect" presStyleLbl="bgShp" presStyleIdx="4" presStyleCnt="5"/>
      <dgm:spPr/>
    </dgm:pt>
    <dgm:pt modelId="{C783976C-EFAD-449D-BBD5-3DC6EEA16294}" type="pres">
      <dgm:prSet presAssocID="{A89F1A9D-B878-4B88-8E90-A683EB7EAFB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ducation"/>
        </a:ext>
      </dgm:extLst>
    </dgm:pt>
    <dgm:pt modelId="{1BB12635-5C89-437E-8140-E1529304F783}" type="pres">
      <dgm:prSet presAssocID="{A89F1A9D-B878-4B88-8E90-A683EB7EAFB0}" presName="spaceRect" presStyleCnt="0"/>
      <dgm:spPr/>
    </dgm:pt>
    <dgm:pt modelId="{E4C9A3E1-53A4-451E-A363-A3CA422B6F2D}" type="pres">
      <dgm:prSet presAssocID="{A89F1A9D-B878-4B88-8E90-A683EB7EAFB0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D32CB05C-1554-41B5-92F7-BA0D54BB370D}" type="presOf" srcId="{917FA11F-4B3B-49FC-9158-C0C500981125}" destId="{D4F35CC8-A237-4115-9AD5-BF3D1999A084}" srcOrd="0" destOrd="0" presId="urn:microsoft.com/office/officeart/2018/5/layout/IconCircleLabelList"/>
    <dgm:cxn modelId="{9C138044-67AA-49BE-8A7F-5F4F1BBAA984}" type="presOf" srcId="{E70FD47A-92F6-4DD6-8580-AF91B5C488D3}" destId="{59780F01-2E12-4E02-ABE1-15E06132BB8F}" srcOrd="0" destOrd="0" presId="urn:microsoft.com/office/officeart/2018/5/layout/IconCircleLabelList"/>
    <dgm:cxn modelId="{6A1E1548-C9F8-40B6-95C9-E04080BEB156}" srcId="{E70FD47A-92F6-4DD6-8580-AF91B5C488D3}" destId="{BEF5C660-8FB7-413C-9435-E8EE79697709}" srcOrd="3" destOrd="0" parTransId="{4BC79D17-BA5E-4B93-A745-91CC630ED4F0}" sibTransId="{96FBB1D2-E60D-4DE4-B78C-0ED3B272F5D5}"/>
    <dgm:cxn modelId="{64BAC16D-9434-4003-A70A-632F87CDD85E}" type="presOf" srcId="{A89F1A9D-B878-4B88-8E90-A683EB7EAFB0}" destId="{E4C9A3E1-53A4-451E-A363-A3CA422B6F2D}" srcOrd="0" destOrd="0" presId="urn:microsoft.com/office/officeart/2018/5/layout/IconCircleLabelList"/>
    <dgm:cxn modelId="{7ABF9788-6A5D-4297-A965-C4109997106A}" srcId="{E70FD47A-92F6-4DD6-8580-AF91B5C488D3}" destId="{A89F1A9D-B878-4B88-8E90-A683EB7EAFB0}" srcOrd="4" destOrd="0" parTransId="{0D2AEA06-066B-40A7-A6B4-EABE3FED8BB4}" sibTransId="{DC70F829-79A9-4F38-87E0-E9CA6FA0E1E1}"/>
    <dgm:cxn modelId="{BC96E38D-5CBE-453F-94B8-28B4E60042EE}" type="presOf" srcId="{7CD6CA97-BFAA-44C6-B14B-C88F90FF0A84}" destId="{FCE62D6E-C11A-445E-BBD9-6E162E9CB0F4}" srcOrd="0" destOrd="0" presId="urn:microsoft.com/office/officeart/2018/5/layout/IconCircleLabelList"/>
    <dgm:cxn modelId="{6CCA7F90-ABF7-4F80-B49F-A7B748335EC6}" srcId="{E70FD47A-92F6-4DD6-8580-AF91B5C488D3}" destId="{7CD6CA97-BFAA-44C6-B14B-C88F90FF0A84}" srcOrd="2" destOrd="0" parTransId="{FB68D568-07A0-488C-A0AF-E3A5F8F1C84C}" sibTransId="{401BE513-B2DE-448F-BD24-EE8CE7386B25}"/>
    <dgm:cxn modelId="{86D13D9B-010D-4890-A0BF-E5FB3D1FD3AE}" srcId="{E70FD47A-92F6-4DD6-8580-AF91B5C488D3}" destId="{7DC8FBFF-1732-4DD1-8474-2B12D7E3227A}" srcOrd="1" destOrd="0" parTransId="{5FBD6DFA-3A6E-45AA-95A3-CA07701BF45F}" sibTransId="{CDF4F356-42D4-4BBB-BCD5-9AF964A34643}"/>
    <dgm:cxn modelId="{3AD84DC8-E5A0-47AE-A933-2F0FE2F36B8D}" type="presOf" srcId="{BEF5C660-8FB7-413C-9435-E8EE79697709}" destId="{56586ED2-A192-4520-9986-466D170B6911}" srcOrd="0" destOrd="0" presId="urn:microsoft.com/office/officeart/2018/5/layout/IconCircleLabelList"/>
    <dgm:cxn modelId="{4BF3FCE1-0084-478F-9FB3-606B8BCBBCB2}" type="presOf" srcId="{7DC8FBFF-1732-4DD1-8474-2B12D7E3227A}" destId="{33C2222D-4578-4064-BDB1-00690493C968}" srcOrd="0" destOrd="0" presId="urn:microsoft.com/office/officeart/2018/5/layout/IconCircleLabelList"/>
    <dgm:cxn modelId="{A5BF04F2-F48F-4C14-B27F-C5A6463A3D9E}" srcId="{E70FD47A-92F6-4DD6-8580-AF91B5C488D3}" destId="{917FA11F-4B3B-49FC-9158-C0C500981125}" srcOrd="0" destOrd="0" parTransId="{61AD0A22-1D40-4EEC-8D3A-F35F1A5A3D26}" sibTransId="{0E0FEADF-7C76-41CA-8307-A33867CD9EF4}"/>
    <dgm:cxn modelId="{76AC58DC-598F-4CE2-8039-7D80EE26EB6F}" type="presParOf" srcId="{59780F01-2E12-4E02-ABE1-15E06132BB8F}" destId="{BCE7934D-DFA6-47F5-9055-527A12384BEC}" srcOrd="0" destOrd="0" presId="urn:microsoft.com/office/officeart/2018/5/layout/IconCircleLabelList"/>
    <dgm:cxn modelId="{A7AA1801-AC59-419E-91ED-C570AF781979}" type="presParOf" srcId="{BCE7934D-DFA6-47F5-9055-527A12384BEC}" destId="{3756D3A3-7E3C-4A75-A278-7032C5CCE958}" srcOrd="0" destOrd="0" presId="urn:microsoft.com/office/officeart/2018/5/layout/IconCircleLabelList"/>
    <dgm:cxn modelId="{8BBD1B1E-E035-4AAB-87E8-A740F34335BB}" type="presParOf" srcId="{BCE7934D-DFA6-47F5-9055-527A12384BEC}" destId="{E8ADFC74-9E43-4F99-8FC8-01F14EA1166C}" srcOrd="1" destOrd="0" presId="urn:microsoft.com/office/officeart/2018/5/layout/IconCircleLabelList"/>
    <dgm:cxn modelId="{3E73E4CA-B6EA-419F-B840-60DA03BC8E07}" type="presParOf" srcId="{BCE7934D-DFA6-47F5-9055-527A12384BEC}" destId="{8FB98919-CBB4-446F-895C-754CB5677E14}" srcOrd="2" destOrd="0" presId="urn:microsoft.com/office/officeart/2018/5/layout/IconCircleLabelList"/>
    <dgm:cxn modelId="{1111BBD0-7F54-4C21-8503-3F03B88F45AF}" type="presParOf" srcId="{BCE7934D-DFA6-47F5-9055-527A12384BEC}" destId="{D4F35CC8-A237-4115-9AD5-BF3D1999A084}" srcOrd="3" destOrd="0" presId="urn:microsoft.com/office/officeart/2018/5/layout/IconCircleLabelList"/>
    <dgm:cxn modelId="{2E412C37-82F3-44B5-8671-439880A5266A}" type="presParOf" srcId="{59780F01-2E12-4E02-ABE1-15E06132BB8F}" destId="{FBEF1B38-C3AA-4BEF-95AF-602AB91A426B}" srcOrd="1" destOrd="0" presId="urn:microsoft.com/office/officeart/2018/5/layout/IconCircleLabelList"/>
    <dgm:cxn modelId="{2A1471C9-AEA1-40DA-A4F4-4C41C2CB432B}" type="presParOf" srcId="{59780F01-2E12-4E02-ABE1-15E06132BB8F}" destId="{421BD127-F170-498F-8FF6-FBF8D939C697}" srcOrd="2" destOrd="0" presId="urn:microsoft.com/office/officeart/2018/5/layout/IconCircleLabelList"/>
    <dgm:cxn modelId="{D011CC6F-1F24-4098-9D3B-25036809FE73}" type="presParOf" srcId="{421BD127-F170-498F-8FF6-FBF8D939C697}" destId="{E712F3E1-4064-48F3-A302-0EA7208A955E}" srcOrd="0" destOrd="0" presId="urn:microsoft.com/office/officeart/2018/5/layout/IconCircleLabelList"/>
    <dgm:cxn modelId="{B19BE06C-BE3F-4F95-AB8A-2399057A8511}" type="presParOf" srcId="{421BD127-F170-498F-8FF6-FBF8D939C697}" destId="{C1AA9EE7-BD6B-44FE-9289-91D7952F5254}" srcOrd="1" destOrd="0" presId="urn:microsoft.com/office/officeart/2018/5/layout/IconCircleLabelList"/>
    <dgm:cxn modelId="{3F2B2E1A-85C8-4F89-99E7-625B71663F5B}" type="presParOf" srcId="{421BD127-F170-498F-8FF6-FBF8D939C697}" destId="{6EAB2BF1-9E95-4C34-8E97-389F296B52A4}" srcOrd="2" destOrd="0" presId="urn:microsoft.com/office/officeart/2018/5/layout/IconCircleLabelList"/>
    <dgm:cxn modelId="{D8DBB77D-C9D3-4A19-B51C-C8EC01E0D497}" type="presParOf" srcId="{421BD127-F170-498F-8FF6-FBF8D939C697}" destId="{33C2222D-4578-4064-BDB1-00690493C968}" srcOrd="3" destOrd="0" presId="urn:microsoft.com/office/officeart/2018/5/layout/IconCircleLabelList"/>
    <dgm:cxn modelId="{CB0F6C37-1101-4080-9D8D-DF3EC6849457}" type="presParOf" srcId="{59780F01-2E12-4E02-ABE1-15E06132BB8F}" destId="{6AC73206-5F2A-405D-B600-B9DAAAC6FBAB}" srcOrd="3" destOrd="0" presId="urn:microsoft.com/office/officeart/2018/5/layout/IconCircleLabelList"/>
    <dgm:cxn modelId="{60813467-588C-4869-988A-B4C86172EE6E}" type="presParOf" srcId="{59780F01-2E12-4E02-ABE1-15E06132BB8F}" destId="{968D37CB-042B-42DD-9ADC-A36A34EB9ECD}" srcOrd="4" destOrd="0" presId="urn:microsoft.com/office/officeart/2018/5/layout/IconCircleLabelList"/>
    <dgm:cxn modelId="{773FC31D-DE13-4CAD-9A11-103DFBFA8973}" type="presParOf" srcId="{968D37CB-042B-42DD-9ADC-A36A34EB9ECD}" destId="{B7B6F147-FA71-4A56-95A0-37136E9DDE48}" srcOrd="0" destOrd="0" presId="urn:microsoft.com/office/officeart/2018/5/layout/IconCircleLabelList"/>
    <dgm:cxn modelId="{52F315F7-64FC-4DBA-BA74-903D6DF63AAA}" type="presParOf" srcId="{968D37CB-042B-42DD-9ADC-A36A34EB9ECD}" destId="{505B0D80-1E9E-4246-9EAA-4F8B36D9B638}" srcOrd="1" destOrd="0" presId="urn:microsoft.com/office/officeart/2018/5/layout/IconCircleLabelList"/>
    <dgm:cxn modelId="{0606DF0C-283B-41B4-9A48-B40196BF5566}" type="presParOf" srcId="{968D37CB-042B-42DD-9ADC-A36A34EB9ECD}" destId="{2DFA79E8-876E-416B-9F67-1FFD73875B21}" srcOrd="2" destOrd="0" presId="urn:microsoft.com/office/officeart/2018/5/layout/IconCircleLabelList"/>
    <dgm:cxn modelId="{410C6455-5604-4E9C-BA25-DBAE0AA3658B}" type="presParOf" srcId="{968D37CB-042B-42DD-9ADC-A36A34EB9ECD}" destId="{FCE62D6E-C11A-445E-BBD9-6E162E9CB0F4}" srcOrd="3" destOrd="0" presId="urn:microsoft.com/office/officeart/2018/5/layout/IconCircleLabelList"/>
    <dgm:cxn modelId="{CB8772DA-FA5E-4294-A0D4-23B92EC60E50}" type="presParOf" srcId="{59780F01-2E12-4E02-ABE1-15E06132BB8F}" destId="{98A4EC80-3901-496F-93D5-87C3FAA4890B}" srcOrd="5" destOrd="0" presId="urn:microsoft.com/office/officeart/2018/5/layout/IconCircleLabelList"/>
    <dgm:cxn modelId="{5AFE23D6-FA9D-4906-BD37-1798F55D772B}" type="presParOf" srcId="{59780F01-2E12-4E02-ABE1-15E06132BB8F}" destId="{893F80E4-94A4-4540-A637-9C96A33066E5}" srcOrd="6" destOrd="0" presId="urn:microsoft.com/office/officeart/2018/5/layout/IconCircleLabelList"/>
    <dgm:cxn modelId="{3AC96FEB-8657-442C-9125-2216273AF708}" type="presParOf" srcId="{893F80E4-94A4-4540-A637-9C96A33066E5}" destId="{4F07C13B-AA77-423F-8A8C-A3410981E3E9}" srcOrd="0" destOrd="0" presId="urn:microsoft.com/office/officeart/2018/5/layout/IconCircleLabelList"/>
    <dgm:cxn modelId="{3EBAECA8-EC96-40C6-840D-6B76C609F42D}" type="presParOf" srcId="{893F80E4-94A4-4540-A637-9C96A33066E5}" destId="{667A13B2-672D-4514-B942-BF8ED1F97C1F}" srcOrd="1" destOrd="0" presId="urn:microsoft.com/office/officeart/2018/5/layout/IconCircleLabelList"/>
    <dgm:cxn modelId="{F3330837-2B5A-4092-BBBD-C189C44F1F34}" type="presParOf" srcId="{893F80E4-94A4-4540-A637-9C96A33066E5}" destId="{E7A07424-6E06-4DF6-BF68-2A4411809726}" srcOrd="2" destOrd="0" presId="urn:microsoft.com/office/officeart/2018/5/layout/IconCircleLabelList"/>
    <dgm:cxn modelId="{66267299-815F-4950-88C0-145101CD9F2D}" type="presParOf" srcId="{893F80E4-94A4-4540-A637-9C96A33066E5}" destId="{56586ED2-A192-4520-9986-466D170B6911}" srcOrd="3" destOrd="0" presId="urn:microsoft.com/office/officeart/2018/5/layout/IconCircleLabelList"/>
    <dgm:cxn modelId="{D21E1E00-811C-49F7-B90A-43AE15F27A33}" type="presParOf" srcId="{59780F01-2E12-4E02-ABE1-15E06132BB8F}" destId="{4AB34421-47BE-4B24-B36C-91693FAC01CD}" srcOrd="7" destOrd="0" presId="urn:microsoft.com/office/officeart/2018/5/layout/IconCircleLabelList"/>
    <dgm:cxn modelId="{387AF809-3979-4391-863A-084D126BB640}" type="presParOf" srcId="{59780F01-2E12-4E02-ABE1-15E06132BB8F}" destId="{B11615F7-0AEC-455C-862C-6CA42562FA2C}" srcOrd="8" destOrd="0" presId="urn:microsoft.com/office/officeart/2018/5/layout/IconCircleLabelList"/>
    <dgm:cxn modelId="{6D0F506C-2754-498A-BB44-5F191DBC39E3}" type="presParOf" srcId="{B11615F7-0AEC-455C-862C-6CA42562FA2C}" destId="{FF7E1B29-912F-4C1B-9207-C8868C071A1F}" srcOrd="0" destOrd="0" presId="urn:microsoft.com/office/officeart/2018/5/layout/IconCircleLabelList"/>
    <dgm:cxn modelId="{CEC38202-AFF1-43E5-9114-6635BE1B6836}" type="presParOf" srcId="{B11615F7-0AEC-455C-862C-6CA42562FA2C}" destId="{C783976C-EFAD-449D-BBD5-3DC6EEA16294}" srcOrd="1" destOrd="0" presId="urn:microsoft.com/office/officeart/2018/5/layout/IconCircleLabelList"/>
    <dgm:cxn modelId="{BE874486-DE96-4C34-A897-BEC55CAB99CB}" type="presParOf" srcId="{B11615F7-0AEC-455C-862C-6CA42562FA2C}" destId="{1BB12635-5C89-437E-8140-E1529304F783}" srcOrd="2" destOrd="0" presId="urn:microsoft.com/office/officeart/2018/5/layout/IconCircleLabelList"/>
    <dgm:cxn modelId="{98647A93-4F03-476A-8312-9ADF13C47797}" type="presParOf" srcId="{B11615F7-0AEC-455C-862C-6CA42562FA2C}" destId="{E4C9A3E1-53A4-451E-A363-A3CA422B6F2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FF63E3-4738-4404-B2F3-75F18ED439FB}">
      <dsp:nvSpPr>
        <dsp:cNvPr id="0" name=""/>
        <dsp:cNvSpPr/>
      </dsp:nvSpPr>
      <dsp:spPr>
        <a:xfrm>
          <a:off x="205509" y="619429"/>
          <a:ext cx="911674" cy="91167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DD564A-47F4-4567-B164-7003B370998D}">
      <dsp:nvSpPr>
        <dsp:cNvPr id="0" name=""/>
        <dsp:cNvSpPr/>
      </dsp:nvSpPr>
      <dsp:spPr>
        <a:xfrm>
          <a:off x="396960" y="810880"/>
          <a:ext cx="528770" cy="5287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27B442-0FD8-4EBF-BD11-2DC35E8C24ED}">
      <dsp:nvSpPr>
        <dsp:cNvPr id="0" name=""/>
        <dsp:cNvSpPr/>
      </dsp:nvSpPr>
      <dsp:spPr>
        <a:xfrm>
          <a:off x="1312541" y="619429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Cash – Liquidity &amp; power to buy anything</a:t>
          </a:r>
          <a:endParaRPr lang="en-US" sz="1900" kern="1200"/>
        </a:p>
      </dsp:txBody>
      <dsp:txXfrm>
        <a:off x="1312541" y="619429"/>
        <a:ext cx="2148945" cy="911674"/>
      </dsp:txXfrm>
    </dsp:sp>
    <dsp:sp modelId="{D8B7E281-C482-455A-BD8E-B7820C7A366A}">
      <dsp:nvSpPr>
        <dsp:cNvPr id="0" name=""/>
        <dsp:cNvSpPr/>
      </dsp:nvSpPr>
      <dsp:spPr>
        <a:xfrm>
          <a:off x="3835925" y="619429"/>
          <a:ext cx="911674" cy="9116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18BC42-FE1A-4E19-A3F1-73665C2F03E6}">
      <dsp:nvSpPr>
        <dsp:cNvPr id="0" name=""/>
        <dsp:cNvSpPr/>
      </dsp:nvSpPr>
      <dsp:spPr>
        <a:xfrm>
          <a:off x="4027376" y="810880"/>
          <a:ext cx="528770" cy="5287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884C33-4EE4-4A2B-BB2B-525CEC93C41B}">
      <dsp:nvSpPr>
        <dsp:cNvPr id="0" name=""/>
        <dsp:cNvSpPr/>
      </dsp:nvSpPr>
      <dsp:spPr>
        <a:xfrm>
          <a:off x="4942957" y="619429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Equity – Ownership into a business</a:t>
          </a:r>
          <a:endParaRPr lang="en-US" sz="1900" kern="1200"/>
        </a:p>
      </dsp:txBody>
      <dsp:txXfrm>
        <a:off x="4942957" y="619429"/>
        <a:ext cx="2148945" cy="911674"/>
      </dsp:txXfrm>
    </dsp:sp>
    <dsp:sp modelId="{A2C29FDE-D948-4287-A9CD-FBCF20E59C05}">
      <dsp:nvSpPr>
        <dsp:cNvPr id="0" name=""/>
        <dsp:cNvSpPr/>
      </dsp:nvSpPr>
      <dsp:spPr>
        <a:xfrm>
          <a:off x="7466341" y="619429"/>
          <a:ext cx="911674" cy="91167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652616-EE3E-49F9-B262-F2F1304683EE}">
      <dsp:nvSpPr>
        <dsp:cNvPr id="0" name=""/>
        <dsp:cNvSpPr/>
      </dsp:nvSpPr>
      <dsp:spPr>
        <a:xfrm>
          <a:off x="7657792" y="810880"/>
          <a:ext cx="528770" cy="5287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AA8476-431B-435A-9BFE-69926FC9294A}">
      <dsp:nvSpPr>
        <dsp:cNvPr id="0" name=""/>
        <dsp:cNvSpPr/>
      </dsp:nvSpPr>
      <dsp:spPr>
        <a:xfrm>
          <a:off x="8573374" y="619429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Fixed Income – Lending money to someone</a:t>
          </a:r>
          <a:endParaRPr lang="en-US" sz="1900" kern="1200"/>
        </a:p>
      </dsp:txBody>
      <dsp:txXfrm>
        <a:off x="8573374" y="619429"/>
        <a:ext cx="2148945" cy="911674"/>
      </dsp:txXfrm>
    </dsp:sp>
    <dsp:sp modelId="{437CB33E-1ADA-45A9-8691-FFD9B72B311E}">
      <dsp:nvSpPr>
        <dsp:cNvPr id="0" name=""/>
        <dsp:cNvSpPr/>
      </dsp:nvSpPr>
      <dsp:spPr>
        <a:xfrm>
          <a:off x="205509" y="2158301"/>
          <a:ext cx="911674" cy="91167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E35E20-EF98-471A-A826-26227845E1EC}">
      <dsp:nvSpPr>
        <dsp:cNvPr id="0" name=""/>
        <dsp:cNvSpPr/>
      </dsp:nvSpPr>
      <dsp:spPr>
        <a:xfrm>
          <a:off x="396960" y="2349753"/>
          <a:ext cx="528770" cy="52877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FC7795-C3CE-42B4-9DB7-86E2A05AE076}">
      <dsp:nvSpPr>
        <dsp:cNvPr id="0" name=""/>
        <dsp:cNvSpPr/>
      </dsp:nvSpPr>
      <dsp:spPr>
        <a:xfrm>
          <a:off x="1312541" y="2158301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Real Estate - Ownership of physical space</a:t>
          </a:r>
          <a:endParaRPr lang="en-US" sz="1900" kern="1200"/>
        </a:p>
      </dsp:txBody>
      <dsp:txXfrm>
        <a:off x="1312541" y="2158301"/>
        <a:ext cx="2148945" cy="911674"/>
      </dsp:txXfrm>
    </dsp:sp>
    <dsp:sp modelId="{2F00330D-4775-428B-9C97-ECDF90D8E707}">
      <dsp:nvSpPr>
        <dsp:cNvPr id="0" name=""/>
        <dsp:cNvSpPr/>
      </dsp:nvSpPr>
      <dsp:spPr>
        <a:xfrm>
          <a:off x="3835925" y="2158301"/>
          <a:ext cx="911674" cy="91167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72DC50-D296-4CE7-9EC3-B68AE4B748CB}">
      <dsp:nvSpPr>
        <dsp:cNvPr id="0" name=""/>
        <dsp:cNvSpPr/>
      </dsp:nvSpPr>
      <dsp:spPr>
        <a:xfrm>
          <a:off x="4027376" y="2349753"/>
          <a:ext cx="528770" cy="52877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059B99-38E2-444B-911A-1A7B5D97FFFB}">
      <dsp:nvSpPr>
        <dsp:cNvPr id="0" name=""/>
        <dsp:cNvSpPr/>
      </dsp:nvSpPr>
      <dsp:spPr>
        <a:xfrm>
          <a:off x="4942957" y="2158301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Commodities  - Ownership of goods which has an end use</a:t>
          </a:r>
          <a:endParaRPr lang="en-US" sz="1900" kern="1200"/>
        </a:p>
      </dsp:txBody>
      <dsp:txXfrm>
        <a:off x="4942957" y="2158301"/>
        <a:ext cx="2148945" cy="9116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D96F8A-98F7-47AE-9A01-0B7ABEAA99DD}">
      <dsp:nvSpPr>
        <dsp:cNvPr id="0" name=""/>
        <dsp:cNvSpPr/>
      </dsp:nvSpPr>
      <dsp:spPr>
        <a:xfrm>
          <a:off x="3735" y="1170774"/>
          <a:ext cx="1820059" cy="1155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E646CA-7DBE-48BF-B796-36C35ADBDFB9}">
      <dsp:nvSpPr>
        <dsp:cNvPr id="0" name=""/>
        <dsp:cNvSpPr/>
      </dsp:nvSpPr>
      <dsp:spPr>
        <a:xfrm>
          <a:off x="205963" y="1362892"/>
          <a:ext cx="1820059" cy="115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Institutions</a:t>
          </a:r>
          <a:endParaRPr lang="en-US" sz="2400" kern="1200"/>
        </a:p>
      </dsp:txBody>
      <dsp:txXfrm>
        <a:off x="239813" y="1396742"/>
        <a:ext cx="1752359" cy="1088037"/>
      </dsp:txXfrm>
    </dsp:sp>
    <dsp:sp modelId="{3AAD27FC-C2DC-49EC-9F55-90C5E7954292}">
      <dsp:nvSpPr>
        <dsp:cNvPr id="0" name=""/>
        <dsp:cNvSpPr/>
      </dsp:nvSpPr>
      <dsp:spPr>
        <a:xfrm>
          <a:off x="2228252" y="1170774"/>
          <a:ext cx="1820059" cy="1155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857387-07BF-480E-B05B-C13010E01CED}">
      <dsp:nvSpPr>
        <dsp:cNvPr id="0" name=""/>
        <dsp:cNvSpPr/>
      </dsp:nvSpPr>
      <dsp:spPr>
        <a:xfrm>
          <a:off x="2430481" y="1362892"/>
          <a:ext cx="1820059" cy="115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Retailers</a:t>
          </a:r>
          <a:endParaRPr lang="en-US" sz="2400" kern="1200"/>
        </a:p>
      </dsp:txBody>
      <dsp:txXfrm>
        <a:off x="2464331" y="1396742"/>
        <a:ext cx="1752359" cy="1088037"/>
      </dsp:txXfrm>
    </dsp:sp>
    <dsp:sp modelId="{400D3ACC-13AE-4F22-BD1D-AFC41007CF3D}">
      <dsp:nvSpPr>
        <dsp:cNvPr id="0" name=""/>
        <dsp:cNvSpPr/>
      </dsp:nvSpPr>
      <dsp:spPr>
        <a:xfrm>
          <a:off x="4452770" y="1170774"/>
          <a:ext cx="1820059" cy="1155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A409AF-E215-4A26-9076-F123732E6244}">
      <dsp:nvSpPr>
        <dsp:cNvPr id="0" name=""/>
        <dsp:cNvSpPr/>
      </dsp:nvSpPr>
      <dsp:spPr>
        <a:xfrm>
          <a:off x="4654999" y="1362892"/>
          <a:ext cx="1820059" cy="115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Brokers</a:t>
          </a:r>
          <a:endParaRPr lang="en-US" sz="2400" kern="1200"/>
        </a:p>
      </dsp:txBody>
      <dsp:txXfrm>
        <a:off x="4688849" y="1396742"/>
        <a:ext cx="1752359" cy="1088037"/>
      </dsp:txXfrm>
    </dsp:sp>
    <dsp:sp modelId="{74E8B8F9-931C-4CF9-9C21-3494241A8548}">
      <dsp:nvSpPr>
        <dsp:cNvPr id="0" name=""/>
        <dsp:cNvSpPr/>
      </dsp:nvSpPr>
      <dsp:spPr>
        <a:xfrm>
          <a:off x="6677287" y="1170774"/>
          <a:ext cx="1820059" cy="1155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E0AB78-F0BD-4085-BD2D-F4C5685A58C7}">
      <dsp:nvSpPr>
        <dsp:cNvPr id="0" name=""/>
        <dsp:cNvSpPr/>
      </dsp:nvSpPr>
      <dsp:spPr>
        <a:xfrm>
          <a:off x="6879516" y="1362892"/>
          <a:ext cx="1820059" cy="115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Exchange</a:t>
          </a:r>
          <a:endParaRPr lang="en-US" sz="2400" kern="1200"/>
        </a:p>
      </dsp:txBody>
      <dsp:txXfrm>
        <a:off x="6913366" y="1396742"/>
        <a:ext cx="1752359" cy="1088037"/>
      </dsp:txXfrm>
    </dsp:sp>
    <dsp:sp modelId="{D731CAC8-4D45-4794-A202-DD666E5F3945}">
      <dsp:nvSpPr>
        <dsp:cNvPr id="0" name=""/>
        <dsp:cNvSpPr/>
      </dsp:nvSpPr>
      <dsp:spPr>
        <a:xfrm>
          <a:off x="8901805" y="1170774"/>
          <a:ext cx="1820059" cy="1155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7D86AD-A422-428C-AFF2-34E564CAADBD}">
      <dsp:nvSpPr>
        <dsp:cNvPr id="0" name=""/>
        <dsp:cNvSpPr/>
      </dsp:nvSpPr>
      <dsp:spPr>
        <a:xfrm>
          <a:off x="9104034" y="1362892"/>
          <a:ext cx="1820059" cy="115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Depositories</a:t>
          </a:r>
          <a:br>
            <a:rPr lang="en-US" sz="2400" kern="1200"/>
          </a:br>
          <a:endParaRPr lang="en-US" sz="2400" kern="1200"/>
        </a:p>
      </dsp:txBody>
      <dsp:txXfrm>
        <a:off x="9137884" y="1396742"/>
        <a:ext cx="1752359" cy="10880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56D3A3-7E3C-4A75-A278-7032C5CCE958}">
      <dsp:nvSpPr>
        <dsp:cNvPr id="0" name=""/>
        <dsp:cNvSpPr/>
      </dsp:nvSpPr>
      <dsp:spPr>
        <a:xfrm>
          <a:off x="684914" y="764702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ADFC74-9E43-4F99-8FC8-01F14EA1166C}">
      <dsp:nvSpPr>
        <dsp:cNvPr id="0" name=""/>
        <dsp:cNvSpPr/>
      </dsp:nvSpPr>
      <dsp:spPr>
        <a:xfrm>
          <a:off x="918914" y="99870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F35CC8-A237-4115-9AD5-BF3D1999A084}">
      <dsp:nvSpPr>
        <dsp:cNvPr id="0" name=""/>
        <dsp:cNvSpPr/>
      </dsp:nvSpPr>
      <dsp:spPr>
        <a:xfrm>
          <a:off x="333914" y="22047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900" kern="1200"/>
            <a:t>Balance Sheet</a:t>
          </a:r>
        </a:p>
      </dsp:txBody>
      <dsp:txXfrm>
        <a:off x="333914" y="2204702"/>
        <a:ext cx="1800000" cy="720000"/>
      </dsp:txXfrm>
    </dsp:sp>
    <dsp:sp modelId="{E712F3E1-4064-48F3-A302-0EA7208A955E}">
      <dsp:nvSpPr>
        <dsp:cNvPr id="0" name=""/>
        <dsp:cNvSpPr/>
      </dsp:nvSpPr>
      <dsp:spPr>
        <a:xfrm>
          <a:off x="2799914" y="764702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AA9EE7-BD6B-44FE-9289-91D7952F5254}">
      <dsp:nvSpPr>
        <dsp:cNvPr id="0" name=""/>
        <dsp:cNvSpPr/>
      </dsp:nvSpPr>
      <dsp:spPr>
        <a:xfrm>
          <a:off x="3033914" y="99870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C2222D-4578-4064-BDB1-00690493C968}">
      <dsp:nvSpPr>
        <dsp:cNvPr id="0" name=""/>
        <dsp:cNvSpPr/>
      </dsp:nvSpPr>
      <dsp:spPr>
        <a:xfrm>
          <a:off x="2448914" y="22047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900" kern="1200"/>
            <a:t>P&amp;L Statement</a:t>
          </a:r>
        </a:p>
      </dsp:txBody>
      <dsp:txXfrm>
        <a:off x="2448914" y="2204702"/>
        <a:ext cx="1800000" cy="720000"/>
      </dsp:txXfrm>
    </dsp:sp>
    <dsp:sp modelId="{B7B6F147-FA71-4A56-95A0-37136E9DDE48}">
      <dsp:nvSpPr>
        <dsp:cNvPr id="0" name=""/>
        <dsp:cNvSpPr/>
      </dsp:nvSpPr>
      <dsp:spPr>
        <a:xfrm>
          <a:off x="4914914" y="764702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5B0D80-1E9E-4246-9EAA-4F8B36D9B638}">
      <dsp:nvSpPr>
        <dsp:cNvPr id="0" name=""/>
        <dsp:cNvSpPr/>
      </dsp:nvSpPr>
      <dsp:spPr>
        <a:xfrm>
          <a:off x="5148914" y="99870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E62D6E-C11A-445E-BBD9-6E162E9CB0F4}">
      <dsp:nvSpPr>
        <dsp:cNvPr id="0" name=""/>
        <dsp:cNvSpPr/>
      </dsp:nvSpPr>
      <dsp:spPr>
        <a:xfrm>
          <a:off x="4563914" y="22047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900" kern="1200"/>
            <a:t>Cash flow Statement</a:t>
          </a:r>
        </a:p>
      </dsp:txBody>
      <dsp:txXfrm>
        <a:off x="4563914" y="2204702"/>
        <a:ext cx="1800000" cy="720000"/>
      </dsp:txXfrm>
    </dsp:sp>
    <dsp:sp modelId="{4F07C13B-AA77-423F-8A8C-A3410981E3E9}">
      <dsp:nvSpPr>
        <dsp:cNvPr id="0" name=""/>
        <dsp:cNvSpPr/>
      </dsp:nvSpPr>
      <dsp:spPr>
        <a:xfrm>
          <a:off x="7029914" y="764702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7A13B2-672D-4514-B942-BF8ED1F97C1F}">
      <dsp:nvSpPr>
        <dsp:cNvPr id="0" name=""/>
        <dsp:cNvSpPr/>
      </dsp:nvSpPr>
      <dsp:spPr>
        <a:xfrm>
          <a:off x="7263914" y="99870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586ED2-A192-4520-9986-466D170B6911}">
      <dsp:nvSpPr>
        <dsp:cNvPr id="0" name=""/>
        <dsp:cNvSpPr/>
      </dsp:nvSpPr>
      <dsp:spPr>
        <a:xfrm>
          <a:off x="6678914" y="22047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900" kern="1200"/>
            <a:t>Financial Ratios</a:t>
          </a:r>
        </a:p>
      </dsp:txBody>
      <dsp:txXfrm>
        <a:off x="6678914" y="2204702"/>
        <a:ext cx="1800000" cy="720000"/>
      </dsp:txXfrm>
    </dsp:sp>
    <dsp:sp modelId="{FF7E1B29-912F-4C1B-9207-C8868C071A1F}">
      <dsp:nvSpPr>
        <dsp:cNvPr id="0" name=""/>
        <dsp:cNvSpPr/>
      </dsp:nvSpPr>
      <dsp:spPr>
        <a:xfrm>
          <a:off x="9144914" y="764702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83976C-EFAD-449D-BBD5-3DC6EEA16294}">
      <dsp:nvSpPr>
        <dsp:cNvPr id="0" name=""/>
        <dsp:cNvSpPr/>
      </dsp:nvSpPr>
      <dsp:spPr>
        <a:xfrm>
          <a:off x="9378914" y="998702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C9A3E1-53A4-451E-A363-A3CA422B6F2D}">
      <dsp:nvSpPr>
        <dsp:cNvPr id="0" name=""/>
        <dsp:cNvSpPr/>
      </dsp:nvSpPr>
      <dsp:spPr>
        <a:xfrm>
          <a:off x="8793914" y="22047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900" kern="1200"/>
            <a:t>Understanding Business</a:t>
          </a:r>
        </a:p>
      </dsp:txBody>
      <dsp:txXfrm>
        <a:off x="8793914" y="2204702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1T04:51:56.7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D0419-79F1-4DAB-A1AC-F01CDF630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1CB95F-F42B-4B30-A7AD-2550644951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DD2CB-E0BD-45F0-B826-43FF5A018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B059A-4352-440E-8AD7-2F85A23F7DE5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D1D04-2AEB-48D3-A5D3-739AA07AB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62725-7A5B-4B04-9572-C6DD4F57D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9BB75-2A1A-4B6C-B808-D3DFC87E2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945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19078-3973-4221-865F-BC95715EA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3FCBF-B95E-4BB2-AAE9-24C32C8BB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0FB72-5860-436B-9EE9-6EBFB256F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B059A-4352-440E-8AD7-2F85A23F7DE5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1589F-EC83-4742-B64C-248A52029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75FE8-0141-4550-A986-881C8278C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9BB75-2A1A-4B6C-B808-D3DFC87E2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37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22602-B854-4D91-B6EE-BFE42A0CA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01FC4-B4C7-4CB9-ADFC-4C7A3C712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F4F90-BBD3-487F-83A8-B6726A3F6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B059A-4352-440E-8AD7-2F85A23F7DE5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14E58-C96C-4078-BAB5-4F7F5CDFB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8774F-FB2A-4F5B-B71F-989569F3B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9BB75-2A1A-4B6C-B808-D3DFC87E2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407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30E54-CD5B-4617-9710-4413DDE11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E1DB8-0F1A-4F21-8402-B8ECE77E9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B61328-A505-4128-919C-BB44F3B7D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55BD45-2DE0-4FF5-BAC4-EAA040C38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B059A-4352-440E-8AD7-2F85A23F7DE5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C06E3E-2BF5-4F0C-A08B-BC452CC32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A60A5-83AF-4342-A938-09951B7B5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9BB75-2A1A-4B6C-B808-D3DFC87E2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1282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F98A4-350C-45CC-A1A0-C8795EADA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A746A6-6A16-459D-B98C-EDC0AAFC3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4DCB8F-A583-4D78-9BCA-AA99B6FF3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FBA8CE-3150-4E16-8D79-1B2318F789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4EBA14-AE74-468C-BCFC-292792BF19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334B87-8A3B-4045-B419-DD8E0156F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B059A-4352-440E-8AD7-2F85A23F7DE5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FFC420-F18A-487E-BEB4-400536D8E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0C53DC-62CB-446F-8ADB-AC17BB030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9BB75-2A1A-4B6C-B808-D3DFC87E2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6638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BE956-E543-4FB0-A3AA-63431F5F0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69FAB0-EBEF-4CC4-9515-7F3AB1DD2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B059A-4352-440E-8AD7-2F85A23F7DE5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AD019E-06BE-4D3F-B1DA-4C6B33187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832F80-BD44-4D33-8CCB-E5A3BCE58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9BB75-2A1A-4B6C-B808-D3DFC87E2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74968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D93BFA-1B57-43A8-BCFA-0AEBC331B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B059A-4352-440E-8AD7-2F85A23F7DE5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C6CB59-570F-4E34-B891-46DA35C6F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DDABEC-AD42-4C70-BFB5-85122D9F3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9BB75-2A1A-4B6C-B808-D3DFC87E2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2553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687FF-2579-425D-9CE7-1CF0B2562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3725C-B18E-4BAF-A428-780C82544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E8C82C-3F3B-4EFB-81B9-0FFD6E82C6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C34494-515C-48E1-83C9-B48C9C3D3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B059A-4352-440E-8AD7-2F85A23F7DE5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6E130A-E42C-436A-8ADF-18659EED5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6F9C6-311C-48F6-90BD-8A84F6EA9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9BB75-2A1A-4B6C-B808-D3DFC87E2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218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9325D-6444-4186-B640-922548E7A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4AF133-857A-49D6-9126-707CAB34EF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7A5934-67C7-4524-9330-12A5CDD2C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1910B-04C2-4590-9947-1A8F1810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B059A-4352-440E-8AD7-2F85A23F7DE5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F2A80-5987-4388-9DBB-A904E3BAB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A62E40-6B27-43E3-B755-567B99BAC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9BB75-2A1A-4B6C-B808-D3DFC87E2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9335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0BDC4-F981-4259-89F1-D6119F73E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E9EDCC-60B4-40ED-9F30-AB5817EF2F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B974B-DA0E-4420-BBBE-DD6520C7B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B059A-4352-440E-8AD7-2F85A23F7DE5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7E7C4-7AAC-49FF-B3DF-7A7BA221A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D60BD-D181-4228-9D44-FDF7099A8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9BB75-2A1A-4B6C-B808-D3DFC87E2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0366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2E8A73-DCC0-4427-B1D9-A3125E841C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8A3AC-E9F5-4532-BD78-DFDE6A163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0E866-48A5-4234-9742-CC52572F0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B059A-4352-440E-8AD7-2F85A23F7DE5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68120-39E7-4865-8ED4-4079D83F7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9013B-7DC9-4A95-86B2-3BBFC012C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9BB75-2A1A-4B6C-B808-D3DFC87E2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405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BDF43D-8EE0-447D-9411-C9ACFDF1C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CAFB7A-EDFE-47FA-B393-D6A4954D9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15DE9-0DC0-46D4-9226-B03AFAEABA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B059A-4352-440E-8AD7-2F85A23F7DE5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A6241-E0A7-40C4-B7CE-5A269C4CB1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E26A6-09BF-490C-AF05-C80F234D9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9BB75-2A1A-4B6C-B808-D3DFC87E2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068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5" name="Rectangle 124">
            <a:extLst>
              <a:ext uri="{FF2B5EF4-FFF2-40B4-BE49-F238E27FC236}">
                <a16:creationId xmlns:a16="http://schemas.microsoft.com/office/drawing/2014/main" id="{8D0D6D3E-D7F9-4591-9CA9-DDF4DB1F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4E8AE-4341-0F46-9A63-25DBC433F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39" y="1012536"/>
            <a:ext cx="4613300" cy="31632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             INVESTING FOR BEGINNERS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6000">
                <a:srgbClr val="000000"/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3611463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6000"/>
                </a:schemeClr>
              </a:gs>
              <a:gs pos="100000">
                <a:srgbClr val="000000">
                  <a:alpha val="52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230721" y="-107390"/>
            <a:ext cx="3853890" cy="4068665"/>
          </a:xfrm>
          <a:prstGeom prst="rect">
            <a:avLst/>
          </a:prstGeom>
          <a:gradFill>
            <a:gsLst>
              <a:gs pos="0">
                <a:srgbClr val="000000">
                  <a:alpha val="34000"/>
                </a:srgbClr>
              </a:gs>
              <a:gs pos="96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" name="Picture 70" descr="A black umbrella over a piggybank">
            <a:extLst>
              <a:ext uri="{FF2B5EF4-FFF2-40B4-BE49-F238E27FC236}">
                <a16:creationId xmlns:a16="http://schemas.microsoft.com/office/drawing/2014/main" id="{94AD4E6B-8C8B-5C9A-5E18-CD8B4A0BA9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34" r="11268" b="2"/>
          <a:stretch/>
        </p:blipFill>
        <p:spPr>
          <a:xfrm>
            <a:off x="6096000" y="1012536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161CDCF-9A10-6F41-80CB-20ABF81D6656}"/>
                  </a:ext>
                </a:extLst>
              </p14:cNvPr>
              <p14:cNvContentPartPr/>
              <p14:nvPr/>
            </p14:nvContentPartPr>
            <p14:xfrm>
              <a:off x="-162344" y="74379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161CDCF-9A10-6F41-80CB-20ABF81D665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66664" y="70059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012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B1A28F-7015-BB9D-4037-038E1AFB8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GB" sz="4800" dirty="0">
                <a:solidFill>
                  <a:srgbClr val="FFFFFF"/>
                </a:solidFill>
                <a:cs typeface="Calibri Light"/>
              </a:rPr>
              <a:t>ASSETS</a:t>
            </a:r>
            <a:endParaRPr lang="en-GB" sz="4800" dirty="0">
              <a:solidFill>
                <a:srgbClr val="FFFFFF"/>
              </a:solidFill>
            </a:endParaRP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498863DA-07A4-42F8-7913-409A04FC20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0520556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5409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022727-E734-DAFD-0F1F-7F4C41197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GB" sz="4000">
                <a:solidFill>
                  <a:srgbClr val="FFFFFF"/>
                </a:solidFill>
                <a:ea typeface="+mj-lt"/>
                <a:cs typeface="+mj-lt"/>
              </a:rPr>
              <a:t>MARKET PARTICIPANTS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40C655F6-373A-6E38-10C6-3D30DD41F0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5262135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5794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8" name="Rectangle 21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608559-7F3F-47C1-811F-25EF23098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FUNDAMENTAL ANALYSIS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926DD954-AA9E-4C6E-9CEE-24DDCE9AFB6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45923234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6076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7F1AF47-AE98-4034-BD91-1976FA4D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EC0EE2B-2029-48DD-893D-F528E651B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45AE1D08-1ED1-4F59-B42F-4D8EA33DC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A79B912-88EA-4640-BDEB-51B3B11A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190D80-2756-E64D-9FE3-E114E20B0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180" y="2862471"/>
            <a:ext cx="3041803" cy="29078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TECHNICAL ANALYSIS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BA1AB659-1C88-2F4D-B259-3821DEFF9C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68"/>
          <a:stretch/>
        </p:blipFill>
        <p:spPr>
          <a:xfrm>
            <a:off x="4601040" y="1038485"/>
            <a:ext cx="3387578" cy="2135351"/>
          </a:xfrm>
          <a:prstGeom prst="rect">
            <a:avLst/>
          </a:prstGeom>
        </p:spPr>
      </p:pic>
      <p:pic>
        <p:nvPicPr>
          <p:cNvPr id="8" name="Picture 7" descr="A picture containing clock&#10;&#10;Description automatically generated">
            <a:extLst>
              <a:ext uri="{FF2B5EF4-FFF2-40B4-BE49-F238E27FC236}">
                <a16:creationId xmlns:a16="http://schemas.microsoft.com/office/drawing/2014/main" id="{E7785FFC-C9E2-504E-8451-326DB73921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930" y="1045176"/>
            <a:ext cx="3419533" cy="2128658"/>
          </a:xfrm>
          <a:prstGeom prst="rect">
            <a:avLst/>
          </a:prstGeom>
        </p:spPr>
      </p:pic>
      <p:pic>
        <p:nvPicPr>
          <p:cNvPr id="10" name="Picture 9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CC59C1A6-DB88-164F-A13F-094CFFBD5A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404" y="3429000"/>
            <a:ext cx="5661695" cy="288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125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4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5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5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5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Freeform: Shape 5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CD2489-5A7C-4021-A65B-AFC586C62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  <a:prstGeom prst="ellipse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Analysis-Candlesticks	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69790E7-F683-42E1-9A2F-CFA5E5F950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8" t="8630"/>
          <a:stretch/>
        </p:blipFill>
        <p:spPr>
          <a:xfrm>
            <a:off x="4502428" y="2317068"/>
            <a:ext cx="7225748" cy="222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646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86783A-733F-4D86-974A-3BD3B45B7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Types of candlesticks  </a:t>
            </a:r>
          </a:p>
        </p:txBody>
      </p:sp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D655C4DD-97EA-4EC9-8F3F-8CAF494A4F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737"/>
          <a:stretch/>
        </p:blipFill>
        <p:spPr>
          <a:xfrm>
            <a:off x="715748" y="2306432"/>
            <a:ext cx="5131088" cy="3747624"/>
          </a:xfrm>
          <a:prstGeom prst="rect">
            <a:avLst/>
          </a:prstGeom>
        </p:spPr>
      </p:pic>
      <p:pic>
        <p:nvPicPr>
          <p:cNvPr id="4" name="Picture 3" descr="A picture containing waterfall chart&#10;&#10;Description automatically generated">
            <a:extLst>
              <a:ext uri="{FF2B5EF4-FFF2-40B4-BE49-F238E27FC236}">
                <a16:creationId xmlns:a16="http://schemas.microsoft.com/office/drawing/2014/main" id="{FDF60459-0B8B-498F-A511-7D0D7DDC62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6" r="126" b="11737"/>
          <a:stretch/>
        </p:blipFill>
        <p:spPr>
          <a:xfrm>
            <a:off x="6345165" y="2217815"/>
            <a:ext cx="3858421" cy="399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037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35A1E3-DA52-48C3-96C7-12C04D58F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Candlesticks Pattern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989BADD4-013E-4250-9591-727980C0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32" t="4867" r="15050"/>
          <a:stretch/>
        </p:blipFill>
        <p:spPr>
          <a:xfrm>
            <a:off x="1558164" y="2181426"/>
            <a:ext cx="4288673" cy="3997637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26EC4FB3-88FF-49D5-A1B5-923F5E9E7B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79" t="3763" r="-4503" b="-3763"/>
          <a:stretch/>
        </p:blipFill>
        <p:spPr>
          <a:xfrm>
            <a:off x="6345165" y="2217815"/>
            <a:ext cx="4419873" cy="39978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31711E-8688-E63C-8262-8FC6FC33066F}"/>
              </a:ext>
            </a:extLst>
          </p:cNvPr>
          <p:cNvSpPr txBox="1"/>
          <p:nvPr/>
        </p:nvSpPr>
        <p:spPr>
          <a:xfrm>
            <a:off x="2500489" y="185137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cs typeface="Calibri"/>
              </a:rPr>
              <a:t>Double Top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5AE0A3-49DD-40C7-7328-81E38F396616}"/>
              </a:ext>
            </a:extLst>
          </p:cNvPr>
          <p:cNvSpPr txBox="1"/>
          <p:nvPr/>
        </p:nvSpPr>
        <p:spPr>
          <a:xfrm>
            <a:off x="7520164" y="1858785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Double Bottom</a:t>
            </a:r>
          </a:p>
          <a:p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95798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A5FA89-8D30-5EFB-37BC-96DE1FD96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Thankyou 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14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Office Theme</vt:lpstr>
      <vt:lpstr>             INVESTING FOR BEGINNERS</vt:lpstr>
      <vt:lpstr>ASSETS</vt:lpstr>
      <vt:lpstr>MARKET PARTICIPANTS</vt:lpstr>
      <vt:lpstr>FUNDAMENTAL ANALYSIS</vt:lpstr>
      <vt:lpstr>TECHNICAL ANALYSIS</vt:lpstr>
      <vt:lpstr>Analysis-Candlesticks  </vt:lpstr>
      <vt:lpstr>Types of candlesticks  </vt:lpstr>
      <vt:lpstr>Candlesticks Pattern</vt:lpstr>
      <vt:lpstr>Thankyou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141</cp:revision>
  <dcterms:created xsi:type="dcterms:W3CDTF">2022-04-20T14:18:57Z</dcterms:created>
  <dcterms:modified xsi:type="dcterms:W3CDTF">2022-04-20T14:57:10Z</dcterms:modified>
</cp:coreProperties>
</file>