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E3C-A634-4531-B812-E6738134996B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B6485-C3B2-4BB5-8253-445B07CBC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84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E3C-A634-4531-B812-E6738134996B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B6485-C3B2-4BB5-8253-445B07CBC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42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E3C-A634-4531-B812-E6738134996B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B6485-C3B2-4BB5-8253-445B07CBC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6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E3C-A634-4531-B812-E6738134996B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B6485-C3B2-4BB5-8253-445B07CBC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64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E3C-A634-4531-B812-E6738134996B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B6485-C3B2-4BB5-8253-445B07CBC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88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E3C-A634-4531-B812-E6738134996B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B6485-C3B2-4BB5-8253-445B07CBC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17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E3C-A634-4531-B812-E6738134996B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B6485-C3B2-4BB5-8253-445B07CBC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0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E3C-A634-4531-B812-E6738134996B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B6485-C3B2-4BB5-8253-445B07CBC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3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E3C-A634-4531-B812-E6738134996B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B6485-C3B2-4BB5-8253-445B07CBC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65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E3C-A634-4531-B812-E6738134996B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B6485-C3B2-4BB5-8253-445B07CBC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4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E3C-A634-4531-B812-E6738134996B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B6485-C3B2-4BB5-8253-445B07CBC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5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A1E3C-A634-4531-B812-E6738134996B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B6485-C3B2-4BB5-8253-445B07CBC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23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80" b="29653"/>
          <a:stretch/>
        </p:blipFill>
        <p:spPr>
          <a:xfrm>
            <a:off x="0" y="1371599"/>
            <a:ext cx="9144000" cy="310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55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668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72" b="8903"/>
          <a:stretch/>
        </p:blipFill>
        <p:spPr>
          <a:xfrm>
            <a:off x="0" y="1600200"/>
            <a:ext cx="9144000" cy="421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75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71" b="8094"/>
          <a:stretch/>
        </p:blipFill>
        <p:spPr>
          <a:xfrm>
            <a:off x="0" y="1330035"/>
            <a:ext cx="9144000" cy="425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93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72" b="31809"/>
          <a:stretch/>
        </p:blipFill>
        <p:spPr>
          <a:xfrm>
            <a:off x="0" y="1330035"/>
            <a:ext cx="9144000" cy="303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89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42" b="13484"/>
          <a:stretch/>
        </p:blipFill>
        <p:spPr>
          <a:xfrm>
            <a:off x="0" y="1343891"/>
            <a:ext cx="91440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42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2022-06-28T14:09:37Z</dcterms:created>
  <dcterms:modified xsi:type="dcterms:W3CDTF">2022-06-28T14:17:09Z</dcterms:modified>
</cp:coreProperties>
</file>