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57" r:id="rId8"/>
    <p:sldId id="258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50000"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6B64-D802-4474-8A91-DB714A612DA5}" type="datetimeFigureOut">
              <a:rPr lang="hu-HU" smtClean="0"/>
              <a:pPr/>
              <a:t>2018.12.10.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FFFC-A49D-4D02-8376-9B13A1F9D3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b="1" dirty="0" smtClean="0"/>
              <a:t>FINGO</a:t>
            </a:r>
            <a:endParaRPr lang="hu-HU" sz="66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Kingfar</a:t>
            </a:r>
            <a:r>
              <a:rPr lang="en-GB" dirty="0"/>
              <a:t>, </a:t>
            </a:r>
            <a:r>
              <a:rPr lang="en-GB" dirty="0" err="1"/>
              <a:t>Shailendra</a:t>
            </a:r>
            <a:r>
              <a:rPr lang="en-GB" dirty="0"/>
              <a:t>, Szabolcs, </a:t>
            </a:r>
            <a:r>
              <a:rPr lang="en-GB" dirty="0" err="1"/>
              <a:t>Yitung</a:t>
            </a:r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Topics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Tourism</a:t>
            </a:r>
            <a:r>
              <a:rPr lang="hu-HU" dirty="0" smtClean="0"/>
              <a:t>/</a:t>
            </a:r>
            <a:r>
              <a:rPr lang="hu-HU" dirty="0" err="1" smtClean="0"/>
              <a:t>sightseeing</a:t>
            </a:r>
            <a:endParaRPr lang="hu-HU" dirty="0" smtClean="0"/>
          </a:p>
          <a:p>
            <a:pPr lvl="1"/>
            <a:r>
              <a:rPr lang="hu-HU" dirty="0" err="1" smtClean="0"/>
              <a:t>Nature</a:t>
            </a:r>
            <a:r>
              <a:rPr lang="hu-HU" dirty="0" smtClean="0"/>
              <a:t> </a:t>
            </a:r>
            <a:r>
              <a:rPr lang="hu-HU" dirty="0" err="1" smtClean="0"/>
              <a:t>trip</a:t>
            </a:r>
            <a:r>
              <a:rPr lang="hu-HU" dirty="0" smtClean="0"/>
              <a:t> </a:t>
            </a:r>
            <a:r>
              <a:rPr lang="hu-HU" dirty="0" err="1" smtClean="0"/>
              <a:t>opportunities</a:t>
            </a:r>
            <a:r>
              <a:rPr lang="hu-HU" dirty="0" smtClean="0"/>
              <a:t>, </a:t>
            </a:r>
            <a:r>
              <a:rPr lang="hu-HU" dirty="0" err="1" smtClean="0"/>
              <a:t>ship</a:t>
            </a:r>
            <a:r>
              <a:rPr lang="hu-HU" dirty="0" smtClean="0"/>
              <a:t> </a:t>
            </a:r>
            <a:r>
              <a:rPr lang="hu-HU" dirty="0" err="1" smtClean="0"/>
              <a:t>trips</a:t>
            </a:r>
            <a:r>
              <a:rPr lang="hu-HU" dirty="0" smtClean="0"/>
              <a:t>, </a:t>
            </a:r>
            <a:r>
              <a:rPr lang="hu-HU" dirty="0" err="1" smtClean="0"/>
              <a:t>aurora</a:t>
            </a:r>
            <a:r>
              <a:rPr lang="hu-HU" dirty="0" smtClean="0"/>
              <a:t> </a:t>
            </a:r>
            <a:r>
              <a:rPr lang="hu-HU" dirty="0" err="1" smtClean="0"/>
              <a:t>boralis</a:t>
            </a:r>
            <a:r>
              <a:rPr lang="hu-HU" dirty="0" smtClean="0"/>
              <a:t>, </a:t>
            </a:r>
            <a:r>
              <a:rPr lang="hu-HU" dirty="0" err="1" smtClean="0"/>
              <a:t>animals</a:t>
            </a:r>
            <a:r>
              <a:rPr lang="hu-HU" dirty="0" smtClean="0"/>
              <a:t>, </a:t>
            </a:r>
            <a:r>
              <a:rPr lang="hu-HU" dirty="0" err="1" smtClean="0"/>
              <a:t>flora</a:t>
            </a:r>
            <a:r>
              <a:rPr lang="hu-HU" dirty="0" smtClean="0"/>
              <a:t>, </a:t>
            </a:r>
            <a:r>
              <a:rPr lang="hu-HU" dirty="0" err="1" smtClean="0"/>
              <a:t>sealife</a:t>
            </a:r>
            <a:endParaRPr lang="hu-HU" dirty="0" smtClean="0"/>
          </a:p>
          <a:p>
            <a:pPr lvl="1"/>
            <a:r>
              <a:rPr lang="hu-HU" dirty="0" smtClean="0"/>
              <a:t>Helsinki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nutshell</a:t>
            </a:r>
            <a:endParaRPr lang="hu-HU" dirty="0" smtClean="0"/>
          </a:p>
          <a:p>
            <a:pPr lvl="1"/>
            <a:r>
              <a:rPr lang="hu-HU" dirty="0" smtClean="0"/>
              <a:t>Tampere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nutshell</a:t>
            </a:r>
            <a:endParaRPr lang="hu-HU" dirty="0" smtClean="0"/>
          </a:p>
          <a:p>
            <a:pPr lvl="1"/>
            <a:r>
              <a:rPr lang="hu-HU" dirty="0" err="1" smtClean="0"/>
              <a:t>Rovaniemi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nutshell</a:t>
            </a:r>
            <a:endParaRPr lang="hu-HU" dirty="0" smtClean="0"/>
          </a:p>
          <a:p>
            <a:pPr lvl="1"/>
            <a:r>
              <a:rPr lang="hu-HU" dirty="0" smtClean="0"/>
              <a:t>Santa Claus </a:t>
            </a:r>
            <a:r>
              <a:rPr lang="hu-HU" dirty="0" err="1" smtClean="0"/>
              <a:t>village</a:t>
            </a:r>
            <a:endParaRPr lang="hu-H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Location</a:t>
            </a:r>
            <a:r>
              <a:rPr lang="hu-HU" dirty="0" smtClean="0"/>
              <a:t> </a:t>
            </a:r>
            <a:r>
              <a:rPr lang="hu-HU" dirty="0" err="1" smtClean="0"/>
              <a:t>Haaga</a:t>
            </a:r>
            <a:r>
              <a:rPr lang="hu-HU" dirty="0" smtClean="0"/>
              <a:t> </a:t>
            </a:r>
            <a:r>
              <a:rPr lang="hu-HU" dirty="0" err="1" smtClean="0"/>
              <a:t>Helia</a:t>
            </a:r>
            <a:r>
              <a:rPr lang="hu-HU" dirty="0" smtClean="0"/>
              <a:t> </a:t>
            </a:r>
            <a:r>
              <a:rPr lang="hu-HU" dirty="0" err="1" smtClean="0"/>
              <a:t>media</a:t>
            </a:r>
            <a:r>
              <a:rPr lang="hu-HU" dirty="0" smtClean="0"/>
              <a:t> </a:t>
            </a:r>
            <a:r>
              <a:rPr lang="hu-HU" dirty="0" err="1" smtClean="0"/>
              <a:t>room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Participants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: </a:t>
            </a:r>
            <a:r>
              <a:rPr lang="hu-HU" dirty="0" err="1" smtClean="0"/>
              <a:t>Japan</a:t>
            </a:r>
            <a:r>
              <a:rPr lang="hu-HU" dirty="0" smtClean="0"/>
              <a:t>, </a:t>
            </a:r>
            <a:r>
              <a:rPr lang="hu-HU" dirty="0" err="1" smtClean="0"/>
              <a:t>Nepal</a:t>
            </a:r>
            <a:r>
              <a:rPr lang="hu-HU" dirty="0" smtClean="0"/>
              <a:t>, Hungary</a:t>
            </a:r>
          </a:p>
          <a:p>
            <a:endParaRPr lang="hu-HU" dirty="0" smtClean="0"/>
          </a:p>
          <a:p>
            <a:r>
              <a:rPr lang="hu-HU" dirty="0" err="1" smtClean="0"/>
              <a:t>Gender</a:t>
            </a:r>
            <a:r>
              <a:rPr lang="hu-HU" dirty="0" smtClean="0"/>
              <a:t>: 1 </a:t>
            </a:r>
            <a:r>
              <a:rPr lang="hu-HU" dirty="0" err="1" smtClean="0"/>
              <a:t>female</a:t>
            </a:r>
            <a:r>
              <a:rPr lang="hu-HU" dirty="0" smtClean="0"/>
              <a:t>, 2 </a:t>
            </a:r>
            <a:r>
              <a:rPr lang="hu-HU" dirty="0" err="1" smtClean="0"/>
              <a:t>male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Age</a:t>
            </a:r>
            <a:r>
              <a:rPr lang="hu-HU" dirty="0" smtClean="0"/>
              <a:t>: 20-24</a:t>
            </a:r>
          </a:p>
          <a:p>
            <a:endParaRPr lang="hu-HU" dirty="0" smtClean="0"/>
          </a:p>
          <a:p>
            <a:r>
              <a:rPr lang="hu-HU" dirty="0" err="1" smtClean="0"/>
              <a:t>Stay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Finland</a:t>
            </a:r>
            <a:r>
              <a:rPr lang="hu-HU" dirty="0" smtClean="0"/>
              <a:t> less </a:t>
            </a:r>
            <a:r>
              <a:rPr lang="hu-HU" dirty="0" err="1" smtClean="0"/>
              <a:t>than</a:t>
            </a:r>
            <a:r>
              <a:rPr lang="hu-HU" dirty="0" smtClean="0"/>
              <a:t> a </a:t>
            </a:r>
            <a:r>
              <a:rPr lang="hu-HU" dirty="0" err="1" smtClean="0"/>
              <a:t>year</a:t>
            </a:r>
            <a:endParaRPr lang="hu-HU" dirty="0" smtClean="0"/>
          </a:p>
          <a:p>
            <a:pPr lvl="2"/>
            <a:endParaRPr lang="hu-H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Testing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r>
              <a:rPr lang="hu-HU" dirty="0" err="1" smtClean="0"/>
              <a:t>Conclusion</a:t>
            </a:r>
            <a:endParaRPr lang="hu-HU" dirty="0" smtClean="0"/>
          </a:p>
          <a:p>
            <a:pPr lvl="1"/>
            <a:r>
              <a:rPr lang="hu-HU" dirty="0" smtClean="0"/>
              <a:t>Pro:</a:t>
            </a:r>
          </a:p>
          <a:p>
            <a:pPr lvl="2"/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endParaRPr lang="hu-HU" dirty="0" smtClean="0"/>
          </a:p>
          <a:p>
            <a:pPr lvl="2"/>
            <a:r>
              <a:rPr lang="hu-HU" dirty="0" err="1" smtClean="0"/>
              <a:t>Clear</a:t>
            </a:r>
            <a:r>
              <a:rPr lang="hu-HU" dirty="0" smtClean="0"/>
              <a:t>,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visable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pPr lvl="2"/>
            <a:r>
              <a:rPr lang="hu-HU" dirty="0" smtClean="0"/>
              <a:t>The </a:t>
            </a:r>
            <a:r>
              <a:rPr lang="hu-HU" dirty="0" err="1" smtClean="0"/>
              <a:t>screen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crowded</a:t>
            </a:r>
            <a:r>
              <a:rPr lang="hu-HU" dirty="0" smtClean="0"/>
              <a:t>/</a:t>
            </a:r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navigate</a:t>
            </a:r>
            <a:endParaRPr lang="hu-HU" dirty="0" smtClean="0"/>
          </a:p>
          <a:p>
            <a:pPr lvl="2"/>
            <a:r>
              <a:rPr lang="hu-HU" dirty="0" err="1" smtClean="0"/>
              <a:t>Really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idea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study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gaming</a:t>
            </a:r>
            <a:endParaRPr lang="hu-HU" dirty="0" smtClean="0"/>
          </a:p>
          <a:p>
            <a:pPr lvl="1"/>
            <a:r>
              <a:rPr lang="hu-HU" dirty="0" smtClean="0"/>
              <a:t>Contra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no </a:t>
            </a:r>
            <a:r>
              <a:rPr lang="hu-HU" dirty="0" err="1" smtClean="0"/>
              <a:t>functioning</a:t>
            </a:r>
            <a:r>
              <a:rPr lang="hu-HU" dirty="0" smtClean="0"/>
              <a:t> </a:t>
            </a:r>
            <a:r>
              <a:rPr lang="hu-HU" dirty="0" err="1" smtClean="0"/>
              <a:t>buttons</a:t>
            </a:r>
            <a:endParaRPr lang="hu-HU" dirty="0" smtClean="0"/>
          </a:p>
          <a:p>
            <a:pPr lvl="2"/>
            <a:r>
              <a:rPr lang="hu-HU" dirty="0" err="1" smtClean="0"/>
              <a:t>Registration</a:t>
            </a:r>
            <a:r>
              <a:rPr lang="hu-HU" dirty="0" smtClean="0"/>
              <a:t> </a:t>
            </a:r>
            <a:r>
              <a:rPr lang="hu-HU" dirty="0" err="1" smtClean="0"/>
              <a:t>maybe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neccessary</a:t>
            </a:r>
            <a:endParaRPr lang="hu-HU" dirty="0" smtClean="0"/>
          </a:p>
          <a:p>
            <a:pPr lvl="2"/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enough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Video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Youtube</a:t>
            </a:r>
            <a:r>
              <a:rPr lang="hu-HU" dirty="0" smtClean="0"/>
              <a:t> link: 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it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Mobile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en-GB" dirty="0" smtClean="0"/>
              <a:t>immigrants</a:t>
            </a:r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Helps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integration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gaming</a:t>
            </a:r>
            <a:r>
              <a:rPr lang="hu-HU" dirty="0" smtClean="0"/>
              <a:t> </a:t>
            </a:r>
            <a:r>
              <a:rPr lang="hu-HU" dirty="0" err="1" smtClean="0"/>
              <a:t>elements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study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Really</a:t>
            </a:r>
            <a:r>
              <a:rPr lang="hu-HU" dirty="0" smtClean="0"/>
              <a:t> </a:t>
            </a:r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kids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infos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Why</a:t>
            </a:r>
            <a:r>
              <a:rPr lang="hu-HU" dirty="0" smtClean="0"/>
              <a:t> FINGO?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Always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date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New </a:t>
            </a:r>
            <a:r>
              <a:rPr lang="hu-HU" dirty="0" err="1" smtClean="0"/>
              <a:t>features</a:t>
            </a:r>
            <a:r>
              <a:rPr lang="hu-HU" dirty="0" smtClean="0"/>
              <a:t> </a:t>
            </a:r>
            <a:r>
              <a:rPr lang="hu-HU" dirty="0" err="1" smtClean="0"/>
              <a:t>coming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friendships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users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endParaRPr lang="hu-HU" dirty="0"/>
          </a:p>
        </p:txBody>
      </p:sp>
      <p:pic>
        <p:nvPicPr>
          <p:cNvPr id="1026" name="Picture 2" descr="C:\Users\Szabolcs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5"/>
            <a:ext cx="2664296" cy="4447734"/>
          </a:xfrm>
          <a:prstGeom prst="rect">
            <a:avLst/>
          </a:prstGeom>
          <a:noFill/>
        </p:spPr>
      </p:pic>
      <p:pic>
        <p:nvPicPr>
          <p:cNvPr id="1027" name="Picture 3" descr="C:\Users\Szabolcs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484784"/>
            <a:ext cx="2651366" cy="4392488"/>
          </a:xfrm>
          <a:prstGeom prst="rect">
            <a:avLst/>
          </a:prstGeom>
          <a:noFill/>
        </p:spPr>
      </p:pic>
      <p:pic>
        <p:nvPicPr>
          <p:cNvPr id="1028" name="Picture 4" descr="C:\Users\Szabolcs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484784"/>
            <a:ext cx="2481322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endParaRPr lang="hu-HU" dirty="0"/>
          </a:p>
        </p:txBody>
      </p:sp>
      <p:pic>
        <p:nvPicPr>
          <p:cNvPr id="2050" name="Picture 2" descr="C:\Users\Szabolcs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484784"/>
            <a:ext cx="2592288" cy="4536504"/>
          </a:xfrm>
          <a:prstGeom prst="rect">
            <a:avLst/>
          </a:prstGeom>
          <a:noFill/>
        </p:spPr>
      </p:pic>
      <p:pic>
        <p:nvPicPr>
          <p:cNvPr id="2053" name="Picture 5" descr="C:\Users\Szabolcs\Desktop\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84784"/>
            <a:ext cx="2545627" cy="4529162"/>
          </a:xfrm>
          <a:prstGeom prst="rect">
            <a:avLst/>
          </a:prstGeom>
          <a:noFill/>
        </p:spPr>
      </p:pic>
      <p:pic>
        <p:nvPicPr>
          <p:cNvPr id="2054" name="Picture 6" descr="C:\Users\Szabolcs\Desktop\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3380" y="1484784"/>
            <a:ext cx="2593074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look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endParaRPr lang="hu-HU" dirty="0"/>
          </a:p>
        </p:txBody>
      </p:sp>
      <p:pic>
        <p:nvPicPr>
          <p:cNvPr id="3074" name="Picture 2" descr="C:\Users\Szabolcs\Desktop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67846"/>
            <a:ext cx="2664296" cy="4481433"/>
          </a:xfrm>
          <a:prstGeom prst="rect">
            <a:avLst/>
          </a:prstGeom>
          <a:noFill/>
        </p:spPr>
      </p:pic>
      <p:pic>
        <p:nvPicPr>
          <p:cNvPr id="3075" name="Picture 3" descr="C:\Users\Szabolcs\Desktop\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502178"/>
            <a:ext cx="2529005" cy="4447101"/>
          </a:xfrm>
          <a:prstGeom prst="rect">
            <a:avLst/>
          </a:prstGeom>
          <a:noFill/>
        </p:spPr>
      </p:pic>
      <p:pic>
        <p:nvPicPr>
          <p:cNvPr id="3076" name="Picture 4" descr="C:\Users\Szabolcs\Desktop\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501228"/>
            <a:ext cx="2520280" cy="4465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did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test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3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nationality</a:t>
            </a:r>
            <a:r>
              <a:rPr lang="hu-HU" dirty="0" smtClean="0"/>
              <a:t> </a:t>
            </a:r>
            <a:r>
              <a:rPr lang="hu-HU" dirty="0" err="1" smtClean="0"/>
              <a:t>person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Freshly</a:t>
            </a:r>
            <a:r>
              <a:rPr lang="hu-HU" dirty="0" smtClean="0"/>
              <a:t> </a:t>
            </a:r>
            <a:r>
              <a:rPr lang="hu-HU" dirty="0" err="1" smtClean="0"/>
              <a:t>moved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Finland</a:t>
            </a:r>
            <a:r>
              <a:rPr lang="hu-HU" dirty="0" smtClean="0"/>
              <a:t> (less </a:t>
            </a:r>
            <a:r>
              <a:rPr lang="hu-HU" dirty="0" err="1" smtClean="0"/>
              <a:t>than</a:t>
            </a:r>
            <a:r>
              <a:rPr lang="hu-HU" dirty="0" smtClean="0"/>
              <a:t> a </a:t>
            </a:r>
            <a:r>
              <a:rPr lang="hu-HU" dirty="0" err="1" smtClean="0"/>
              <a:t>year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dirty="0" err="1" smtClean="0"/>
              <a:t>Fluent</a:t>
            </a:r>
            <a:r>
              <a:rPr lang="hu-HU" dirty="0" smtClean="0"/>
              <a:t> </a:t>
            </a:r>
            <a:r>
              <a:rPr lang="hu-HU" dirty="0" err="1" smtClean="0"/>
              <a:t>english</a:t>
            </a:r>
            <a:r>
              <a:rPr lang="hu-HU" dirty="0" smtClean="0"/>
              <a:t> </a:t>
            </a:r>
            <a:r>
              <a:rPr lang="hu-HU" dirty="0" err="1" smtClean="0"/>
              <a:t>speaking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equipped</a:t>
            </a:r>
            <a:r>
              <a:rPr lang="hu-HU" dirty="0" smtClean="0"/>
              <a:t> </a:t>
            </a:r>
            <a:r>
              <a:rPr lang="hu-HU" dirty="0" err="1" smtClean="0"/>
              <a:t>media</a:t>
            </a:r>
            <a:r>
              <a:rPr lang="hu-HU" dirty="0" smtClean="0"/>
              <a:t> </a:t>
            </a:r>
            <a:r>
              <a:rPr lang="hu-HU" dirty="0" err="1" smtClean="0"/>
              <a:t>room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Professional team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Topics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Culture</a:t>
            </a:r>
            <a:endParaRPr lang="hu-HU" dirty="0" smtClean="0"/>
          </a:p>
          <a:p>
            <a:pPr lvl="1"/>
            <a:r>
              <a:rPr lang="hu-HU" dirty="0" err="1" smtClean="0"/>
              <a:t>Difference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norhtern</a:t>
            </a:r>
            <a:r>
              <a:rPr lang="hu-HU" dirty="0" smtClean="0"/>
              <a:t> and </a:t>
            </a:r>
            <a:r>
              <a:rPr lang="hu-HU" dirty="0" err="1" smtClean="0"/>
              <a:t>southern</a:t>
            </a:r>
            <a:r>
              <a:rPr lang="hu-HU" dirty="0" smtClean="0"/>
              <a:t> </a:t>
            </a:r>
            <a:r>
              <a:rPr lang="hu-HU" dirty="0" err="1" smtClean="0"/>
              <a:t>region</a:t>
            </a:r>
            <a:endParaRPr lang="hu-HU" dirty="0" smtClean="0"/>
          </a:p>
          <a:p>
            <a:pPr lvl="1"/>
            <a:r>
              <a:rPr lang="hu-HU" dirty="0" err="1" smtClean="0"/>
              <a:t>Sauna</a:t>
            </a:r>
            <a:r>
              <a:rPr lang="hu-HU" dirty="0" smtClean="0"/>
              <a:t> </a:t>
            </a:r>
            <a:r>
              <a:rPr lang="hu-HU" dirty="0" err="1" smtClean="0"/>
              <a:t>culture</a:t>
            </a:r>
            <a:endParaRPr lang="hu-HU" dirty="0" smtClean="0"/>
          </a:p>
          <a:p>
            <a:pPr lvl="1"/>
            <a:r>
              <a:rPr lang="hu-HU" dirty="0" err="1" smtClean="0"/>
              <a:t>Nature</a:t>
            </a:r>
            <a:r>
              <a:rPr lang="hu-HU" dirty="0" smtClean="0"/>
              <a:t> </a:t>
            </a:r>
            <a:r>
              <a:rPr lang="hu-HU" dirty="0" err="1" smtClean="0"/>
              <a:t>friendly</a:t>
            </a:r>
            <a:r>
              <a:rPr lang="hu-HU" dirty="0" smtClean="0"/>
              <a:t> </a:t>
            </a:r>
            <a:r>
              <a:rPr lang="hu-HU" dirty="0" err="1" smtClean="0"/>
              <a:t>attitude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Topic</a:t>
            </a:r>
            <a:r>
              <a:rPr lang="hu-HU" dirty="0" smtClean="0"/>
              <a:t> </a:t>
            </a:r>
            <a:r>
              <a:rPr lang="hu-HU" dirty="0" err="1" smtClean="0"/>
              <a:t>orientated</a:t>
            </a:r>
            <a:r>
              <a:rPr lang="hu-HU" dirty="0" smtClean="0"/>
              <a:t> </a:t>
            </a:r>
            <a:r>
              <a:rPr lang="hu-HU" dirty="0" err="1" smtClean="0"/>
              <a:t>vocabulary</a:t>
            </a:r>
            <a:endParaRPr lang="hu-HU" dirty="0" smtClean="0"/>
          </a:p>
          <a:p>
            <a:pPr lvl="1"/>
            <a:r>
              <a:rPr lang="hu-HU" dirty="0" smtClean="0"/>
              <a:t>Most </a:t>
            </a:r>
            <a:r>
              <a:rPr lang="hu-HU" dirty="0" err="1" smtClean="0"/>
              <a:t>important</a:t>
            </a:r>
            <a:r>
              <a:rPr lang="hu-HU" dirty="0" smtClean="0"/>
              <a:t>/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sentences</a:t>
            </a:r>
            <a:r>
              <a:rPr lang="hu-HU" dirty="0" smtClean="0"/>
              <a:t>, </a:t>
            </a:r>
            <a:r>
              <a:rPr lang="hu-HU" dirty="0" err="1" smtClean="0"/>
              <a:t>phrases</a:t>
            </a:r>
            <a:endParaRPr lang="hu-HU" dirty="0" smtClean="0"/>
          </a:p>
          <a:p>
            <a:pPr lvl="1"/>
            <a:r>
              <a:rPr lang="hu-HU" dirty="0" err="1" smtClean="0"/>
              <a:t>Differences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written</a:t>
            </a:r>
            <a:r>
              <a:rPr lang="hu-HU" dirty="0" smtClean="0"/>
              <a:t> and </a:t>
            </a:r>
            <a:r>
              <a:rPr lang="hu-HU" dirty="0" err="1" smtClean="0"/>
              <a:t>spoken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pPr lvl="1">
              <a:buNone/>
            </a:pPr>
            <a:endParaRPr lang="hu-H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Topics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Food</a:t>
            </a:r>
            <a:endParaRPr lang="hu-HU" dirty="0" smtClean="0"/>
          </a:p>
          <a:p>
            <a:pPr lvl="1"/>
            <a:r>
              <a:rPr lang="hu-HU" dirty="0" err="1" smtClean="0"/>
              <a:t>Typical</a:t>
            </a:r>
            <a:r>
              <a:rPr lang="hu-HU" dirty="0" smtClean="0"/>
              <a:t> </a:t>
            </a:r>
            <a:r>
              <a:rPr lang="hu-HU" dirty="0" err="1" smtClean="0"/>
              <a:t>finnish</a:t>
            </a:r>
            <a:r>
              <a:rPr lang="hu-HU" dirty="0" smtClean="0"/>
              <a:t> </a:t>
            </a:r>
            <a:r>
              <a:rPr lang="hu-HU" dirty="0" err="1" smtClean="0"/>
              <a:t>kitchen</a:t>
            </a:r>
            <a:endParaRPr lang="hu-HU" dirty="0" smtClean="0"/>
          </a:p>
          <a:p>
            <a:pPr lvl="1"/>
            <a:r>
              <a:rPr lang="hu-HU" dirty="0" err="1" smtClean="0"/>
              <a:t>Effects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swedish</a:t>
            </a:r>
            <a:r>
              <a:rPr lang="hu-HU" dirty="0" smtClean="0"/>
              <a:t>/</a:t>
            </a:r>
            <a:r>
              <a:rPr lang="hu-HU" dirty="0" err="1" smtClean="0"/>
              <a:t>russian</a:t>
            </a:r>
            <a:r>
              <a:rPr lang="hu-HU" dirty="0" smtClean="0"/>
              <a:t> </a:t>
            </a:r>
            <a:r>
              <a:rPr lang="hu-HU" dirty="0" err="1" smtClean="0"/>
              <a:t>kitchen</a:t>
            </a:r>
            <a:endParaRPr lang="hu-HU" dirty="0" smtClean="0"/>
          </a:p>
          <a:p>
            <a:pPr lvl="1"/>
            <a:r>
              <a:rPr lang="hu-HU" dirty="0" err="1" smtClean="0"/>
              <a:t>Importance</a:t>
            </a:r>
            <a:r>
              <a:rPr lang="hu-HU" dirty="0" smtClean="0"/>
              <a:t> of </a:t>
            </a:r>
            <a:r>
              <a:rPr lang="hu-HU" dirty="0" err="1" smtClean="0"/>
              <a:t>huge</a:t>
            </a:r>
            <a:r>
              <a:rPr lang="hu-HU" dirty="0" smtClean="0"/>
              <a:t> </a:t>
            </a:r>
            <a:r>
              <a:rPr lang="hu-HU" dirty="0" err="1" smtClean="0"/>
              <a:t>forests</a:t>
            </a:r>
            <a:r>
              <a:rPr lang="hu-HU" dirty="0" smtClean="0"/>
              <a:t>,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lakes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smtClean="0"/>
              <a:t>Shopping</a:t>
            </a:r>
          </a:p>
          <a:p>
            <a:pPr lvl="1"/>
            <a:r>
              <a:rPr lang="hu-HU" dirty="0" err="1" smtClean="0"/>
              <a:t>Popular</a:t>
            </a:r>
            <a:r>
              <a:rPr lang="hu-HU" dirty="0" smtClean="0"/>
              <a:t> </a:t>
            </a:r>
            <a:r>
              <a:rPr lang="hu-HU" dirty="0" err="1" smtClean="0"/>
              <a:t>shops</a:t>
            </a:r>
            <a:endParaRPr lang="hu-HU" dirty="0" smtClean="0"/>
          </a:p>
          <a:p>
            <a:pPr lvl="2"/>
            <a:r>
              <a:rPr lang="hu-HU" dirty="0" err="1" smtClean="0"/>
              <a:t>K-Market</a:t>
            </a:r>
            <a:r>
              <a:rPr lang="hu-HU" dirty="0" smtClean="0"/>
              <a:t>, </a:t>
            </a:r>
            <a:r>
              <a:rPr lang="hu-HU" dirty="0" err="1" smtClean="0"/>
              <a:t>Alepa</a:t>
            </a:r>
            <a:r>
              <a:rPr lang="hu-HU" dirty="0" smtClean="0"/>
              <a:t>, </a:t>
            </a:r>
            <a:r>
              <a:rPr lang="hu-HU" dirty="0" err="1" smtClean="0"/>
              <a:t>Prisma</a:t>
            </a:r>
            <a:r>
              <a:rPr lang="hu-HU" dirty="0" smtClean="0"/>
              <a:t>, </a:t>
            </a:r>
            <a:r>
              <a:rPr lang="hu-HU" dirty="0" err="1" smtClean="0"/>
              <a:t>etc</a:t>
            </a:r>
            <a:r>
              <a:rPr lang="hu-HU" dirty="0" smtClean="0"/>
              <a:t>…</a:t>
            </a:r>
          </a:p>
          <a:p>
            <a:pPr lvl="1"/>
            <a:r>
              <a:rPr lang="hu-HU" dirty="0" err="1" smtClean="0"/>
              <a:t>Shoppingcenters</a:t>
            </a:r>
            <a:endParaRPr lang="hu-HU" dirty="0" smtClean="0"/>
          </a:p>
          <a:p>
            <a:pPr lvl="2"/>
            <a:r>
              <a:rPr lang="hu-HU" dirty="0" err="1" smtClean="0"/>
              <a:t>Kamppi</a:t>
            </a:r>
            <a:r>
              <a:rPr lang="hu-HU" dirty="0" smtClean="0"/>
              <a:t>, Forum, </a:t>
            </a:r>
            <a:r>
              <a:rPr lang="hu-HU" dirty="0" err="1" smtClean="0"/>
              <a:t>Kaari</a:t>
            </a:r>
            <a:r>
              <a:rPr lang="hu-HU" dirty="0" smtClean="0"/>
              <a:t>, etc..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269</Words>
  <Application>Microsoft Office PowerPoint</Application>
  <PresentationFormat>Diavetítés a képernyőre (4:3 oldalarány)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FINGO</vt:lpstr>
      <vt:lpstr>What is it</vt:lpstr>
      <vt:lpstr>Why FINGO?</vt:lpstr>
      <vt:lpstr>How does it look like</vt:lpstr>
      <vt:lpstr>How does it look like</vt:lpstr>
      <vt:lpstr>How does it look like</vt:lpstr>
      <vt:lpstr>How did we test</vt:lpstr>
      <vt:lpstr>Topics</vt:lpstr>
      <vt:lpstr>Topics</vt:lpstr>
      <vt:lpstr>Topics</vt:lpstr>
      <vt:lpstr>Testing</vt:lpstr>
      <vt:lpstr>Testing</vt:lpstr>
      <vt:lpstr>Video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FINGO</dc:title>
  <dc:creator>Szabolcs</dc:creator>
  <cp:lastModifiedBy>Szabolcs</cp:lastModifiedBy>
  <cp:revision>10</cp:revision>
  <dcterms:created xsi:type="dcterms:W3CDTF">2018-12-08T18:58:09Z</dcterms:created>
  <dcterms:modified xsi:type="dcterms:W3CDTF">2018-12-10T08:58:17Z</dcterms:modified>
</cp:coreProperties>
</file>