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61" r:id="rId5"/>
    <p:sldId id="259" r:id="rId6"/>
    <p:sldId id="260" r:id="rId7"/>
    <p:sldId id="269" r:id="rId8"/>
    <p:sldId id="270" r:id="rId9"/>
    <p:sldId id="262" r:id="rId10"/>
    <p:sldId id="263" r:id="rId11"/>
    <p:sldId id="264" r:id="rId12"/>
    <p:sldId id="265" r:id="rId13"/>
    <p:sldId id="266" r:id="rId14"/>
    <p:sldId id="271" r:id="rId15"/>
    <p:sldId id="267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C026EB-BBEA-41CC-999F-FE3F24114AD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B3CFD2-06E3-4315-B446-1EE2E6D9E8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C026EB-BBEA-41CC-999F-FE3F24114AD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B3CFD2-06E3-4315-B446-1EE2E6D9E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C026EB-BBEA-41CC-999F-FE3F24114AD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B3CFD2-06E3-4315-B446-1EE2E6D9E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C026EB-BBEA-41CC-999F-FE3F24114AD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B3CFD2-06E3-4315-B446-1EE2E6D9E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C026EB-BBEA-41CC-999F-FE3F24114AD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B3CFD2-06E3-4315-B446-1EE2E6D9E8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C026EB-BBEA-41CC-999F-FE3F24114AD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B3CFD2-06E3-4315-B446-1EE2E6D9E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C026EB-BBEA-41CC-999F-FE3F24114AD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B3CFD2-06E3-4315-B446-1EE2E6D9E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C026EB-BBEA-41CC-999F-FE3F24114AD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B3CFD2-06E3-4315-B446-1EE2E6D9E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C026EB-BBEA-41CC-999F-FE3F24114AD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B3CFD2-06E3-4315-B446-1EE2E6D9E8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C026EB-BBEA-41CC-999F-FE3F24114AD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B3CFD2-06E3-4315-B446-1EE2E6D9E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C026EB-BBEA-41CC-999F-FE3F24114AD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B3CFD2-06E3-4315-B446-1EE2E6D9E8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BC026EB-BBEA-41CC-999F-FE3F24114AD3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8B3CFD2-06E3-4315-B446-1EE2E6D9E8E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effectLst/>
                <a:latin typeface="Times New Roman" pitchFamily="18" charset="0"/>
                <a:cs typeface="Times New Roman" pitchFamily="18" charset="0"/>
              </a:rPr>
              <a:t>Digitization</a:t>
            </a:r>
            <a:r>
              <a:rPr lang="en-US" sz="4400" b="1" dirty="0" smtClean="0">
                <a:effectLst/>
                <a:latin typeface="Times New Roman" pitchFamily="18" charset="0"/>
                <a:cs typeface="Times New Roman" pitchFamily="18" charset="0"/>
              </a:rPr>
              <a:t> and Automation Of Department</a:t>
            </a:r>
            <a:endParaRPr lang="en-US" sz="44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245936"/>
          </a:xfrm>
        </p:spPr>
        <p:txBody>
          <a:bodyPr>
            <a:noAutofit/>
          </a:bodyPr>
          <a:lstStyle/>
          <a:p>
            <a:pPr algn="ctr"/>
            <a:endParaRPr lang="en-US" sz="1200" b="1" dirty="0" smtClean="0">
              <a:cs typeface="Times New Roman" pitchFamily="18" charset="0"/>
            </a:endParaRPr>
          </a:p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Department Of Computer Science &amp; Engineering, Govt. COE Aurangabad</a:t>
            </a:r>
          </a:p>
          <a:p>
            <a:pPr algn="ctr"/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Submitted By:-                                                         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Mr.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Vikas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R.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Desale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(BE14S05F005)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Mr.Shailendra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Kirtikar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(BE14S05F008)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Mr.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Faizan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Shaikh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(BE14S05F012)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ctr"/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Guided By: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Prof.  S.G.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Shikalpure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2016-17</a:t>
            </a:r>
          </a:p>
          <a:p>
            <a:pPr algn="ctr"/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u="sng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Design Methodology</a:t>
            </a:r>
            <a:br>
              <a:rPr lang="en-US" sz="4400" b="1" u="sng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Software Required:-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1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1.Android Studio			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2.Arduino Editor			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3.Web Browser</a:t>
            </a:r>
          </a:p>
          <a:p>
            <a:pPr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Hardware Required:-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1.Android Phone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2.Arduino Kit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3.Camera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4.Sensors</a:t>
            </a:r>
          </a:p>
          <a:p>
            <a:pPr marL="365760" lvl="1" indent="-283464">
              <a:spcBef>
                <a:spcPts val="600"/>
              </a:spcBef>
              <a:buSzPct val="80000"/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5.Raspberry Pi</a:t>
            </a:r>
          </a:p>
          <a:p>
            <a:pPr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6.Computer System:</a:t>
            </a:r>
            <a:endParaRPr lang="en-US" sz="2800" dirty="0" smtClean="0"/>
          </a:p>
          <a:p>
            <a:pPr marL="699516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Dual Core processor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699516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512 MB RAM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699516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40 GB hard disk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699516" lvl="1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Modem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1" indent="-283464">
              <a:spcBef>
                <a:spcPts val="600"/>
              </a:spcBef>
              <a:buSzPct val="80000"/>
              <a:buNone/>
            </a:pP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u="sng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Design Methodology</a:t>
            </a:r>
            <a:br>
              <a:rPr lang="en-US" sz="4400" b="1" u="sng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PROGRAMMING LANGUAGE REQUIRE TO IMPLEMENT SYSTEM</a:t>
            </a:r>
          </a:p>
          <a:p>
            <a:endParaRPr lang="en-US" sz="16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For Android App:-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Java,XML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For Web Server:-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HTML,CSS,PHP.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For Hardware:-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/>
              <a:t>These languages help us for making application user friendly and also graphically and visually effective for the user.</a:t>
            </a:r>
          </a:p>
          <a:p>
            <a:r>
              <a:rPr lang="en-US" sz="1600" dirty="0" smtClean="0"/>
              <a:t>The XML used for user making screen or user interface on android phone and it also link his component to java code by using reference in java code.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HTML, CSS, PHP for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user interface and backend on web Server.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Design Methodology</a:t>
            </a:r>
            <a:endParaRPr lang="en-US" sz="4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Platforms</a:t>
            </a:r>
            <a:endParaRPr lang="en-US" dirty="0" smtClean="0"/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are implementing the android application which is executed on android phone.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execute this system I need much software and the platform used for developing this application windows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like windows up, windows 10 etc.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We are using “Windows 10” and “Android 6.0”as a platform for this system.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 smtClean="0">
                <a:effectLst/>
                <a:latin typeface="Times New Roman" pitchFamily="18" charset="0"/>
                <a:cs typeface="Times New Roman" pitchFamily="18" charset="0"/>
              </a:rPr>
              <a:t>Project Plan</a:t>
            </a:r>
            <a:endParaRPr lang="en-US" sz="4400" b="1" u="sng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295400"/>
            <a:ext cx="676786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48000" y="3352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1220224"/>
            <a:ext cx="6772275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 smtClean="0">
                <a:effectLst/>
                <a:latin typeface="Times New Roman" pitchFamily="18" charset="0"/>
                <a:cs typeface="Times New Roman" pitchFamily="18" charset="0"/>
              </a:rPr>
              <a:t>System Modules</a:t>
            </a:r>
            <a:endParaRPr lang="en-US" sz="4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Bluetooth based automation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Smart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Irrigation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CompSA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Android Application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Attendance system using Image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Recognition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System Monitor Application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 smtClean="0"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b="1" u="sng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Chandankumar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Pramitee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Behera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“A Low Cost Smart Irrigation Control System”, IEEE Sponsored 2nd International Conference on Electronics and Communication System (ICECS 2015)</a:t>
            </a:r>
          </a:p>
          <a:p>
            <a:pPr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R.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Piyare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and M.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Tazil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"Bluetooth based home automation system using cell phone", </a:t>
            </a:r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IEEE 15th International Symposium on Consumer Electronics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pp. 192-195, 2011.</a:t>
            </a:r>
          </a:p>
          <a:p>
            <a:pPr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Security Using Colors and Armstrong Numbers National    		 Conference  IEEE year 2011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 smtClean="0">
                <a:effectLst/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400" b="1" u="sng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 we implemented the required applications for digitization and automation of computer science and engineering department.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4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 smtClean="0"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9060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 Methodology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Plan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u="sng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Literature Survey</a:t>
            </a:r>
            <a:r>
              <a:rPr lang="en-US" sz="4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Automation.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	1. Started in 1960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 Used by Pico Electronics in 1975. 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Developed X10  Power Line carrier technology  which 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encode and decode 120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khz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electrical signal on power line.</a:t>
            </a:r>
          </a:p>
          <a:p>
            <a:pPr marL="0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Internet :   Internet of  Things,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Technolgy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Everything connected to each other.   	(Speed – 3.5 Mbps, Range – 32 meters).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2. Bluetooth:  Operating frequency – 2400G, Range – up to 100 meters, Speed – up to   	 	3Mbps, Connect up to 7 devices.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3. GSM : SMS, Can be used without internet.</a:t>
            </a:r>
          </a:p>
          <a:p>
            <a:pPr marL="0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u="sng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Literature Survey</a:t>
            </a:r>
            <a:r>
              <a:rPr lang="en-US" sz="4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:  Every device is connected to web server, and all data is uploaded on it.   		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Python based web server.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Pi:  Credit card size computer, Can be used as web server, monitoring 		             device, sensor interfacing and driving actuators.</a:t>
            </a:r>
          </a:p>
          <a:p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Microcontroller, Can be used as a secondary device along with raspberry pi 	    for sensor interfacing and actuator.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Sensors:   Gas and Smoke Sensors, Motion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Sensor,Temperature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Humidity 		      Sensor. 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Actuators: Relays.	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u="sng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Existing System</a:t>
            </a:r>
            <a:br>
              <a:rPr lang="en-US" sz="4400" b="1" u="sng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44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Existing there is lots of problems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1.Department is not automated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2.Department have not there won server for secure data transfer over internet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3.In colleges the big water wastage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4.Department does not have up-to-date information about staff and other things.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u="sng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Proposed System</a:t>
            </a:r>
            <a:r>
              <a:rPr lang="en-US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Proposed System is what it is all automated and online which is Smart Department Includes Following:-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1.Smart Low Cost Irrigation  which checks moisture level and leads to    	help in saving water.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      (Ref. In IEEE Sponsored 2</a:t>
            </a:r>
            <a:r>
              <a:rPr lang="en-US" sz="1600" b="1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International Conference ICEC 2015</a:t>
            </a:r>
            <a:r>
              <a:rPr lang="en-US" dirty="0" smtClean="0"/>
              <a:t>.)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2.Android Based smart home system controlled via Bluetooth or Internet     	Connectivity.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(Ref. 18</a:t>
            </a:r>
            <a:r>
              <a:rPr lang="en-US" sz="16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IEEE International Symposium.)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3.Web  site which is for file sharing gives more security with encryption.</a:t>
            </a:r>
          </a:p>
          <a:p>
            <a:pPr marL="425196" indent="-34290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(Ref. Security Using Colors and Armstrong Numbers National    		 Conference  IEEE year 2011 )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 smtClean="0">
                <a:effectLst/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4400" b="1" u="sng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Department</a:t>
            </a:r>
          </a:p>
          <a:p>
            <a:pPr marL="82296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2520696"/>
            <a:ext cx="4953000" cy="4312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 smtClean="0">
                <a:effectLst/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4400" b="1" u="sng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Digitization</a:t>
            </a:r>
            <a:r>
              <a:rPr lang="en-US" dirty="0" smtClean="0"/>
              <a:t> Department</a:t>
            </a:r>
          </a:p>
          <a:p>
            <a:pPr marL="82296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057400"/>
            <a:ext cx="3657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u="sng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Design Methodology</a:t>
            </a:r>
            <a:br>
              <a:rPr lang="en-US" sz="4400" b="1" u="sng" dirty="0" smtClean="0">
                <a:solidFill>
                  <a:schemeClr val="tx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4400" b="1" u="sng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1.LIFE CYCLE MODEL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Spiral Model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:- 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The main advantage of the Spiral Model is it gives the core model at every round. In this model I am also implements risk analysis phase.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43200"/>
            <a:ext cx="2847340" cy="3164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276</TotalTime>
  <Words>401</Words>
  <Application>Microsoft Office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Digitization and Automation Of Department</vt:lpstr>
      <vt:lpstr>Outlines</vt:lpstr>
      <vt:lpstr>Literature Survey </vt:lpstr>
      <vt:lpstr>Literature Survey </vt:lpstr>
      <vt:lpstr>Existing System </vt:lpstr>
      <vt:lpstr>Proposed System </vt:lpstr>
      <vt:lpstr>Proposed System</vt:lpstr>
      <vt:lpstr>Proposed System</vt:lpstr>
      <vt:lpstr>Design Methodology </vt:lpstr>
      <vt:lpstr>Design Methodology </vt:lpstr>
      <vt:lpstr>Design Methodology </vt:lpstr>
      <vt:lpstr>Design Methodology</vt:lpstr>
      <vt:lpstr>Project Plan</vt:lpstr>
      <vt:lpstr>System Modules</vt:lpstr>
      <vt:lpstr>References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Department with Internet Of Things</dc:title>
  <dc:creator>Dell</dc:creator>
  <cp:lastModifiedBy>Dell</cp:lastModifiedBy>
  <cp:revision>7</cp:revision>
  <dcterms:created xsi:type="dcterms:W3CDTF">2016-09-23T05:12:25Z</dcterms:created>
  <dcterms:modified xsi:type="dcterms:W3CDTF">2017-04-21T07:03:09Z</dcterms:modified>
</cp:coreProperties>
</file>