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58" r:id="rId32"/>
    <p:sldId id="27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7D8BEA8-D7FE-4E8A-A148-2B1669B03C58}">
          <p14:sldIdLst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Untitled Section" id="{23519760-AFBA-4B62-A5C0-ADC17627BFB4}">
          <p14:sldIdLst>
            <p14:sldId id="258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60FA5F-B77D-4BCB-8F11-EED230601759}" v="24" dt="2024-11-21T13:55:42.2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ilesh Jangam" userId="d0b10f70d6327ec1" providerId="LiveId" clId="{C360FA5F-B77D-4BCB-8F11-EED230601759}"/>
    <pc:docChg chg="undo custSel addSld delSld modSld sldOrd modSection">
      <pc:chgData name="Shailesh Jangam" userId="d0b10f70d6327ec1" providerId="LiveId" clId="{C360FA5F-B77D-4BCB-8F11-EED230601759}" dt="2024-11-21T14:00:39.435" v="5778" actId="20577"/>
      <pc:docMkLst>
        <pc:docMk/>
      </pc:docMkLst>
      <pc:sldChg chg="modSp modAnim">
        <pc:chgData name="Shailesh Jangam" userId="d0b10f70d6327ec1" providerId="LiveId" clId="{C360FA5F-B77D-4BCB-8F11-EED230601759}" dt="2024-11-21T13:51:58.766" v="5213" actId="20577"/>
        <pc:sldMkLst>
          <pc:docMk/>
          <pc:sldMk cId="2918486346" sldId="259"/>
        </pc:sldMkLst>
        <pc:spChg chg="mod">
          <ac:chgData name="Shailesh Jangam" userId="d0b10f70d6327ec1" providerId="LiveId" clId="{C360FA5F-B77D-4BCB-8F11-EED230601759}" dt="2024-11-21T13:51:58.766" v="5213" actId="20577"/>
          <ac:spMkLst>
            <pc:docMk/>
            <pc:sldMk cId="2918486346" sldId="259"/>
            <ac:spMk id="3" creationId="{9BEF054F-724F-114F-E5ED-CF596F131719}"/>
          </ac:spMkLst>
        </pc:spChg>
      </pc:sldChg>
      <pc:sldChg chg="delSp modSp mod">
        <pc:chgData name="Shailesh Jangam" userId="d0b10f70d6327ec1" providerId="LiveId" clId="{C360FA5F-B77D-4BCB-8F11-EED230601759}" dt="2024-11-08T09:47:19.969" v="4" actId="1076"/>
        <pc:sldMkLst>
          <pc:docMk/>
          <pc:sldMk cId="578366135" sldId="264"/>
        </pc:sldMkLst>
        <pc:picChg chg="mod">
          <ac:chgData name="Shailesh Jangam" userId="d0b10f70d6327ec1" providerId="LiveId" clId="{C360FA5F-B77D-4BCB-8F11-EED230601759}" dt="2024-11-08T09:47:19.969" v="4" actId="1076"/>
          <ac:picMkLst>
            <pc:docMk/>
            <pc:sldMk cId="578366135" sldId="264"/>
            <ac:picMk id="3" creationId="{B157B74A-B274-AA2E-E686-F0C637066D96}"/>
          </ac:picMkLst>
        </pc:picChg>
        <pc:picChg chg="del">
          <ac:chgData name="Shailesh Jangam" userId="d0b10f70d6327ec1" providerId="LiveId" clId="{C360FA5F-B77D-4BCB-8F11-EED230601759}" dt="2024-11-08T09:47:16.285" v="3" actId="478"/>
          <ac:picMkLst>
            <pc:docMk/>
            <pc:sldMk cId="578366135" sldId="264"/>
            <ac:picMk id="6" creationId="{828C922A-1F37-DCD7-2929-B00773DB7EB8}"/>
          </ac:picMkLst>
        </pc:picChg>
      </pc:sldChg>
      <pc:sldChg chg="modSp add mod ord">
        <pc:chgData name="Shailesh Jangam" userId="d0b10f70d6327ec1" providerId="LiveId" clId="{C360FA5F-B77D-4BCB-8F11-EED230601759}" dt="2024-11-21T13:20:20.048" v="113" actId="20577"/>
        <pc:sldMkLst>
          <pc:docMk/>
          <pc:sldMk cId="45790075" sldId="276"/>
        </pc:sldMkLst>
        <pc:spChg chg="mod">
          <ac:chgData name="Shailesh Jangam" userId="d0b10f70d6327ec1" providerId="LiveId" clId="{C360FA5F-B77D-4BCB-8F11-EED230601759}" dt="2024-11-21T13:20:20.048" v="113" actId="20577"/>
          <ac:spMkLst>
            <pc:docMk/>
            <pc:sldMk cId="45790075" sldId="276"/>
            <ac:spMk id="2" creationId="{7FE3720D-52AF-8DD2-73BE-78F325C1895E}"/>
          </ac:spMkLst>
        </pc:spChg>
      </pc:sldChg>
      <pc:sldChg chg="new del">
        <pc:chgData name="Shailesh Jangam" userId="d0b10f70d6327ec1" providerId="LiveId" clId="{C360FA5F-B77D-4BCB-8F11-EED230601759}" dt="2024-11-21T13:19:26.108" v="6" actId="2696"/>
        <pc:sldMkLst>
          <pc:docMk/>
          <pc:sldMk cId="2997248443" sldId="276"/>
        </pc:sldMkLst>
      </pc:sldChg>
      <pc:sldChg chg="addSp modSp new mod ord">
        <pc:chgData name="Shailesh Jangam" userId="d0b10f70d6327ec1" providerId="LiveId" clId="{C360FA5F-B77D-4BCB-8F11-EED230601759}" dt="2024-11-21T13:24:52.112" v="651" actId="20577"/>
        <pc:sldMkLst>
          <pc:docMk/>
          <pc:sldMk cId="1459558781" sldId="277"/>
        </pc:sldMkLst>
        <pc:spChg chg="add mod">
          <ac:chgData name="Shailesh Jangam" userId="d0b10f70d6327ec1" providerId="LiveId" clId="{C360FA5F-B77D-4BCB-8F11-EED230601759}" dt="2024-11-21T13:24:52.112" v="651" actId="20577"/>
          <ac:spMkLst>
            <pc:docMk/>
            <pc:sldMk cId="1459558781" sldId="277"/>
            <ac:spMk id="4" creationId="{2A49D572-FEE3-2560-6C3C-B4513804EF28}"/>
          </ac:spMkLst>
        </pc:spChg>
        <pc:picChg chg="add mod">
          <ac:chgData name="Shailesh Jangam" userId="d0b10f70d6327ec1" providerId="LiveId" clId="{C360FA5F-B77D-4BCB-8F11-EED230601759}" dt="2024-11-21T13:21:45.745" v="118" actId="1076"/>
          <ac:picMkLst>
            <pc:docMk/>
            <pc:sldMk cId="1459558781" sldId="277"/>
            <ac:picMk id="3" creationId="{BEA564AD-8BA9-8513-B922-7256CA45DF88}"/>
          </ac:picMkLst>
        </pc:picChg>
      </pc:sldChg>
      <pc:sldChg chg="addSp delSp modSp add mod">
        <pc:chgData name="Shailesh Jangam" userId="d0b10f70d6327ec1" providerId="LiveId" clId="{C360FA5F-B77D-4BCB-8F11-EED230601759}" dt="2024-11-21T13:29:48.366" v="1302" actId="20577"/>
        <pc:sldMkLst>
          <pc:docMk/>
          <pc:sldMk cId="3353926990" sldId="278"/>
        </pc:sldMkLst>
        <pc:spChg chg="mod">
          <ac:chgData name="Shailesh Jangam" userId="d0b10f70d6327ec1" providerId="LiveId" clId="{C360FA5F-B77D-4BCB-8F11-EED230601759}" dt="2024-11-21T13:29:48.366" v="1302" actId="20577"/>
          <ac:spMkLst>
            <pc:docMk/>
            <pc:sldMk cId="3353926990" sldId="278"/>
            <ac:spMk id="4" creationId="{D9A7FE93-931B-576B-4FAA-997A2CAF9D14}"/>
          </ac:spMkLst>
        </pc:spChg>
        <pc:picChg chg="del">
          <ac:chgData name="Shailesh Jangam" userId="d0b10f70d6327ec1" providerId="LiveId" clId="{C360FA5F-B77D-4BCB-8F11-EED230601759}" dt="2024-11-21T13:24:57.877" v="653" actId="478"/>
          <ac:picMkLst>
            <pc:docMk/>
            <pc:sldMk cId="3353926990" sldId="278"/>
            <ac:picMk id="3" creationId="{C88141C9-C14F-255D-1974-10170D85CDF4}"/>
          </ac:picMkLst>
        </pc:picChg>
        <pc:picChg chg="add mod">
          <ac:chgData name="Shailesh Jangam" userId="d0b10f70d6327ec1" providerId="LiveId" clId="{C360FA5F-B77D-4BCB-8F11-EED230601759}" dt="2024-11-21T13:25:29.786" v="655" actId="1076"/>
          <ac:picMkLst>
            <pc:docMk/>
            <pc:sldMk cId="3353926990" sldId="278"/>
            <ac:picMk id="5" creationId="{157EF8A5-A8D0-7F84-37D2-87531AC6078A}"/>
          </ac:picMkLst>
        </pc:picChg>
      </pc:sldChg>
      <pc:sldChg chg="addSp delSp modSp add mod">
        <pc:chgData name="Shailesh Jangam" userId="d0b10f70d6327ec1" providerId="LiveId" clId="{C360FA5F-B77D-4BCB-8F11-EED230601759}" dt="2024-11-21T13:33:10.232" v="2042" actId="20577"/>
        <pc:sldMkLst>
          <pc:docMk/>
          <pc:sldMk cId="2667805507" sldId="279"/>
        </pc:sldMkLst>
        <pc:spChg chg="mod">
          <ac:chgData name="Shailesh Jangam" userId="d0b10f70d6327ec1" providerId="LiveId" clId="{C360FA5F-B77D-4BCB-8F11-EED230601759}" dt="2024-11-21T13:33:10.232" v="2042" actId="20577"/>
          <ac:spMkLst>
            <pc:docMk/>
            <pc:sldMk cId="2667805507" sldId="279"/>
            <ac:spMk id="4" creationId="{3A51AE26-2161-E870-90F0-E996FDEB3A98}"/>
          </ac:spMkLst>
        </pc:spChg>
        <pc:picChg chg="add mod">
          <ac:chgData name="Shailesh Jangam" userId="d0b10f70d6327ec1" providerId="LiveId" clId="{C360FA5F-B77D-4BCB-8F11-EED230601759}" dt="2024-11-21T13:29:22.166" v="1261" actId="1076"/>
          <ac:picMkLst>
            <pc:docMk/>
            <pc:sldMk cId="2667805507" sldId="279"/>
            <ac:picMk id="3" creationId="{54AF19C8-9149-8637-9DDC-ACEA41F8C63F}"/>
          </ac:picMkLst>
        </pc:picChg>
        <pc:picChg chg="del">
          <ac:chgData name="Shailesh Jangam" userId="d0b10f70d6327ec1" providerId="LiveId" clId="{C360FA5F-B77D-4BCB-8F11-EED230601759}" dt="2024-11-21T13:29:07.825" v="1259" actId="478"/>
          <ac:picMkLst>
            <pc:docMk/>
            <pc:sldMk cId="2667805507" sldId="279"/>
            <ac:picMk id="5" creationId="{B33A8062-ADED-0215-427E-66F0251192FA}"/>
          </ac:picMkLst>
        </pc:picChg>
      </pc:sldChg>
      <pc:sldChg chg="addSp delSp modSp add mod">
        <pc:chgData name="Shailesh Jangam" userId="d0b10f70d6327ec1" providerId="LiveId" clId="{C360FA5F-B77D-4BCB-8F11-EED230601759}" dt="2024-11-21T13:38:57.301" v="2909" actId="404"/>
        <pc:sldMkLst>
          <pc:docMk/>
          <pc:sldMk cId="1028867493" sldId="280"/>
        </pc:sldMkLst>
        <pc:spChg chg="mod">
          <ac:chgData name="Shailesh Jangam" userId="d0b10f70d6327ec1" providerId="LiveId" clId="{C360FA5F-B77D-4BCB-8F11-EED230601759}" dt="2024-11-21T13:38:57.301" v="2909" actId="404"/>
          <ac:spMkLst>
            <pc:docMk/>
            <pc:sldMk cId="1028867493" sldId="280"/>
            <ac:spMk id="4" creationId="{FDDF09E0-37B0-8CDF-2928-869569BAA460}"/>
          </ac:spMkLst>
        </pc:spChg>
        <pc:picChg chg="del mod">
          <ac:chgData name="Shailesh Jangam" userId="d0b10f70d6327ec1" providerId="LiveId" clId="{C360FA5F-B77D-4BCB-8F11-EED230601759}" dt="2024-11-21T13:33:00.530" v="2041" actId="478"/>
          <ac:picMkLst>
            <pc:docMk/>
            <pc:sldMk cId="1028867493" sldId="280"/>
            <ac:picMk id="3" creationId="{143064AE-7234-EBC7-4537-D3FBE7359F90}"/>
          </ac:picMkLst>
        </pc:picChg>
        <pc:picChg chg="add mod">
          <ac:chgData name="Shailesh Jangam" userId="d0b10f70d6327ec1" providerId="LiveId" clId="{C360FA5F-B77D-4BCB-8F11-EED230601759}" dt="2024-11-21T13:33:41.084" v="2045" actId="14100"/>
          <ac:picMkLst>
            <pc:docMk/>
            <pc:sldMk cId="1028867493" sldId="280"/>
            <ac:picMk id="5" creationId="{1A87E2D3-6F24-EB36-40DA-5F1F77C5E560}"/>
          </ac:picMkLst>
        </pc:picChg>
      </pc:sldChg>
      <pc:sldChg chg="addSp delSp modSp add mod">
        <pc:chgData name="Shailesh Jangam" userId="d0b10f70d6327ec1" providerId="LiveId" clId="{C360FA5F-B77D-4BCB-8F11-EED230601759}" dt="2024-11-21T13:39:50.578" v="2919" actId="14100"/>
        <pc:sldMkLst>
          <pc:docMk/>
          <pc:sldMk cId="235226911" sldId="281"/>
        </pc:sldMkLst>
        <pc:spChg chg="add del">
          <ac:chgData name="Shailesh Jangam" userId="d0b10f70d6327ec1" providerId="LiveId" clId="{C360FA5F-B77D-4BCB-8F11-EED230601759}" dt="2024-11-21T13:39:31.499" v="2915" actId="478"/>
          <ac:spMkLst>
            <pc:docMk/>
            <pc:sldMk cId="235226911" sldId="281"/>
            <ac:spMk id="4" creationId="{75A30994-8664-6F73-3284-814BCC524CDB}"/>
          </ac:spMkLst>
        </pc:spChg>
        <pc:picChg chg="add mod">
          <ac:chgData name="Shailesh Jangam" userId="d0b10f70d6327ec1" providerId="LiveId" clId="{C360FA5F-B77D-4BCB-8F11-EED230601759}" dt="2024-11-21T13:39:50.578" v="2919" actId="14100"/>
          <ac:picMkLst>
            <pc:docMk/>
            <pc:sldMk cId="235226911" sldId="281"/>
            <ac:picMk id="3" creationId="{D8605A4D-D67B-E1BA-5783-FC8F76F0CBF0}"/>
          </ac:picMkLst>
        </pc:picChg>
        <pc:picChg chg="del">
          <ac:chgData name="Shailesh Jangam" userId="d0b10f70d6327ec1" providerId="LiveId" clId="{C360FA5F-B77D-4BCB-8F11-EED230601759}" dt="2024-11-21T13:39:06.300" v="2911" actId="478"/>
          <ac:picMkLst>
            <pc:docMk/>
            <pc:sldMk cId="235226911" sldId="281"/>
            <ac:picMk id="5" creationId="{D50BC68A-2F7D-EE16-D7AB-018F1C44FF33}"/>
          </ac:picMkLst>
        </pc:picChg>
      </pc:sldChg>
      <pc:sldChg chg="addSp delSp modSp add mod ord">
        <pc:chgData name="Shailesh Jangam" userId="d0b10f70d6327ec1" providerId="LiveId" clId="{C360FA5F-B77D-4BCB-8F11-EED230601759}" dt="2024-11-21T13:43:32.772" v="3834" actId="20577"/>
        <pc:sldMkLst>
          <pc:docMk/>
          <pc:sldMk cId="1253024116" sldId="282"/>
        </pc:sldMkLst>
        <pc:spChg chg="mod">
          <ac:chgData name="Shailesh Jangam" userId="d0b10f70d6327ec1" providerId="LiveId" clId="{C360FA5F-B77D-4BCB-8F11-EED230601759}" dt="2024-11-21T13:43:32.772" v="3834" actId="20577"/>
          <ac:spMkLst>
            <pc:docMk/>
            <pc:sldMk cId="1253024116" sldId="282"/>
            <ac:spMk id="4" creationId="{698DC4D7-9669-C333-DCA4-014A9E0770C9}"/>
          </ac:spMkLst>
        </pc:spChg>
        <pc:picChg chg="add mod">
          <ac:chgData name="Shailesh Jangam" userId="d0b10f70d6327ec1" providerId="LiveId" clId="{C360FA5F-B77D-4BCB-8F11-EED230601759}" dt="2024-11-21T13:40:21.339" v="2925" actId="1076"/>
          <ac:picMkLst>
            <pc:docMk/>
            <pc:sldMk cId="1253024116" sldId="282"/>
            <ac:picMk id="3" creationId="{F1930866-4273-2A93-3AEA-80477DC49E7C}"/>
          </ac:picMkLst>
        </pc:picChg>
        <pc:picChg chg="del">
          <ac:chgData name="Shailesh Jangam" userId="d0b10f70d6327ec1" providerId="LiveId" clId="{C360FA5F-B77D-4BCB-8F11-EED230601759}" dt="2024-11-21T13:40:03.046" v="2923" actId="478"/>
          <ac:picMkLst>
            <pc:docMk/>
            <pc:sldMk cId="1253024116" sldId="282"/>
            <ac:picMk id="5" creationId="{95C64FDD-3D8A-1411-16AA-CD2EE8A838DD}"/>
          </ac:picMkLst>
        </pc:picChg>
      </pc:sldChg>
      <pc:sldChg chg="addSp delSp modSp add mod">
        <pc:chgData name="Shailesh Jangam" userId="d0b10f70d6327ec1" providerId="LiveId" clId="{C360FA5F-B77D-4BCB-8F11-EED230601759}" dt="2024-11-21T13:47:37.891" v="4612" actId="20577"/>
        <pc:sldMkLst>
          <pc:docMk/>
          <pc:sldMk cId="1066497291" sldId="283"/>
        </pc:sldMkLst>
        <pc:spChg chg="mod">
          <ac:chgData name="Shailesh Jangam" userId="d0b10f70d6327ec1" providerId="LiveId" clId="{C360FA5F-B77D-4BCB-8F11-EED230601759}" dt="2024-11-21T13:47:37.891" v="4612" actId="20577"/>
          <ac:spMkLst>
            <pc:docMk/>
            <pc:sldMk cId="1066497291" sldId="283"/>
            <ac:spMk id="4" creationId="{55A110B6-0C28-3F19-2BE8-DFA97EF9F8B4}"/>
          </ac:spMkLst>
        </pc:spChg>
        <pc:picChg chg="del">
          <ac:chgData name="Shailesh Jangam" userId="d0b10f70d6327ec1" providerId="LiveId" clId="{C360FA5F-B77D-4BCB-8F11-EED230601759}" dt="2024-11-21T13:43:54.957" v="3836" actId="478"/>
          <ac:picMkLst>
            <pc:docMk/>
            <pc:sldMk cId="1066497291" sldId="283"/>
            <ac:picMk id="3" creationId="{B56AE996-BE40-8D87-5A17-CEBA72E43BC5}"/>
          </ac:picMkLst>
        </pc:picChg>
        <pc:picChg chg="add mod">
          <ac:chgData name="Shailesh Jangam" userId="d0b10f70d6327ec1" providerId="LiveId" clId="{C360FA5F-B77D-4BCB-8F11-EED230601759}" dt="2024-11-21T13:44:22.482" v="3841" actId="1076"/>
          <ac:picMkLst>
            <pc:docMk/>
            <pc:sldMk cId="1066497291" sldId="283"/>
            <ac:picMk id="5" creationId="{91D2AC99-C633-B3C3-F44F-CF499DF470DF}"/>
          </ac:picMkLst>
        </pc:picChg>
      </pc:sldChg>
      <pc:sldChg chg="addSp delSp modSp add mod">
        <pc:chgData name="Shailesh Jangam" userId="d0b10f70d6327ec1" providerId="LiveId" clId="{C360FA5F-B77D-4BCB-8F11-EED230601759}" dt="2024-11-21T13:49:44.078" v="5198" actId="20577"/>
        <pc:sldMkLst>
          <pc:docMk/>
          <pc:sldMk cId="887117167" sldId="284"/>
        </pc:sldMkLst>
        <pc:spChg chg="mod">
          <ac:chgData name="Shailesh Jangam" userId="d0b10f70d6327ec1" providerId="LiveId" clId="{C360FA5F-B77D-4BCB-8F11-EED230601759}" dt="2024-11-21T13:49:44.078" v="5198" actId="20577"/>
          <ac:spMkLst>
            <pc:docMk/>
            <pc:sldMk cId="887117167" sldId="284"/>
            <ac:spMk id="4" creationId="{C4465727-5C31-4A3B-DAA2-28CED24386FC}"/>
          </ac:spMkLst>
        </pc:spChg>
        <pc:picChg chg="add mod">
          <ac:chgData name="Shailesh Jangam" userId="d0b10f70d6327ec1" providerId="LiveId" clId="{C360FA5F-B77D-4BCB-8F11-EED230601759}" dt="2024-11-21T13:47:58.970" v="4616" actId="1076"/>
          <ac:picMkLst>
            <pc:docMk/>
            <pc:sldMk cId="887117167" sldId="284"/>
            <ac:picMk id="3" creationId="{109EB354-22FA-BBB1-1CFD-810B1354D6D6}"/>
          </ac:picMkLst>
        </pc:picChg>
        <pc:picChg chg="del">
          <ac:chgData name="Shailesh Jangam" userId="d0b10f70d6327ec1" providerId="LiveId" clId="{C360FA5F-B77D-4BCB-8F11-EED230601759}" dt="2024-11-21T13:47:46.715" v="4614" actId="478"/>
          <ac:picMkLst>
            <pc:docMk/>
            <pc:sldMk cId="887117167" sldId="284"/>
            <ac:picMk id="5" creationId="{841FB0D4-A4A4-099E-AC0E-DD0D746233BF}"/>
          </ac:picMkLst>
        </pc:picChg>
      </pc:sldChg>
      <pc:sldChg chg="addSp delSp modSp add mod">
        <pc:chgData name="Shailesh Jangam" userId="d0b10f70d6327ec1" providerId="LiveId" clId="{C360FA5F-B77D-4BCB-8F11-EED230601759}" dt="2024-11-21T14:00:39.435" v="5778" actId="20577"/>
        <pc:sldMkLst>
          <pc:docMk/>
          <pc:sldMk cId="1794988308" sldId="285"/>
        </pc:sldMkLst>
        <pc:spChg chg="mod">
          <ac:chgData name="Shailesh Jangam" userId="d0b10f70d6327ec1" providerId="LiveId" clId="{C360FA5F-B77D-4BCB-8F11-EED230601759}" dt="2024-11-21T14:00:39.435" v="5778" actId="20577"/>
          <ac:spMkLst>
            <pc:docMk/>
            <pc:sldMk cId="1794988308" sldId="285"/>
            <ac:spMk id="4" creationId="{485C1AD4-F33B-F396-D7C2-00BDB44BB2D1}"/>
          </ac:spMkLst>
        </pc:spChg>
        <pc:picChg chg="del">
          <ac:chgData name="Shailesh Jangam" userId="d0b10f70d6327ec1" providerId="LiveId" clId="{C360FA5F-B77D-4BCB-8F11-EED230601759}" dt="2024-11-21T13:55:34.785" v="5215" actId="478"/>
          <ac:picMkLst>
            <pc:docMk/>
            <pc:sldMk cId="1794988308" sldId="285"/>
            <ac:picMk id="3" creationId="{7DFCCD0F-CC30-A692-60C5-2B646A0F5EFF}"/>
          </ac:picMkLst>
        </pc:picChg>
        <pc:picChg chg="add mod">
          <ac:chgData name="Shailesh Jangam" userId="d0b10f70d6327ec1" providerId="LiveId" clId="{C360FA5F-B77D-4BCB-8F11-EED230601759}" dt="2024-11-21T13:56:01.616" v="5441" actId="1076"/>
          <ac:picMkLst>
            <pc:docMk/>
            <pc:sldMk cId="1794988308" sldId="285"/>
            <ac:picMk id="5" creationId="{8ABA0F43-29F5-0836-97C4-42C34B6B3E6C}"/>
          </ac:picMkLst>
        </pc:picChg>
      </pc:sldChg>
      <pc:sldChg chg="delSp add del mod">
        <pc:chgData name="Shailesh Jangam" userId="d0b10f70d6327ec1" providerId="LiveId" clId="{C360FA5F-B77D-4BCB-8F11-EED230601759}" dt="2024-11-21T13:50:58.500" v="5201" actId="2696"/>
        <pc:sldMkLst>
          <pc:docMk/>
          <pc:sldMk cId="2452180228" sldId="285"/>
        </pc:sldMkLst>
        <pc:picChg chg="del">
          <ac:chgData name="Shailesh Jangam" userId="d0b10f70d6327ec1" providerId="LiveId" clId="{C360FA5F-B77D-4BCB-8F11-EED230601759}" dt="2024-11-21T13:49:49.852" v="5200" actId="478"/>
          <ac:picMkLst>
            <pc:docMk/>
            <pc:sldMk cId="2452180228" sldId="285"/>
            <ac:picMk id="3" creationId="{F6D1990F-8697-F3D7-E3FE-6582B76E8C62}"/>
          </ac:picMkLst>
        </pc:picChg>
      </pc:sldChg>
    </pc:docChg>
  </pc:docChgLst>
</pc:chgInfo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Book1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Sheet3!$C$2:$D$51</cx:f>
        <cx:lvl ptCount="50">
          <cx:pt idx="0">Lionel Messi</cx:pt>
          <cx:pt idx="1">Gabriel Batistuta</cx:pt>
          <cx:pt idx="2">Hernán Crespo</cx:pt>
          <cx:pt idx="3">Gonzalo Higuaín</cx:pt>
          <cx:pt idx="4">Sergio Agüero</cx:pt>
          <cx:pt idx="5">Ronaldo</cx:pt>
          <cx:pt idx="6">Romário</cx:pt>
          <cx:pt idx="7">Neymar</cx:pt>
          <cx:pt idx="8">Pelé</cx:pt>
          <cx:pt idx="9">Ademir de Menezes</cx:pt>
          <cx:pt idx="10">Harry Kane</cx:pt>
          <cx:pt idx="11">Wayne Rooney</cx:pt>
          <cx:pt idx="12">Michael Owen</cx:pt>
          <cx:pt idx="13">Gary Lineker</cx:pt>
          <cx:pt idx="14">Alan Shearer</cx:pt>
          <cx:pt idx="15">Kylian Mbappé</cx:pt>
          <cx:pt idx="16">Thierry Henry</cx:pt>
          <cx:pt idx="17">Antoine Griezmann</cx:pt>
          <cx:pt idx="18">Olivier Giroud</cx:pt>
          <cx:pt idx="19">Michel Platini</cx:pt>
          <cx:pt idx="20">Miroslav Klose</cx:pt>
          <cx:pt idx="21">Gerd Müller</cx:pt>
          <cx:pt idx="22">Thomas Müller</cx:pt>
          <cx:pt idx="23">Karl-Heinz Rummenigge</cx:pt>
          <cx:pt idx="24">Jürgen Klinsmann</cx:pt>
          <cx:pt idx="25">Filippo Inzaghi</cx:pt>
          <cx:pt idx="26">Gigi Riva</cx:pt>
          <cx:pt idx="27">Christian Vieri</cx:pt>
          <cx:pt idx="28">Alessandro Del Piero</cx:pt>
          <cx:pt idx="29">Roberto Baggio</cx:pt>
          <cx:pt idx="30">Jared Borgetti</cx:pt>
          <cx:pt idx="31">Cuauhtémoc Blanco</cx:pt>
          <cx:pt idx="32">Javier Hernández</cx:pt>
          <cx:pt idx="33">Luis Hernández</cx:pt>
          <cx:pt idx="34">Luís Roberto Alves</cx:pt>
          <cx:pt idx="35">Memphis Depay</cx:pt>
          <cx:pt idx="36">Robin van Persie</cx:pt>
          <cx:pt idx="37">Ruud van Nistelrooy</cx:pt>
          <cx:pt idx="38">Dennis Bergkamp</cx:pt>
          <cx:pt idx="39">Klaas-Jan Huntelaar</cx:pt>
          <cx:pt idx="40">David Villa</cx:pt>
          <cx:pt idx="41">Raúl</cx:pt>
          <cx:pt idx="42">Álvaro Morata</cx:pt>
          <cx:pt idx="43">Fernando Torres</cx:pt>
          <cx:pt idx="44">Fernando Hierro</cx:pt>
          <cx:pt idx="45">Luis Suárez</cx:pt>
          <cx:pt idx="46">Edinson Cavani</cx:pt>
          <cx:pt idx="47">Diego Forlán</cx:pt>
          <cx:pt idx="48">Héctor Scarone</cx:pt>
          <cx:pt idx="49">Pedro Petrone</cx:pt>
        </cx:lvl>
        <cx:lvl ptCount="50">
          <cx:pt idx="0">Argentina</cx:pt>
          <cx:pt idx="5">Brazil</cx:pt>
          <cx:pt idx="10">England</cx:pt>
          <cx:pt idx="15">France</cx:pt>
          <cx:pt idx="20">Germany</cx:pt>
          <cx:pt idx="25">Italy</cx:pt>
          <cx:pt idx="30">Mexico</cx:pt>
          <cx:pt idx="35">Netherlands</cx:pt>
          <cx:pt idx="40">Spain</cx:pt>
          <cx:pt idx="45">Uruguay</cx:pt>
        </cx:lvl>
      </cx:strDim>
      <cx:numDim type="size">
        <cx:f>Sheet3!$E$2:$E$51</cx:f>
        <cx:lvl ptCount="50" formatCode="General">
          <cx:pt idx="0">55</cx:pt>
          <cx:pt idx="1">37</cx:pt>
          <cx:pt idx="2">26</cx:pt>
          <cx:pt idx="3">23</cx:pt>
          <cx:pt idx="4">20</cx:pt>
          <cx:pt idx="5">39</cx:pt>
          <cx:pt idx="6">33</cx:pt>
          <cx:pt idx="7">31</cx:pt>
          <cx:pt idx="8">26</cx:pt>
          <cx:pt idx="9">22</cx:pt>
          <cx:pt idx="10">58</cx:pt>
          <cx:pt idx="11">37</cx:pt>
          <cx:pt idx="12">27</cx:pt>
          <cx:pt idx="13">22</cx:pt>
          <cx:pt idx="14">21</cx:pt>
          <cx:pt idx="15">38</cx:pt>
          <cx:pt idx="16">34</cx:pt>
          <cx:pt idx="17">29</cx:pt>
          <cx:pt idx="18">28</cx:pt>
          <cx:pt idx="19">27</cx:pt>
          <cx:pt idx="20">48</cx:pt>
          <cx:pt idx="21">39</cx:pt>
          <cx:pt idx="22">35</cx:pt>
          <cx:pt idx="23">32</cx:pt>
          <cx:pt idx="24">30</cx:pt>
          <cx:pt idx="25">22</cx:pt>
          <cx:pt idx="26">20</cx:pt>
          <cx:pt idx="27">18</cx:pt>
          <cx:pt idx="28">17</cx:pt>
          <cx:pt idx="29">17</cx:pt>
          <cx:pt idx="30">37</cx:pt>
          <cx:pt idx="31">34</cx:pt>
          <cx:pt idx="32">24</cx:pt>
          <cx:pt idx="33">21</cx:pt>
          <cx:pt idx="34">21</cx:pt>
          <cx:pt idx="35">35</cx:pt>
          <cx:pt idx="36">35</cx:pt>
          <cx:pt idx="37">29</cx:pt>
          <cx:pt idx="38">27</cx:pt>
          <cx:pt idx="39">26</cx:pt>
          <cx:pt idx="40">41</cx:pt>
          <cx:pt idx="41">32</cx:pt>
          <cx:pt idx="42">29</cx:pt>
          <cx:pt idx="43">28</cx:pt>
          <cx:pt idx="44">25</cx:pt>
          <cx:pt idx="45">47</cx:pt>
          <cx:pt idx="46">30</cx:pt>
          <cx:pt idx="47">28</cx:pt>
          <cx:pt idx="48">22</cx:pt>
          <cx:pt idx="49">21</cx:pt>
        </cx:lvl>
      </cx:numDim>
    </cx:data>
  </cx:chartData>
  <cx:chart>
    <cx:title pos="t" align="ctr" overlay="0">
      <cx:tx>
        <cx:txData>
          <cx:v>Top 5 goal scorers from Top 10 teams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>
              <a:ln>
                <a:noFill/>
              </a:ln>
              <a:solidFill>
                <a:srgbClr val="FFFFFF">
                  <a:lumMod val="95000"/>
                </a:srgbClr>
              </a:solidFill>
            </a:defRPr>
          </a:pPr>
          <a:r>
            <a:rPr lang="en-US" sz="1600" b="1" i="0" u="none" strike="noStrike" spc="100" baseline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Franklin Gothic Book" panose="020F0502020204030204"/>
            </a:rPr>
            <a:t>Top 5 goal scorers from Top 10 teams</a:t>
          </a:r>
        </a:p>
      </cx:txPr>
    </cx:title>
    <cx:plotArea>
      <cx:plotAreaRegion>
        <cx:series layoutId="treemap" uniqueId="{1839DA4B-AE3B-4B0C-82EA-5B6124F922A1}">
          <cx:tx>
            <cx:txData>
              <cx:f>Sheet3!$E$1</cx:f>
              <cx:v>goals_scored</cx:v>
            </cx:txData>
          </cx:tx>
          <cx:dataLabels pos="inEnd">
            <cx:txPr>
              <a:bodyPr vertOverflow="overflow" horzOverflow="overflow" wrap="square" lIns="0" tIns="0" rIns="0" bIns="0"/>
              <a:lstStyle/>
              <a:p>
                <a:pPr algn="ctr" rtl="0">
                  <a:defRPr sz="900" b="0" i="0">
                    <a:ln>
                      <a:noFill/>
                    </a:ln>
                    <a:solidFill>
                      <a:srgbClr val="FFFFFF">
                        <a:lumMod val="95000"/>
                      </a:srgbClr>
                    </a:solidFill>
                    <a:latin typeface="Franklin Gothic Book" panose="020B0503020102020204" pitchFamily="34" charset="0"/>
                    <a:ea typeface="Franklin Gothic Book" panose="020B0503020102020204" pitchFamily="34" charset="0"/>
                    <a:cs typeface="Franklin Gothic Book" panose="020B0503020102020204" pitchFamily="34" charset="0"/>
                  </a:defRPr>
                </a:pPr>
                <a:endParaRPr lang="en-IN">
                  <a:ln>
                    <a:noFill/>
                  </a:ln>
                  <a:solidFill>
                    <a:srgbClr val="FFFFFF">
                      <a:lumMod val="95000"/>
                    </a:srgbClr>
                  </a:solidFill>
                </a:endParaRPr>
              </a:p>
            </cx:txPr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  <cx:legend pos="t" align="ctr" overlay="0">
      <cx:txPr>
        <a:bodyPr vertOverflow="overflow" horzOverflow="overflow" wrap="square" lIns="0" tIns="0" rIns="0" bIns="0"/>
        <a:lstStyle/>
        <a:p>
          <a:pPr algn="ctr" rtl="0">
            <a:defRPr sz="900" b="0" i="0">
              <a:ln>
                <a:noFill/>
              </a:ln>
              <a:solidFill>
                <a:srgbClr val="FFFFFF">
                  <a:lumMod val="95000"/>
                </a:srgbClr>
              </a:solidFill>
              <a:latin typeface="Franklin Gothic Book" panose="020B0503020102020204" pitchFamily="34" charset="0"/>
              <a:ea typeface="Franklin Gothic Book" panose="020B0503020102020204" pitchFamily="34" charset="0"/>
              <a:cs typeface="Franklin Gothic Book" panose="020B0503020102020204" pitchFamily="34" charset="0"/>
            </a:defRPr>
          </a:pPr>
          <a:endParaRPr lang="en-IN">
            <a:ln>
              <a:noFill/>
            </a:ln>
            <a:solidFill>
              <a:srgbClr val="FFFFFF">
                <a:lumMod val="95000"/>
              </a:srgbClr>
            </a:solidFill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5">
  <cs:axisTitle>
    <cs:lnRef idx="0"/>
    <cs:fillRef idx="0"/>
    <cs:effectRef idx="0"/>
    <cs:fontRef idx="minor">
      <a:schemeClr val="lt1">
        <a:lumMod val="95000"/>
      </a:schemeClr>
    </cs:fontRef>
    <cs:spPr>
      <a:solidFill>
        <a:schemeClr val="bg1">
          <a:lumMod val="65000"/>
        </a:schemeClr>
      </a:solidFill>
      <a:ln>
        <a:solidFill>
          <a:schemeClr val="tx1"/>
        </a:solidFill>
      </a:ln>
    </cs:spPr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  <a:ln>
        <a:solidFill>
          <a:schemeClr val="tx1"/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spc="10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://thehudsucker.com/2014/06/03/conquering-brazil-a-whos-who-at-the-2014-world-cup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4800" dirty="0"/>
              <a:t>Career analysis of renowned Football player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Shailesh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JAngam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4DDA69EC-A6C0-21D4-6ABC-F751C7591FA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24247422"/>
                  </p:ext>
                </p:extLst>
              </p:nvPr>
            </p:nvGraphicFramePr>
            <p:xfrm>
              <a:off x="1" y="0"/>
              <a:ext cx="12216692" cy="64080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4DDA69EC-A6C0-21D4-6ABC-F751C7591F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" y="0"/>
                <a:ext cx="12216692" cy="64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8149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E8F4D2-653B-3452-2354-CE531BAC7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38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11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B669B8-CD37-CFD7-3A20-96EA4FDC7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40" y="0"/>
            <a:ext cx="7927920" cy="47567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54905D-8B91-3EB3-B05C-76512BE0B324}"/>
              </a:ext>
            </a:extLst>
          </p:cNvPr>
          <p:cNvSpPr txBox="1"/>
          <p:nvPr/>
        </p:nvSpPr>
        <p:spPr>
          <a:xfrm>
            <a:off x="-1554" y="4864368"/>
            <a:ext cx="12193554" cy="1155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dirty="0">
                <a:effectLst/>
              </a:rPr>
              <a:t> Shows the trend in the number of matches over the years.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dirty="0">
                <a:effectLst/>
              </a:rPr>
              <a:t> Peaks indicate years with more tournaments or popular sporting events.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dirty="0">
                <a:effectLst/>
              </a:rPr>
              <a:t> Significant dips indicate periods of global events like wars, pandemic or other disruptions for </a:t>
            </a:r>
            <a:r>
              <a:rPr lang="en-US" sz="1600" b="0" i="0" dirty="0" err="1">
                <a:effectLst/>
              </a:rPr>
              <a:t>eg.</a:t>
            </a:r>
            <a:r>
              <a:rPr lang="en-US" sz="1600" b="0" i="0" dirty="0">
                <a:effectLst/>
              </a:rPr>
              <a:t> </a:t>
            </a:r>
            <a:r>
              <a:rPr lang="en-US" sz="1600" dirty="0"/>
              <a:t>Covid-19 Pandemic during the year 2020</a:t>
            </a:r>
            <a:endParaRPr lang="en-US" sz="16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5179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A6F24D-CB0E-CA87-6001-8056C0F59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4864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7BA5FD-14D1-9FCF-A181-C32FBB550DFB}"/>
              </a:ext>
            </a:extLst>
          </p:cNvPr>
          <p:cNvSpPr txBox="1"/>
          <p:nvPr/>
        </p:nvSpPr>
        <p:spPr>
          <a:xfrm>
            <a:off x="100304" y="5486411"/>
            <a:ext cx="12091696" cy="785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dirty="0">
                <a:effectLst/>
              </a:rPr>
              <a:t>Displays the frequency of different scores for home and away teams.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dirty="0">
                <a:effectLst/>
              </a:rPr>
              <a:t>Observing higher scores for home teams might indicate a 'home advantage'.</a:t>
            </a:r>
          </a:p>
        </p:txBody>
      </p:sp>
    </p:spTree>
    <p:extLst>
      <p:ext uri="{BB962C8B-B14F-4D97-AF65-F5344CB8AC3E}">
        <p14:creationId xmlns:p14="http://schemas.microsoft.com/office/powerpoint/2010/main" val="279477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D3FE91B-7DDB-3D21-952F-3FF6AE1ED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27" y="0"/>
            <a:ext cx="9053145" cy="44677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E8C315-9470-79DF-954F-C6ADCB710468}"/>
              </a:ext>
            </a:extLst>
          </p:cNvPr>
          <p:cNvSpPr txBox="1"/>
          <p:nvPr/>
        </p:nvSpPr>
        <p:spPr>
          <a:xfrm>
            <a:off x="156288" y="4540718"/>
            <a:ext cx="12035712" cy="1524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dirty="0">
                <a:effectLst/>
              </a:rPr>
              <a:t>Identifies the tournaments with the highest number of matches.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dirty="0">
                <a:effectLst/>
              </a:rPr>
              <a:t>Useful for understanding which tournaments are more frequent or popular.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dirty="0">
                <a:effectLst/>
              </a:rPr>
              <a:t>As the graph says most of the matches are Friendly and qualification matches for popular </a:t>
            </a:r>
            <a:r>
              <a:rPr lang="en-US" sz="1600" b="0" i="0" dirty="0" err="1">
                <a:effectLst/>
              </a:rPr>
              <a:t>competetions</a:t>
            </a:r>
            <a:r>
              <a:rPr lang="en-US" sz="1600" b="0" i="0" dirty="0">
                <a:effectLst/>
              </a:rPr>
              <a:t> such as FIFA world cup and UEFA Euros."</a:t>
            </a:r>
          </a:p>
        </p:txBody>
      </p:sp>
    </p:spTree>
    <p:extLst>
      <p:ext uri="{BB962C8B-B14F-4D97-AF65-F5344CB8AC3E}">
        <p14:creationId xmlns:p14="http://schemas.microsoft.com/office/powerpoint/2010/main" val="3056272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2E33E0-36AB-C72D-1DD8-53C4A8186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4" y="0"/>
            <a:ext cx="8553839" cy="5029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CDE713-F23B-4149-D831-D53A4C0B68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2" y="-1"/>
            <a:ext cx="12192001" cy="6399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92F516-86A9-3973-B470-5F14DF602DB6}"/>
              </a:ext>
            </a:extLst>
          </p:cNvPr>
          <p:cNvSpPr txBox="1"/>
          <p:nvPr/>
        </p:nvSpPr>
        <p:spPr>
          <a:xfrm>
            <a:off x="-2" y="6691756"/>
            <a:ext cx="121920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://thehudsucker.com/2014/06/03/conquering-brazil-a-whos-who-at-the-2014-world-cup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nc-nd/3.0/"/>
              </a:rPr>
              <a:t>CC BY-NC-ND</a:t>
            </a:r>
            <a:endParaRPr lang="en-IN" sz="90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5D7A89D-C928-5D27-6277-A295FF59D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009470"/>
              </p:ext>
            </p:extLst>
          </p:nvPr>
        </p:nvGraphicFramePr>
        <p:xfrm>
          <a:off x="8552285" y="895739"/>
          <a:ext cx="3639715" cy="3573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97844">
                  <a:extLst>
                    <a:ext uri="{9D8B030D-6E8A-4147-A177-3AD203B41FA5}">
                      <a16:colId xmlns:a16="http://schemas.microsoft.com/office/drawing/2014/main" val="3991032778"/>
                    </a:ext>
                  </a:extLst>
                </a:gridCol>
                <a:gridCol w="1141871">
                  <a:extLst>
                    <a:ext uri="{9D8B030D-6E8A-4147-A177-3AD203B41FA5}">
                      <a16:colId xmlns:a16="http://schemas.microsoft.com/office/drawing/2014/main" val="2522838333"/>
                    </a:ext>
                  </a:extLst>
                </a:gridCol>
              </a:tblGrid>
              <a:tr h="3248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Team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Wins</a:t>
                      </a:r>
                      <a:endParaRPr lang="en-IN" sz="1100" b="1" i="0" u="none" strike="noStrike" dirty="0">
                        <a:solidFill>
                          <a:srgbClr val="00206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43205730"/>
                  </a:ext>
                </a:extLst>
              </a:tr>
              <a:tr h="3248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Brazil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60532175"/>
                  </a:ext>
                </a:extLst>
              </a:tr>
              <a:tr h="3248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England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612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23970809"/>
                  </a:ext>
                </a:extLst>
              </a:tr>
              <a:tr h="3248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Germany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86765601"/>
                  </a:ext>
                </a:extLst>
              </a:tr>
              <a:tr h="3248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Argentina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24515231"/>
                  </a:ext>
                </a:extLst>
              </a:tr>
              <a:tr h="3248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Sweden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51220371"/>
                  </a:ext>
                </a:extLst>
              </a:tr>
              <a:tr h="3248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South Korea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99208164"/>
                  </a:ext>
                </a:extLst>
              </a:tr>
              <a:tr h="3248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Mexico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4639154"/>
                  </a:ext>
                </a:extLst>
              </a:tr>
              <a:tr h="3248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Hungary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49262201"/>
                  </a:ext>
                </a:extLst>
              </a:tr>
              <a:tr h="3248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Italy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462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1423643"/>
                  </a:ext>
                </a:extLst>
              </a:tr>
              <a:tr h="3248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France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462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7922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13886A1-8C04-D53C-C9A9-77032C851848}"/>
              </a:ext>
            </a:extLst>
          </p:cNvPr>
          <p:cNvSpPr txBox="1"/>
          <p:nvPr/>
        </p:nvSpPr>
        <p:spPr>
          <a:xfrm>
            <a:off x="-1554" y="5141167"/>
            <a:ext cx="12193554" cy="1155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dirty="0">
                <a:effectLst/>
              </a:rPr>
              <a:t>Highlights the top 10 teams with the most wins across all matches.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dirty="0">
                <a:effectLst/>
              </a:rPr>
              <a:t>Helps identify consistently strong teams in the dataset. In this case these are the top 10 strongest teams of all time.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dirty="0">
                <a:effectLst/>
              </a:rPr>
              <a:t>Total wins include both home and away victories for each team.</a:t>
            </a:r>
          </a:p>
        </p:txBody>
      </p:sp>
    </p:spTree>
    <p:extLst>
      <p:ext uri="{BB962C8B-B14F-4D97-AF65-F5344CB8AC3E}">
        <p14:creationId xmlns:p14="http://schemas.microsoft.com/office/powerpoint/2010/main" val="96959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F45E43-DFDF-AAE1-600F-19567131E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0"/>
            <a:ext cx="7315215" cy="54864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B1AE8D-E650-9FF1-8A00-D937FB5AE575}"/>
              </a:ext>
            </a:extLst>
          </p:cNvPr>
          <p:cNvSpPr txBox="1"/>
          <p:nvPr/>
        </p:nvSpPr>
        <p:spPr>
          <a:xfrm>
            <a:off x="-1556" y="5486411"/>
            <a:ext cx="121935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</a:rPr>
              <a:t>The above chart shows the number of wins for home versus away teams.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</a:rPr>
              <a:t>The chart clearly states that the number of wins is more as compared to away wins and also indicates the Home advantage during the shootouts</a:t>
            </a:r>
          </a:p>
        </p:txBody>
      </p:sp>
    </p:spTree>
    <p:extLst>
      <p:ext uri="{BB962C8B-B14F-4D97-AF65-F5344CB8AC3E}">
        <p14:creationId xmlns:p14="http://schemas.microsoft.com/office/powerpoint/2010/main" val="415642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A86A93-1EFD-29B9-0C1E-76BFF36C4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57" y="0"/>
            <a:ext cx="10972822" cy="54864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52F95E-B344-69D4-8F69-0CCBD1CADBC5}"/>
              </a:ext>
            </a:extLst>
          </p:cNvPr>
          <p:cNvSpPr txBox="1"/>
          <p:nvPr/>
        </p:nvSpPr>
        <p:spPr>
          <a:xfrm>
            <a:off x="0" y="5486411"/>
            <a:ext cx="12192000" cy="785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dirty="0">
                <a:effectLst/>
              </a:rPr>
              <a:t>The bar chart shows the number of shootout wins by each team (top 20)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dirty="0">
                <a:effectLst/>
              </a:rPr>
              <a:t>This highlights which top 20 teams have been the most successful team in the shootouts historically.</a:t>
            </a:r>
          </a:p>
        </p:txBody>
      </p:sp>
    </p:spTree>
    <p:extLst>
      <p:ext uri="{BB962C8B-B14F-4D97-AF65-F5344CB8AC3E}">
        <p14:creationId xmlns:p14="http://schemas.microsoft.com/office/powerpoint/2010/main" val="330322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DE3DE7-AF74-CEF5-EA02-201175EB9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BF46528-FCB1-E0C1-94D5-6E270141E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3720D-52AF-8DD2-73BE-78F325C18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4800" dirty="0" err="1"/>
              <a:t>Analizing</a:t>
            </a:r>
            <a:r>
              <a:rPr lang="en-US" sz="4800" dirty="0"/>
              <a:t> the career of Cristiano Ronaldo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E0393-A8C9-03FF-6071-A7BE003EF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Shailesh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JAngam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574E186A-DE38-FB38-7B17-25D25F77E3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5CAC223-21F3-1FCF-FF55-42DBDDB86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90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A564AD-8BA9-8513-B922-7256CA45D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0"/>
            <a:ext cx="10972822" cy="54864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49D572-FEE3-2560-6C3C-B4513804EF28}"/>
              </a:ext>
            </a:extLst>
          </p:cNvPr>
          <p:cNvSpPr txBox="1"/>
          <p:nvPr/>
        </p:nvSpPr>
        <p:spPr>
          <a:xfrm>
            <a:off x="0" y="5486411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</a:rPr>
              <a:t> As we can see from the visualization, Ronaldo has performed very well for Portugal’s National Football Team in recent years; his best years are 2019 and 2021.</a:t>
            </a:r>
          </a:p>
          <a:p>
            <a:pPr algn="l">
              <a:buFont typeface="+mj-lt"/>
              <a:buAutoNum type="arabicPeriod"/>
            </a:pPr>
            <a:r>
              <a:rPr lang="en-US" sz="1600" dirty="0"/>
              <a:t>The total number of goals scored by Cristiano Ronaldo is 108 in International Football.</a:t>
            </a:r>
            <a:endParaRPr lang="en-US" sz="16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59558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B9DA-0C7C-5CF0-E56E-85B997818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F054F-724F-114F-E5ED-CF596F131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To </a:t>
            </a:r>
            <a:r>
              <a:rPr lang="en-IN" dirty="0" err="1"/>
              <a:t>analyze</a:t>
            </a:r>
            <a:r>
              <a:rPr lang="en-IN" dirty="0"/>
              <a:t> the dataset containing 3 files of goal scorers, results, and shootouts of International football teams worldwide since inception and derive some insightful information.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Data cleaning and exploration.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Plot some graphs to understand the data better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48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2AD5D-94AC-8D26-265A-097D4DF30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A7FE93-931B-576B-4FAA-997A2CAF9D14}"/>
              </a:ext>
            </a:extLst>
          </p:cNvPr>
          <p:cNvSpPr txBox="1"/>
          <p:nvPr/>
        </p:nvSpPr>
        <p:spPr>
          <a:xfrm>
            <a:off x="0" y="548641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</a:rPr>
              <a:t> </a:t>
            </a:r>
            <a:r>
              <a:rPr lang="en-US" sz="1600" dirty="0"/>
              <a:t>‘Unknown Tournament’ may indicate Friendly or non-classified matches.</a:t>
            </a:r>
            <a:endParaRPr lang="en-US" sz="1600" b="0" i="0" dirty="0"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</a:rPr>
              <a:t> Ronaldo</a:t>
            </a:r>
            <a:r>
              <a:rPr lang="en-US" sz="1600" dirty="0"/>
              <a:t>’s performance has been scoring goals in the top tier matches such as the FIFA World Cup and UEFA Euro qualifications.</a:t>
            </a:r>
            <a:endParaRPr lang="en-US" sz="1600" b="0" i="0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EF8A5-A8D0-7F84-37D2-87531AC60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18" y="0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26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B9E35-4C91-B0FF-35F1-435653FFB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51AE26-2161-E870-90F0-E996FDEB3A98}"/>
              </a:ext>
            </a:extLst>
          </p:cNvPr>
          <p:cNvSpPr txBox="1"/>
          <p:nvPr/>
        </p:nvSpPr>
        <p:spPr>
          <a:xfrm>
            <a:off x="0" y="5486411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</a:rPr>
              <a:t> The above visualization clearly states that the presence of Cristiano Ronaldo in the matches where he has scored goals turns out to be positive results for his National Football Team.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</a:rPr>
              <a:t> Ronaldo has scored in more than 50 matches where the results were in the team’s favor.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AF19C8-9149-8637-9DDC-ACEA41F8C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0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05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C561C-BA53-C017-332E-CC715EE1C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DF09E0-37B0-8CDF-2928-869569BAA460}"/>
              </a:ext>
            </a:extLst>
          </p:cNvPr>
          <p:cNvSpPr txBox="1"/>
          <p:nvPr/>
        </p:nvSpPr>
        <p:spPr>
          <a:xfrm>
            <a:off x="0" y="5486411"/>
            <a:ext cx="1219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400" b="0" i="0" dirty="0">
                <a:effectLst/>
              </a:rPr>
              <a:t> </a:t>
            </a:r>
            <a:r>
              <a:rPr lang="en-US" sz="1400" b="1" i="0" dirty="0">
                <a:effectLst/>
              </a:rPr>
              <a:t>Overall Trend: </a:t>
            </a:r>
            <a:r>
              <a:rPr lang="en-US" sz="1400" i="0" dirty="0">
                <a:effectLst/>
              </a:rPr>
              <a:t>Ronaldo’s goal count showed steady growth during the early 2010s, reaching a peak in 2016 when he also won the UEFA Euros his first International Trophy.</a:t>
            </a:r>
            <a:endParaRPr lang="en-US" sz="1400" b="1" i="0" dirty="0"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sz="1400" i="0" dirty="0">
                <a:effectLst/>
              </a:rPr>
              <a:t> </a:t>
            </a:r>
            <a:r>
              <a:rPr lang="en-US" sz="1400" b="1" i="0" dirty="0">
                <a:effectLst/>
              </a:rPr>
              <a:t>Transformational Trend: </a:t>
            </a:r>
            <a:r>
              <a:rPr lang="en-US" sz="1400" i="0" dirty="0">
                <a:effectLst/>
              </a:rPr>
              <a:t>Between 2015 and 2016, there is a noticeable jump in his performance.</a:t>
            </a:r>
            <a:endParaRPr lang="en-US" sz="1400" b="1" dirty="0"/>
          </a:p>
          <a:p>
            <a:pPr algn="l">
              <a:buFont typeface="+mj-lt"/>
              <a:buAutoNum type="arabicPeriod"/>
            </a:pPr>
            <a:r>
              <a:rPr lang="en-US" sz="1400" dirty="0"/>
              <a:t> </a:t>
            </a:r>
            <a:r>
              <a:rPr lang="en-US" sz="1400" b="1" dirty="0"/>
              <a:t>Notable Peak: </a:t>
            </a:r>
            <a:r>
              <a:rPr lang="en-US" sz="1400" dirty="0"/>
              <a:t>In 2016, Ronaldo scored 10 goals, the highest for a single year in the data set.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87E2D3-6F24-EB36-40DA-5F1F77C5E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869"/>
            <a:ext cx="12192000" cy="555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867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80D3E-94CA-80D7-B06D-EB1BE9937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605A4D-D67B-E1BA-5783-FC8F76F0C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6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04F1C-E60F-3CB2-587A-EF180FFE2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8DC4D7-9669-C333-DCA4-014A9E0770C9}"/>
              </a:ext>
            </a:extLst>
          </p:cNvPr>
          <p:cNvSpPr txBox="1"/>
          <p:nvPr/>
        </p:nvSpPr>
        <p:spPr>
          <a:xfrm>
            <a:off x="0" y="5486411"/>
            <a:ext cx="1219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400" b="0" i="0" dirty="0">
                <a:effectLst/>
              </a:rPr>
              <a:t> As per the data Ronaldo has scored in every minute of the i.e. from 0 to 90 mins.</a:t>
            </a:r>
          </a:p>
          <a:p>
            <a:pPr algn="l">
              <a:buFont typeface="+mj-lt"/>
              <a:buAutoNum type="arabicPeriod"/>
            </a:pPr>
            <a:r>
              <a:rPr lang="en-US" sz="1400" dirty="0"/>
              <a:t>The above visualization shows that the majority of the goals scored by him is after the 60</a:t>
            </a:r>
            <a:r>
              <a:rPr lang="en-US" sz="1400" baseline="30000" dirty="0"/>
              <a:t>th</a:t>
            </a:r>
            <a:r>
              <a:rPr lang="en-US" sz="1400" dirty="0"/>
              <a:t> minute, which also indicates his fitness and passion for the game.</a:t>
            </a:r>
          </a:p>
          <a:p>
            <a:pPr algn="l"/>
            <a:r>
              <a:rPr lang="en-US" sz="1400" dirty="0"/>
              <a:t>3. Ronaldo has scored 53 goals during that time which is also considered as crucial minute of the game.</a:t>
            </a:r>
            <a:endParaRPr lang="en-US" sz="1400" i="0" dirty="0"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30866-4273-2A93-3AEA-80477DC49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44" y="0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24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EEA04-530A-9E4D-39D7-383B64E00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A110B6-0C28-3F19-2BE8-DFA97EF9F8B4}"/>
              </a:ext>
            </a:extLst>
          </p:cNvPr>
          <p:cNvSpPr txBox="1"/>
          <p:nvPr/>
        </p:nvSpPr>
        <p:spPr>
          <a:xfrm>
            <a:off x="0" y="5486411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400" b="0" i="0" dirty="0">
                <a:effectLst/>
              </a:rPr>
              <a:t> Ronaldo has scored 45 goals more than the second-best goal scorer</a:t>
            </a:r>
            <a:r>
              <a:rPr lang="en-US" sz="1400" dirty="0"/>
              <a:t> in International Football which shows his dominance throughout the years.</a:t>
            </a:r>
          </a:p>
          <a:p>
            <a:pPr algn="l">
              <a:buFont typeface="+mj-lt"/>
              <a:buAutoNum type="arabicPeriod"/>
            </a:pPr>
            <a:r>
              <a:rPr lang="en-US" sz="1400" b="0" i="0" dirty="0">
                <a:effectLst/>
              </a:rPr>
              <a:t>Ronaldo has surpassed the records which were previously held by Legends of the game such as Ali Daei and Miroslav Klose.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D2AC99-C633-B3C3-F44F-CF499DF47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01" y="0"/>
            <a:ext cx="10099998" cy="548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97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8942F-B198-590C-1821-496277A32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465727-5C31-4A3B-DAA2-28CED24386FC}"/>
              </a:ext>
            </a:extLst>
          </p:cNvPr>
          <p:cNvSpPr txBox="1"/>
          <p:nvPr/>
        </p:nvSpPr>
        <p:spPr>
          <a:xfrm>
            <a:off x="0" y="5561056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400" b="0" i="0" dirty="0">
                <a:effectLst/>
              </a:rPr>
              <a:t> </a:t>
            </a:r>
            <a:r>
              <a:rPr lang="en-US" sz="1400" dirty="0"/>
              <a:t>Here is the goal comparison of the greatest rivalry this game has ever seen Cristiano Ronaldo vs Lionel Messi.</a:t>
            </a:r>
          </a:p>
          <a:p>
            <a:pPr algn="l">
              <a:buFont typeface="+mj-lt"/>
              <a:buAutoNum type="arabicPeriod"/>
            </a:pPr>
            <a:r>
              <a:rPr lang="en-US" sz="1400" dirty="0"/>
              <a:t>The visualization evidently showcases the number of goals scored by each of the greatest football players ever.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9EB354-22FA-BBB1-1CFD-810B1354D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417" y="0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117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9C26F-CFE6-2FF5-3304-AC1101AA4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5C1AD4-F33B-F396-D7C2-00BDB44BB2D1}"/>
              </a:ext>
            </a:extLst>
          </p:cNvPr>
          <p:cNvSpPr txBox="1"/>
          <p:nvPr/>
        </p:nvSpPr>
        <p:spPr>
          <a:xfrm>
            <a:off x="0" y="5561056"/>
            <a:ext cx="1219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400" b="0" i="0" dirty="0">
                <a:effectLst/>
              </a:rPr>
              <a:t> As the data says, 2019 was the best year for Ronaldo in his International Football career scoring 14 goals.</a:t>
            </a:r>
          </a:p>
          <a:p>
            <a:pPr algn="l">
              <a:buFont typeface="+mj-lt"/>
              <a:buAutoNum type="arabicPeriod"/>
            </a:pPr>
            <a:r>
              <a:rPr lang="en-US" sz="1400" dirty="0"/>
              <a:t>He has had a remarkable record in UEFA competitions throughout his career.</a:t>
            </a:r>
          </a:p>
          <a:p>
            <a:pPr algn="l">
              <a:buFont typeface="+mj-lt"/>
              <a:buAutoNum type="arabicPeriod"/>
            </a:pPr>
            <a:r>
              <a:rPr lang="en-US" sz="1400" dirty="0"/>
              <a:t> 2008 being the worst year of his International </a:t>
            </a:r>
            <a:r>
              <a:rPr lang="en-US" sz="1400"/>
              <a:t>career scoring only 1 goal.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A0F43-29F5-0836-97C4-42C34B6B3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48" y="0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88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“Data tells a story, but it’s the analysis that brings it to life.”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- Anonymous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AEDBD8-8E8F-9D3F-1DC0-47E34D5A7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07D12A33-72B1-DF4F-5DC3-F5E1B6195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22E2B-C716-5967-D965-A702ADA22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047" y="712299"/>
            <a:ext cx="10058400" cy="3892168"/>
          </a:xfrm>
        </p:spPr>
        <p:txBody>
          <a:bodyPr anchor="ctr">
            <a:normAutofit/>
          </a:bodyPr>
          <a:lstStyle/>
          <a:p>
            <a:pPr lvl="0" algn="ctr"/>
            <a:r>
              <a:rPr lang="en-US" sz="7200" i="1" dirty="0">
                <a:solidFill>
                  <a:srgbClr val="FFFFFF"/>
                </a:solidFill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9BFA7E2-521C-710B-9D3D-430CB7F23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9606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FAFA-8E39-4CD6-0689-B06853023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46039-497A-5BF7-0682-7EECD52DF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Purpose</a:t>
            </a:r>
            <a:r>
              <a:rPr lang="en-US" dirty="0"/>
              <a:t>: The dataset captures detailed football match statistics, including scores, tournaments, and goal scorers, from 1916 to October 2024.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Key Features</a:t>
            </a:r>
            <a:r>
              <a:rPr lang="en-US" dirty="0"/>
              <a:t>: Includes columns such as date, </a:t>
            </a:r>
            <a:r>
              <a:rPr lang="en-US" dirty="0" err="1"/>
              <a:t>home_team</a:t>
            </a:r>
            <a:r>
              <a:rPr lang="en-US" dirty="0"/>
              <a:t>, </a:t>
            </a:r>
            <a:r>
              <a:rPr lang="en-US" dirty="0" err="1"/>
              <a:t>away_team</a:t>
            </a:r>
            <a:r>
              <a:rPr lang="en-US" dirty="0"/>
              <a:t>, </a:t>
            </a:r>
            <a:r>
              <a:rPr lang="en-US" dirty="0" err="1"/>
              <a:t>home_score</a:t>
            </a:r>
            <a:r>
              <a:rPr lang="en-US" dirty="0"/>
              <a:t>, </a:t>
            </a:r>
            <a:r>
              <a:rPr lang="en-US" dirty="0" err="1"/>
              <a:t>away_score</a:t>
            </a:r>
            <a:r>
              <a:rPr lang="en-US" dirty="0"/>
              <a:t>, tournament, scorer, minute, </a:t>
            </a:r>
            <a:r>
              <a:rPr lang="en-US" dirty="0" err="1"/>
              <a:t>own_goal</a:t>
            </a:r>
            <a:r>
              <a:rPr lang="en-US" dirty="0"/>
              <a:t> and penalty.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Missing Data: </a:t>
            </a:r>
            <a:r>
              <a:rPr lang="en-US" dirty="0"/>
              <a:t>Some columns like scorer and minute, had missing values handled using placeholders or statistical methods.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Analytical Potential: </a:t>
            </a:r>
            <a:r>
              <a:rPr lang="en-US" dirty="0"/>
              <a:t>The dataset enables analysis of scoring patterns, player performance, match trends, and tournament comparisons.</a:t>
            </a: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737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953CF9-E0CC-B6A5-3694-26B673AF7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E18C41A-C16B-D33D-AD0F-B41D70FA0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481FC-F55A-796B-628C-FA0A94910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4800" dirty="0"/>
              <a:t>Insightful 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36DA2-1E1F-3025-A372-7844BB3E4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Using p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ython libraries such as matplotlib and seaborn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43985FF7-956B-73A7-874D-BEBD5509F5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C121DD-949A-B1F4-8F6C-18463F180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97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387717-CACE-8816-A195-24643BD96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751" y="0"/>
            <a:ext cx="7865718" cy="39328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C01E00-3ED2-301F-FEBE-A7FD33859D6C}"/>
              </a:ext>
            </a:extLst>
          </p:cNvPr>
          <p:cNvSpPr txBox="1"/>
          <p:nvPr/>
        </p:nvSpPr>
        <p:spPr>
          <a:xfrm>
            <a:off x="130826" y="4016834"/>
            <a:ext cx="11930348" cy="1893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b="0" i="0" dirty="0">
                <a:effectLst/>
              </a:rPr>
              <a:t>Details for the above Histogram: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dirty="0">
                <a:effectLst/>
              </a:rPr>
              <a:t>Shows the timing of goals during matches. Mainly, towards the end of the match.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dirty="0">
                <a:effectLst/>
              </a:rPr>
              <a:t>Peaks in the distribution reveal periods of high scoring intensity i.e. after 80th minute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0" i="0" dirty="0">
                <a:effectLst/>
              </a:rPr>
              <a:t>This insight is valuable for identifying strategic moments within a game. This helps us understand that most of the teams score goals during the last 10 minutes of the match.</a:t>
            </a:r>
          </a:p>
        </p:txBody>
      </p:sp>
    </p:spTree>
    <p:extLst>
      <p:ext uri="{BB962C8B-B14F-4D97-AF65-F5344CB8AC3E}">
        <p14:creationId xmlns:p14="http://schemas.microsoft.com/office/powerpoint/2010/main" val="57554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B8FC76-5860-2CCB-CFE3-D268EAEBB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41" y="0"/>
            <a:ext cx="10795518" cy="43182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F529D6-6B0E-5764-C1D5-536467239F20}"/>
              </a:ext>
            </a:extLst>
          </p:cNvPr>
          <p:cNvSpPr txBox="1"/>
          <p:nvPr/>
        </p:nvSpPr>
        <p:spPr>
          <a:xfrm>
            <a:off x="0" y="4598160"/>
            <a:ext cx="1219200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effectLst/>
              </a:rPr>
              <a:t>Frequency of Own Goals and Penalties: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</a:rPr>
              <a:t>Left chart shows the frequency of own goals, indicating defensive mistakes.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</a:rPr>
              <a:t>The right chart displays penalty goals and highlights special scoring instances.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</a:rPr>
              <a:t>Helps understand unique scoring events and team discipline.</a:t>
            </a:r>
          </a:p>
          <a:p>
            <a:pPr algn="l">
              <a:buFont typeface="+mj-lt"/>
              <a:buAutoNum type="arabicPeriod"/>
            </a:pPr>
            <a:r>
              <a:rPr lang="en-US" sz="1600" b="0" i="0" dirty="0">
                <a:effectLst/>
              </a:rPr>
              <a:t>The right chart also states that there are few fouls committed in the penalty box which is a danger zone.</a:t>
            </a:r>
          </a:p>
        </p:txBody>
      </p:sp>
    </p:spTree>
    <p:extLst>
      <p:ext uri="{BB962C8B-B14F-4D97-AF65-F5344CB8AC3E}">
        <p14:creationId xmlns:p14="http://schemas.microsoft.com/office/powerpoint/2010/main" val="235684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7B74A-B274-AA2E-E686-F0C637066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02974" cy="6391476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536657-3DAA-B1AD-2281-165D12D70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010830"/>
              </p:ext>
            </p:extLst>
          </p:nvPr>
        </p:nvGraphicFramePr>
        <p:xfrm>
          <a:off x="9402974" y="0"/>
          <a:ext cx="2789026" cy="6391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4416">
                  <a:extLst>
                    <a:ext uri="{9D8B030D-6E8A-4147-A177-3AD203B41FA5}">
                      <a16:colId xmlns:a16="http://schemas.microsoft.com/office/drawing/2014/main" val="1199407460"/>
                    </a:ext>
                  </a:extLst>
                </a:gridCol>
                <a:gridCol w="1424610">
                  <a:extLst>
                    <a:ext uri="{9D8B030D-6E8A-4147-A177-3AD203B41FA5}">
                      <a16:colId xmlns:a16="http://schemas.microsoft.com/office/drawing/2014/main" val="3174097448"/>
                    </a:ext>
                  </a:extLst>
                </a:gridCol>
              </a:tblGrid>
              <a:tr h="3043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Team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Goal count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extLst>
                  <a:ext uri="{0D108BD9-81ED-4DB2-BD59-A6C34878D82A}">
                    <a16:rowId xmlns:a16="http://schemas.microsoft.com/office/drawing/2014/main" val="3115964687"/>
                  </a:ext>
                </a:extLst>
              </a:tr>
              <a:tr h="3043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Brazil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1051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extLst>
                  <a:ext uri="{0D108BD9-81ED-4DB2-BD59-A6C34878D82A}">
                    <a16:rowId xmlns:a16="http://schemas.microsoft.com/office/drawing/2014/main" val="916455803"/>
                  </a:ext>
                </a:extLst>
              </a:tr>
              <a:tr h="3043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Germany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974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extLst>
                  <a:ext uri="{0D108BD9-81ED-4DB2-BD59-A6C34878D82A}">
                    <a16:rowId xmlns:a16="http://schemas.microsoft.com/office/drawing/2014/main" val="1300167299"/>
                  </a:ext>
                </a:extLst>
              </a:tr>
              <a:tr h="3043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Argentina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948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extLst>
                  <a:ext uri="{0D108BD9-81ED-4DB2-BD59-A6C34878D82A}">
                    <a16:rowId xmlns:a16="http://schemas.microsoft.com/office/drawing/2014/main" val="3642151563"/>
                  </a:ext>
                </a:extLst>
              </a:tr>
              <a:tr h="3043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Spain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894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extLst>
                  <a:ext uri="{0D108BD9-81ED-4DB2-BD59-A6C34878D82A}">
                    <a16:rowId xmlns:a16="http://schemas.microsoft.com/office/drawing/2014/main" val="2430366824"/>
                  </a:ext>
                </a:extLst>
              </a:tr>
              <a:tr h="3043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Mexico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852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extLst>
                  <a:ext uri="{0D108BD9-81ED-4DB2-BD59-A6C34878D82A}">
                    <a16:rowId xmlns:a16="http://schemas.microsoft.com/office/drawing/2014/main" val="971286131"/>
                  </a:ext>
                </a:extLst>
              </a:tr>
              <a:tr h="3043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Netherlands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851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extLst>
                  <a:ext uri="{0D108BD9-81ED-4DB2-BD59-A6C34878D82A}">
                    <a16:rowId xmlns:a16="http://schemas.microsoft.com/office/drawing/2014/main" val="3856035599"/>
                  </a:ext>
                </a:extLst>
              </a:tr>
              <a:tr h="3043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Uruguay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804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extLst>
                  <a:ext uri="{0D108BD9-81ED-4DB2-BD59-A6C34878D82A}">
                    <a16:rowId xmlns:a16="http://schemas.microsoft.com/office/drawing/2014/main" val="109194352"/>
                  </a:ext>
                </a:extLst>
              </a:tr>
              <a:tr h="3043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England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775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extLst>
                  <a:ext uri="{0D108BD9-81ED-4DB2-BD59-A6C34878D82A}">
                    <a16:rowId xmlns:a16="http://schemas.microsoft.com/office/drawing/2014/main" val="4274233735"/>
                  </a:ext>
                </a:extLst>
              </a:tr>
              <a:tr h="3043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France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766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extLst>
                  <a:ext uri="{0D108BD9-81ED-4DB2-BD59-A6C34878D82A}">
                    <a16:rowId xmlns:a16="http://schemas.microsoft.com/office/drawing/2014/main" val="3696497145"/>
                  </a:ext>
                </a:extLst>
              </a:tr>
              <a:tr h="3043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Italy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720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extLst>
                  <a:ext uri="{0D108BD9-81ED-4DB2-BD59-A6C34878D82A}">
                    <a16:rowId xmlns:a16="http://schemas.microsoft.com/office/drawing/2014/main" val="215524872"/>
                  </a:ext>
                </a:extLst>
              </a:tr>
              <a:tr h="3043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Portugal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706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extLst>
                  <a:ext uri="{0D108BD9-81ED-4DB2-BD59-A6C34878D82A}">
                    <a16:rowId xmlns:a16="http://schemas.microsoft.com/office/drawing/2014/main" val="953763207"/>
                  </a:ext>
                </a:extLst>
              </a:tr>
              <a:tr h="3043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Belgium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685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extLst>
                  <a:ext uri="{0D108BD9-81ED-4DB2-BD59-A6C34878D82A}">
                    <a16:rowId xmlns:a16="http://schemas.microsoft.com/office/drawing/2014/main" val="913954480"/>
                  </a:ext>
                </a:extLst>
              </a:tr>
              <a:tr h="3043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Russia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644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extLst>
                  <a:ext uri="{0D108BD9-81ED-4DB2-BD59-A6C34878D82A}">
                    <a16:rowId xmlns:a16="http://schemas.microsoft.com/office/drawing/2014/main" val="1236465924"/>
                  </a:ext>
                </a:extLst>
              </a:tr>
              <a:tr h="3043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Sweden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633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extLst>
                  <a:ext uri="{0D108BD9-81ED-4DB2-BD59-A6C34878D82A}">
                    <a16:rowId xmlns:a16="http://schemas.microsoft.com/office/drawing/2014/main" val="3804996643"/>
                  </a:ext>
                </a:extLst>
              </a:tr>
              <a:tr h="3043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Australia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611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extLst>
                  <a:ext uri="{0D108BD9-81ED-4DB2-BD59-A6C34878D82A}">
                    <a16:rowId xmlns:a16="http://schemas.microsoft.com/office/drawing/2014/main" val="3612948676"/>
                  </a:ext>
                </a:extLst>
              </a:tr>
              <a:tr h="3043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Hungary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593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extLst>
                  <a:ext uri="{0D108BD9-81ED-4DB2-BD59-A6C34878D82A}">
                    <a16:rowId xmlns:a16="http://schemas.microsoft.com/office/drawing/2014/main" val="3684415151"/>
                  </a:ext>
                </a:extLst>
              </a:tr>
              <a:tr h="3043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Chile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578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extLst>
                  <a:ext uri="{0D108BD9-81ED-4DB2-BD59-A6C34878D82A}">
                    <a16:rowId xmlns:a16="http://schemas.microsoft.com/office/drawing/2014/main" val="3965611969"/>
                  </a:ext>
                </a:extLst>
              </a:tr>
              <a:tr h="3043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Denmark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571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extLst>
                  <a:ext uri="{0D108BD9-81ED-4DB2-BD59-A6C34878D82A}">
                    <a16:rowId xmlns:a16="http://schemas.microsoft.com/office/drawing/2014/main" val="435933696"/>
                  </a:ext>
                </a:extLst>
              </a:tr>
              <a:tr h="3043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Romania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543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extLst>
                  <a:ext uri="{0D108BD9-81ED-4DB2-BD59-A6C34878D82A}">
                    <a16:rowId xmlns:a16="http://schemas.microsoft.com/office/drawing/2014/main" val="4056809895"/>
                  </a:ext>
                </a:extLst>
              </a:tr>
              <a:tr h="3043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United States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540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extLst>
                  <a:ext uri="{0D108BD9-81ED-4DB2-BD59-A6C34878D82A}">
                    <a16:rowId xmlns:a16="http://schemas.microsoft.com/office/drawing/2014/main" val="5130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36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1129CF-CCC5-4EC3-C150-E8EC99BDB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7305870" cy="6391475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E1CBC5-FA38-9365-C40C-F2677DD30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176186"/>
              </p:ext>
            </p:extLst>
          </p:nvPr>
        </p:nvGraphicFramePr>
        <p:xfrm>
          <a:off x="7305870" y="0"/>
          <a:ext cx="4886130" cy="4963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6037">
                  <a:extLst>
                    <a:ext uri="{9D8B030D-6E8A-4147-A177-3AD203B41FA5}">
                      <a16:colId xmlns:a16="http://schemas.microsoft.com/office/drawing/2014/main" val="1365084493"/>
                    </a:ext>
                  </a:extLst>
                </a:gridCol>
                <a:gridCol w="1991406">
                  <a:extLst>
                    <a:ext uri="{9D8B030D-6E8A-4147-A177-3AD203B41FA5}">
                      <a16:colId xmlns:a16="http://schemas.microsoft.com/office/drawing/2014/main" val="3393747823"/>
                    </a:ext>
                  </a:extLst>
                </a:gridCol>
                <a:gridCol w="1498687">
                  <a:extLst>
                    <a:ext uri="{9D8B030D-6E8A-4147-A177-3AD203B41FA5}">
                      <a16:colId xmlns:a16="http://schemas.microsoft.com/office/drawing/2014/main" val="1285415428"/>
                    </a:ext>
                  </a:extLst>
                </a:gridCol>
              </a:tblGrid>
              <a:tr h="2363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Team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Scorer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 err="1">
                          <a:solidFill>
                            <a:srgbClr val="002060"/>
                          </a:solidFill>
                          <a:effectLst/>
                        </a:rPr>
                        <a:t>Goals_scored</a:t>
                      </a:r>
                      <a:endParaRPr lang="en-IN" sz="1000" b="1" i="0" u="none" strike="noStrike" dirty="0">
                        <a:solidFill>
                          <a:srgbClr val="00206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extLst>
                  <a:ext uri="{0D108BD9-81ED-4DB2-BD59-A6C34878D82A}">
                    <a16:rowId xmlns:a16="http://schemas.microsoft.com/office/drawing/2014/main" val="523727056"/>
                  </a:ext>
                </a:extLst>
              </a:tr>
              <a:tr h="2363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Portugal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Cristiano Ronaldo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108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extLst>
                  <a:ext uri="{0D108BD9-81ED-4DB2-BD59-A6C34878D82A}">
                    <a16:rowId xmlns:a16="http://schemas.microsoft.com/office/drawing/2014/main" val="3860858010"/>
                  </a:ext>
                </a:extLst>
              </a:tr>
              <a:tr h="2363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Belgium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Romelu Lukaku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60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extLst>
                  <a:ext uri="{0D108BD9-81ED-4DB2-BD59-A6C34878D82A}">
                    <a16:rowId xmlns:a16="http://schemas.microsoft.com/office/drawing/2014/main" val="1987787081"/>
                  </a:ext>
                </a:extLst>
              </a:tr>
              <a:tr h="2363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England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Harry Kane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58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extLst>
                  <a:ext uri="{0D108BD9-81ED-4DB2-BD59-A6C34878D82A}">
                    <a16:rowId xmlns:a16="http://schemas.microsoft.com/office/drawing/2014/main" val="2195953163"/>
                  </a:ext>
                </a:extLst>
              </a:tr>
              <a:tr h="2363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Argentina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Lionel Messi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55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extLst>
                  <a:ext uri="{0D108BD9-81ED-4DB2-BD59-A6C34878D82A}">
                    <a16:rowId xmlns:a16="http://schemas.microsoft.com/office/drawing/2014/main" val="690818472"/>
                  </a:ext>
                </a:extLst>
              </a:tr>
              <a:tr h="2363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Germany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Miroslav Klose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48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extLst>
                  <a:ext uri="{0D108BD9-81ED-4DB2-BD59-A6C34878D82A}">
                    <a16:rowId xmlns:a16="http://schemas.microsoft.com/office/drawing/2014/main" val="1647789743"/>
                  </a:ext>
                </a:extLst>
              </a:tr>
              <a:tr h="2363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Uruguay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Luis Suárez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47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extLst>
                  <a:ext uri="{0D108BD9-81ED-4DB2-BD59-A6C34878D82A}">
                    <a16:rowId xmlns:a16="http://schemas.microsoft.com/office/drawing/2014/main" val="1540279825"/>
                  </a:ext>
                </a:extLst>
              </a:tr>
              <a:tr h="2363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Sweden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Zlatan Ibrahimović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44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extLst>
                  <a:ext uri="{0D108BD9-81ED-4DB2-BD59-A6C34878D82A}">
                    <a16:rowId xmlns:a16="http://schemas.microsoft.com/office/drawing/2014/main" val="974598243"/>
                  </a:ext>
                </a:extLst>
              </a:tr>
              <a:tr h="2363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Spain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David Villa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41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extLst>
                  <a:ext uri="{0D108BD9-81ED-4DB2-BD59-A6C34878D82A}">
                    <a16:rowId xmlns:a16="http://schemas.microsoft.com/office/drawing/2014/main" val="3894792733"/>
                  </a:ext>
                </a:extLst>
              </a:tr>
              <a:tr h="2363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United States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Clint Dempsey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41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extLst>
                  <a:ext uri="{0D108BD9-81ED-4DB2-BD59-A6C34878D82A}">
                    <a16:rowId xmlns:a16="http://schemas.microsoft.com/office/drawing/2014/main" val="3661969539"/>
                  </a:ext>
                </a:extLst>
              </a:tr>
              <a:tr h="2363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Brazil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Ronaldo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39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extLst>
                  <a:ext uri="{0D108BD9-81ED-4DB2-BD59-A6C34878D82A}">
                    <a16:rowId xmlns:a16="http://schemas.microsoft.com/office/drawing/2014/main" val="1096842643"/>
                  </a:ext>
                </a:extLst>
              </a:tr>
              <a:tr h="2363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France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Kylian Mbappé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38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extLst>
                  <a:ext uri="{0D108BD9-81ED-4DB2-BD59-A6C34878D82A}">
                    <a16:rowId xmlns:a16="http://schemas.microsoft.com/office/drawing/2014/main" val="669420713"/>
                  </a:ext>
                </a:extLst>
              </a:tr>
              <a:tr h="2363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Mexico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Jared Borgetti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37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extLst>
                  <a:ext uri="{0D108BD9-81ED-4DB2-BD59-A6C34878D82A}">
                    <a16:rowId xmlns:a16="http://schemas.microsoft.com/office/drawing/2014/main" val="1563067587"/>
                  </a:ext>
                </a:extLst>
              </a:tr>
              <a:tr h="2363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Denmark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Jon Dahl Tomasson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36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extLst>
                  <a:ext uri="{0D108BD9-81ED-4DB2-BD59-A6C34878D82A}">
                    <a16:rowId xmlns:a16="http://schemas.microsoft.com/office/drawing/2014/main" val="1287928909"/>
                  </a:ext>
                </a:extLst>
              </a:tr>
              <a:tr h="2363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Australia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Tim Cahill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36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extLst>
                  <a:ext uri="{0D108BD9-81ED-4DB2-BD59-A6C34878D82A}">
                    <a16:rowId xmlns:a16="http://schemas.microsoft.com/office/drawing/2014/main" val="3313591559"/>
                  </a:ext>
                </a:extLst>
              </a:tr>
              <a:tr h="2363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Netherlands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Memphis Depay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35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extLst>
                  <a:ext uri="{0D108BD9-81ED-4DB2-BD59-A6C34878D82A}">
                    <a16:rowId xmlns:a16="http://schemas.microsoft.com/office/drawing/2014/main" val="2581697635"/>
                  </a:ext>
                </a:extLst>
              </a:tr>
              <a:tr h="2363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Chile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Alexis Sánchez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30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extLst>
                  <a:ext uri="{0D108BD9-81ED-4DB2-BD59-A6C34878D82A}">
                    <a16:rowId xmlns:a16="http://schemas.microsoft.com/office/drawing/2014/main" val="3487282387"/>
                  </a:ext>
                </a:extLst>
              </a:tr>
              <a:tr h="2363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Romania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Gheorghe Hagi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27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extLst>
                  <a:ext uri="{0D108BD9-81ED-4DB2-BD59-A6C34878D82A}">
                    <a16:rowId xmlns:a16="http://schemas.microsoft.com/office/drawing/2014/main" val="1973021190"/>
                  </a:ext>
                </a:extLst>
              </a:tr>
              <a:tr h="2363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Russia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Artem Dzyuba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27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extLst>
                  <a:ext uri="{0D108BD9-81ED-4DB2-BD59-A6C34878D82A}">
                    <a16:rowId xmlns:a16="http://schemas.microsoft.com/office/drawing/2014/main" val="2941191193"/>
                  </a:ext>
                </a:extLst>
              </a:tr>
              <a:tr h="2363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Hungary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Ferenc Bene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25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extLst>
                  <a:ext uri="{0D108BD9-81ED-4DB2-BD59-A6C34878D82A}">
                    <a16:rowId xmlns:a16="http://schemas.microsoft.com/office/drawing/2014/main" val="111343511"/>
                  </a:ext>
                </a:extLst>
              </a:tr>
              <a:tr h="2363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Italy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Filippo Inzaghi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22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Franklin Gothic Book" panose="020B0503020102020204" pitchFamily="34" charset="0"/>
                      </a:endParaRPr>
                    </a:p>
                  </a:txBody>
                  <a:tcPr marL="7163" marR="7163" marT="7163" marB="0" anchor="ctr"/>
                </a:tc>
                <a:extLst>
                  <a:ext uri="{0D108BD9-81ED-4DB2-BD59-A6C34878D82A}">
                    <a16:rowId xmlns:a16="http://schemas.microsoft.com/office/drawing/2014/main" val="34854705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34BA4E6-0694-BD6F-A0D7-0CA20C8FC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119" y="5481497"/>
            <a:ext cx="692408" cy="909977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C4891C2F-13F7-BD58-D666-B7CDC74E7169}"/>
              </a:ext>
            </a:extLst>
          </p:cNvPr>
          <p:cNvSpPr/>
          <p:nvPr/>
        </p:nvSpPr>
        <p:spPr>
          <a:xfrm>
            <a:off x="8304245" y="5346441"/>
            <a:ext cx="2341984" cy="223935"/>
          </a:xfrm>
          <a:prstGeom prst="wedgeRoundRectCallout">
            <a:avLst>
              <a:gd name="adj1" fmla="val -51909"/>
              <a:gd name="adj2" fmla="val 78186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SSSSUUUUUUUUIIIIIIII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561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1B399-C405-1C8B-CC3C-90F84C809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66095"/>
            <a:ext cx="12192000" cy="44045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Top Scorer</a:t>
            </a:r>
            <a:r>
              <a:rPr lang="en-US" dirty="0"/>
              <a:t>: Cristiano Ronaldo leads with 108 goals, showcasing his pivotal role in Portugal's offense.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Close Contenders</a:t>
            </a:r>
            <a:r>
              <a:rPr lang="en-US" dirty="0"/>
              <a:t>: Romelu Lukaku (60 goals for Belgium) and Harry Kane (58 goals for England) highlight individual brilliance in team success.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Consistent Legends</a:t>
            </a:r>
            <a:r>
              <a:rPr lang="en-US" dirty="0"/>
              <a:t>: Lionel Messi (55 goals for Argentina) and Miroslav Klose (48 goals for Germany) stand out for their sustained excellence over the years.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Balanced Offense</a:t>
            </a:r>
            <a:r>
              <a:rPr lang="en-US" dirty="0"/>
              <a:t>: Brazil (Ronaldo - 39 goals) and France (Kylian Mbappé - 38 goals) demonstrate team-oriented scoring with strong individual contributions.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Emerging Stars &amp; Veterans</a:t>
            </a:r>
            <a:r>
              <a:rPr lang="en-US" dirty="0"/>
              <a:t>: Kylian Mbappé (38 goals for France) represents the future, while veterans like Clint Dempsey (41 goals for the U.S.) and David Villa (41 goals for Spain) underline their lasting impact.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7D5888-ABCF-D85B-FE3D-642262FA9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>
            <a:normAutofit/>
          </a:bodyPr>
          <a:lstStyle/>
          <a:p>
            <a:r>
              <a:rPr lang="en-IN" sz="4400" dirty="0"/>
              <a:t>Key Insights from the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124287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{74A7F12B-0F89-4D3F-A033-4E98A7E82339}tf56160789_win32</Template>
  <TotalTime>1008</TotalTime>
  <Words>1304</Words>
  <Application>Microsoft Office PowerPoint</Application>
  <PresentationFormat>Widescreen</PresentationFormat>
  <Paragraphs>197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Algerian</vt:lpstr>
      <vt:lpstr>Bookman Old Style</vt:lpstr>
      <vt:lpstr>Calibri</vt:lpstr>
      <vt:lpstr>Franklin Gothic Book</vt:lpstr>
      <vt:lpstr>Wingdings</vt:lpstr>
      <vt:lpstr>Custom</vt:lpstr>
      <vt:lpstr>Career analysis of renowned Football player</vt:lpstr>
      <vt:lpstr>OBJECTIVE</vt:lpstr>
      <vt:lpstr>Understanding the Dataset</vt:lpstr>
      <vt:lpstr>Insightful Visualizations</vt:lpstr>
      <vt:lpstr>PowerPoint Presentation</vt:lpstr>
      <vt:lpstr>PowerPoint Presentation</vt:lpstr>
      <vt:lpstr>PowerPoint Presentation</vt:lpstr>
      <vt:lpstr>PowerPoint Presentation</vt:lpstr>
      <vt:lpstr>Key Insights from the previous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Analizing the career of Cristiano Ronaldo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“Data tells a story, but it’s the analysis that brings it to life.”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Shailesh Jangam</dc:creator>
  <cp:lastModifiedBy>Shailesh Jangam</cp:lastModifiedBy>
  <cp:revision>1</cp:revision>
  <dcterms:created xsi:type="dcterms:W3CDTF">2024-11-07T17:40:14Z</dcterms:created>
  <dcterms:modified xsi:type="dcterms:W3CDTF">2024-11-21T14:00:39Z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