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d6dc398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d6dc398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d6dc398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d6dc398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d6dc398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d6dc398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d6dc398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2d6dc398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2d6dc3989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2d6dc3989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2d6dc398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2d6dc398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ctrTitle"/>
          </p:nvPr>
        </p:nvSpPr>
        <p:spPr>
          <a:xfrm>
            <a:off x="577550" y="975950"/>
            <a:ext cx="78474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D966"/>
                </a:solidFill>
              </a:rPr>
              <a:t>Tamasha : A Movie Booking Website</a:t>
            </a:r>
            <a:endParaRPr sz="3400">
              <a:solidFill>
                <a:srgbClr val="FFD966"/>
              </a:solidFill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25" y="1065700"/>
            <a:ext cx="6667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idx="4294967295" type="subTitle"/>
          </p:nvPr>
        </p:nvSpPr>
        <p:spPr>
          <a:xfrm>
            <a:off x="978150" y="2845200"/>
            <a:ext cx="66669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79">
                <a:solidFill>
                  <a:srgbClr val="FFFFFF"/>
                </a:solidFill>
              </a:rPr>
              <a:t>Team 5:</a:t>
            </a:r>
            <a:endParaRPr sz="1879">
              <a:solidFill>
                <a:srgbClr val="FFFFFF"/>
              </a:solidFill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80"/>
              <a:buChar char="-"/>
            </a:pPr>
            <a:r>
              <a:rPr lang="en" sz="1879">
                <a:solidFill>
                  <a:srgbClr val="FFFFFF"/>
                </a:solidFill>
              </a:rPr>
              <a:t>Manisha Jhunjhunwala</a:t>
            </a:r>
            <a:endParaRPr sz="1879">
              <a:solidFill>
                <a:srgbClr val="FFFFFF"/>
              </a:solidFill>
            </a:endParaRPr>
          </a:p>
          <a:p>
            <a:pPr indent="-34798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80"/>
              <a:buChar char="-"/>
            </a:pPr>
            <a:r>
              <a:rPr lang="en" sz="1879">
                <a:solidFill>
                  <a:srgbClr val="FFFFFF"/>
                </a:solidFill>
              </a:rPr>
              <a:t>Shailesh Navale </a:t>
            </a:r>
            <a:endParaRPr sz="1879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787050" y="400425"/>
            <a:ext cx="769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Functionalities provided by our app</a:t>
            </a:r>
            <a:endParaRPr sz="26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704200" y="1097750"/>
            <a:ext cx="7780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Register/ Login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Used django’s authentication model; user gets redirected to login page if he tries to access the homepage without logging in  </a:t>
            </a:r>
            <a:b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Book Shows/ Movies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User can see the list of movies running and book a particular movie from the homepage</a:t>
            </a:r>
            <a:b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Filter Movies based on City, Theater and date -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can select movies based on a particular city, theater and date </a:t>
            </a:r>
            <a:b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 Available 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Seats in a graphical manner -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 can see the seats blocked and available and select the seats </a:t>
            </a:r>
            <a:b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Cancel Shows -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 can see all his booking in one page and cancel his bookings from the same page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875" y="462625"/>
            <a:ext cx="6667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1515" l="4448" r="7282" t="17011"/>
          <a:stretch/>
        </p:blipFill>
        <p:spPr>
          <a:xfrm>
            <a:off x="124275" y="406611"/>
            <a:ext cx="4176202" cy="216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7229" l="4671" r="6692" t="17064"/>
          <a:stretch/>
        </p:blipFill>
        <p:spPr>
          <a:xfrm>
            <a:off x="4612625" y="406600"/>
            <a:ext cx="4452474" cy="21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5">
            <a:alphaModFix/>
          </a:blip>
          <a:srcRect b="0" l="4285" r="5118" t="17156"/>
          <a:stretch/>
        </p:blipFill>
        <p:spPr>
          <a:xfrm>
            <a:off x="193300" y="2858275"/>
            <a:ext cx="4107174" cy="210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6">
            <a:alphaModFix/>
          </a:blip>
          <a:srcRect b="0" l="1434" r="4827" t="17067"/>
          <a:stretch/>
        </p:blipFill>
        <p:spPr>
          <a:xfrm>
            <a:off x="4612625" y="2858275"/>
            <a:ext cx="4244400" cy="21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510900"/>
            <a:ext cx="7206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Schematic Architecture 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16352" l="0" r="0" t="0"/>
          <a:stretch/>
        </p:blipFill>
        <p:spPr>
          <a:xfrm>
            <a:off x="752525" y="1134075"/>
            <a:ext cx="7572325" cy="32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925" y="581625"/>
            <a:ext cx="6667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863000" y="365925"/>
            <a:ext cx="771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Key Aspects/Technologies used in the application</a:t>
            </a:r>
            <a:endParaRPr sz="25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842300" y="1242725"/>
            <a:ext cx="7207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Django User Authentication Model </a:t>
            </a:r>
            <a:b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 Base Views</a:t>
            </a:r>
            <a:b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Django Crispy forms</a:t>
            </a:r>
            <a:b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ORM model of querying database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50" y="382875"/>
            <a:ext cx="666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 b="10454" l="34005" r="39810" t="41032"/>
          <a:stretch/>
        </p:blipFill>
        <p:spPr>
          <a:xfrm>
            <a:off x="6496700" y="3051575"/>
            <a:ext cx="1699149" cy="1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5">
            <a:alphaModFix/>
          </a:blip>
          <a:srcRect b="10551" l="35317" r="35553" t="27162"/>
          <a:stretch/>
        </p:blipFill>
        <p:spPr>
          <a:xfrm>
            <a:off x="6393150" y="1065652"/>
            <a:ext cx="1734426" cy="18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350" y="408900"/>
            <a:ext cx="6667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1401525" y="400425"/>
            <a:ext cx="551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Live Demo Video </a:t>
            </a:r>
            <a:endParaRPr sz="25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