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0"/>
    <p:restoredTop sz="94620"/>
  </p:normalViewPr>
  <p:slideViewPr>
    <p:cSldViewPr>
      <p:cViewPr varScale="1">
        <p:scale>
          <a:sx n="63" d="100"/>
          <a:sy n="63" d="100"/>
        </p:scale>
        <p:origin x="208" y="10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rasgungore/ibm-data-science/tree/main/10%20-%20Applied%20Data%20Science%20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rasgungore/ibm-data-science/blob/main/10%20-%20Applied%20Data%20Science%20Capstone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rasgungore/ibm-data-science/blob/main/10%20-%20Applied%20Data%20Science%20Capstone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Aras Güngöre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https://github.com/arasgungore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07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https://github.com/arasgungore/ibm-data-science/blob/main/10%20-%20Applied%20Data%20Science%20Capstone/Data%20wrangling.ipynb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https://github.com/arasgungore/ibm-data-science/blob/main/10%20-%20Applied%20Data%20Science%20Capstone/EDA%20with%20Visualization.ipynb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https://github.com/arasgungore/ibm-data-science/blob/main/10%20-%20Applied%20Data%20Science%20Capstone/EDA%20with%20SQL.ipynb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https://github.com/arasgungore/ibm-data-science/blob/main/10%20-%20Applied%20Data%20Science%20Capstone/Interactive%20Visual%20Analytics%20with%20Folium.ipynb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https://github.com/arasgungore/ibm-data-science/blob/main/10%20-%20Applied%20Data%20Science%20Capstone/spacex_dash_app.py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https://github.com/arasgungore/ibm-data-science/blob/main/10%20-%20Applied%20Data%20Science%20Capstone/Machine%20Learning%20Prediction.ipynb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8593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https://github.com/arasgungore/ibm-data-science/tree/main/10%20-%20Applied%20Data%20Science%20Capstone</a:t>
            </a:r>
            <a:endParaRPr lang="en-US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https://github.com/arasgungore/ibm-data-science/blob/main/10%20-%20Applied%20Data%20Science%20Capstone/Data%20Collection%20Api.ipynb</a:t>
            </a: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https://github.com/arasgungore/ibm-data-science/blob/main/10%20-%20Applied%20Data%20Science%20Capstone/Data%20Collection%20with%20Web%20Scraping.ipynb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2907</Words>
  <Application>Microsoft Macintosh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Aras Güngöre</cp:lastModifiedBy>
  <cp:revision>3</cp:revision>
  <dcterms:created xsi:type="dcterms:W3CDTF">2021-08-26T16:53:12Z</dcterms:created>
  <dcterms:modified xsi:type="dcterms:W3CDTF">2023-10-07T11:54:40Z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