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sldIdLst>
    <p:sldId id="272" r:id="rId2"/>
    <p:sldId id="256" r:id="rId3"/>
    <p:sldId id="273" r:id="rId4"/>
    <p:sldId id="274" r:id="rId5"/>
    <p:sldId id="275" r:id="rId6"/>
    <p:sldId id="276" r:id="rId7"/>
    <p:sldId id="277" r:id="rId8"/>
    <p:sldId id="278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12CA15-00DA-40B7-B802-FE389E68548D}" v="15" dt="2024-11-30T05:30:55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4887-CB70-2558-4DDA-418FE0A04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39895B-CD74-774D-6860-4C2238D4A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8820C-8A83-911F-4B0B-56EBF1782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80D4A-1F2F-1A46-56EA-7F1D0A62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6D359-C68A-87DC-54F3-B8A805B6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7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B8E6-EC9C-203D-E8CC-0D7E452B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8D8E4-EEAF-B157-753C-9E0CA7161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9C289-6ACF-3604-9C6F-E6E62441B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D3327-1E91-DB72-1234-34A4EC1DD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A9BCA-5CA6-698D-7770-D8B806C8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7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CAC7FD-76FB-2736-DE44-60E20F58A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E6E02-1AC4-9B7E-6153-8D690A1B7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77884-B875-EEA3-EE0D-9CCB582A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BD2B5-8C63-28E3-54A5-F2C1360E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C7717-E8B3-F1F9-3321-781357339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0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E164B-04A6-388A-549A-D5431F531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EFB27-7674-E7C0-5208-74643A91A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FB268-DF12-61BF-E7A4-F43DC12D0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0DB2D-3117-1E80-1C99-EEAA69B6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DFBA2-8A41-3973-EDCE-84C3D272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A3C0-A85B-B5C9-7C87-FCFC16DAC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8696B-FD3A-4903-4F66-E09141FCE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96B03-BCCF-D529-CE18-34265F4E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25736-9073-AE10-7049-5A7C60C6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BA2EA-AE21-C572-2858-80EDC8C62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8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D046-61D7-39E9-E486-D0679CF8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CCAE7-DA41-90E6-6733-AF932BE1C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60B95-2532-1406-DE07-835E4A751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AF782-BA6E-500F-4B34-A331514DA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CC52D-EAD0-E9FC-A9FD-A939DB368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B0DBC-7C52-D24F-8353-4975D1372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3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81B1C-1294-D619-E081-CECF6BBC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BE438-DA46-DC91-A29A-5EBFE25AB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8D408-B75C-7E80-E9C4-61AA6F367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CF958-0A7B-C499-9619-C7200D248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51C6A3-5F2C-A4EE-C2F6-2CC813701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23897-7D8B-B627-2FC2-84AC8407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42053-A8FE-3DAB-582F-A0FA0713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8A3FCE-6D88-94E6-4566-B5B579D8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8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55DF-8013-B7CD-7EE8-8C74AD17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D0510-85C8-902D-5724-F44F5784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BD5D95-D462-AFA2-7029-FC9FF1F92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46B83-7181-F9D3-C470-AFDD1A12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9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DFC426-F404-BA4F-A752-934DBE0B1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D71B2F-FAD9-38F2-DD5E-9F6FBCAD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BE0E0-F690-FBAE-3CB0-9EA9A4BE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8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CB5A7-4CF8-494F-3902-FCC02403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5DE14-3F6E-1CF5-7342-20B2AE8D9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B5967-D82C-E0BF-AD31-9073AE8C4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089BF-212A-E4F8-9178-6B8CA1AEE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FF4B2-5B25-127D-7294-6A333B7AF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17AF4-819E-0A52-C8AF-4FED7D4E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4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C25F1-E394-55D6-DED2-A98A96988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6C361A-5F5E-BFB3-EDC8-142ECDDC6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EE4A4-B101-0D66-851A-1D37BE8E6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0A7C7-C7AF-C291-8E5B-BB891E9A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8FFBF-25F5-8423-67D7-E0685175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6D8B8-AAEB-FA8A-F60E-F6C4E068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1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3FF60-19D4-722E-AAC0-FDCEC92AF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61D9F-BC46-C0A5-CC6A-AA6B23424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C68C3-BCD4-E007-E266-4316CE723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F9E8A-9D19-0565-AD3D-FF09B548A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9B194-9039-29EB-795E-CE933B53D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3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7BF7C7-C8BD-4DDD-888B-063E53F09DC2}"/>
              </a:ext>
            </a:extLst>
          </p:cNvPr>
          <p:cNvSpPr txBox="1"/>
          <p:nvPr/>
        </p:nvSpPr>
        <p:spPr>
          <a:xfrm>
            <a:off x="227437" y="2102270"/>
            <a:ext cx="107145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accent2">
                    <a:lumMod val="75000"/>
                  </a:schemeClr>
                </a:solidFill>
              </a:rPr>
              <a:t>Top 7 Best WordPress Interview Questions and Answers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C8EE77-9744-48A4-8D04-4CDC9A12C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029" y="5518590"/>
            <a:ext cx="1131226" cy="11312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6BB396-7C90-5A99-D1BA-A4E0E24CA4EC}"/>
              </a:ext>
            </a:extLst>
          </p:cNvPr>
          <p:cNvSpPr txBox="1"/>
          <p:nvPr/>
        </p:nvSpPr>
        <p:spPr>
          <a:xfrm>
            <a:off x="327223" y="429421"/>
            <a:ext cx="107145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0" b="1" dirty="0">
                <a:highlight>
                  <a:srgbClr val="00FFFF"/>
                </a:highlight>
              </a:rPr>
              <a:t>Mid-level WordPress developer</a:t>
            </a:r>
            <a:endParaRPr lang="en-US" sz="6000" b="1" dirty="0">
              <a:solidFill>
                <a:schemeClr val="accent1">
                  <a:lumMod val="75000"/>
                </a:schemeClr>
              </a:solidFill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65657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A4F548-3A37-4A42-AA6C-56736460937D}"/>
              </a:ext>
            </a:extLst>
          </p:cNvPr>
          <p:cNvSpPr txBox="1"/>
          <p:nvPr/>
        </p:nvSpPr>
        <p:spPr>
          <a:xfrm>
            <a:off x="403722" y="479702"/>
            <a:ext cx="113540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1. What are the different ways to create custom post types in WordPress?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E0D16A-FC8C-4BE6-9F3A-150CFDCF4F6B}"/>
              </a:ext>
            </a:extLst>
          </p:cNvPr>
          <p:cNvSpPr txBox="1"/>
          <p:nvPr/>
        </p:nvSpPr>
        <p:spPr>
          <a:xfrm>
            <a:off x="497399" y="1218870"/>
            <a:ext cx="10714592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1. The most common method is using the </a:t>
            </a:r>
            <a:r>
              <a:rPr lang="en-US" dirty="0" err="1"/>
              <a:t>register_post_type</a:t>
            </a:r>
            <a:r>
              <a:rPr lang="en-US" dirty="0"/>
              <a:t>() function. This function allows you to define a custom post type and its parameters such as labels, public visibility, and other features.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B1FD16-838F-FAEF-9767-855F8FE089A1}"/>
              </a:ext>
            </a:extLst>
          </p:cNvPr>
          <p:cNvSpPr txBox="1"/>
          <p:nvPr/>
        </p:nvSpPr>
        <p:spPr>
          <a:xfrm>
            <a:off x="403722" y="3429000"/>
            <a:ext cx="998723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highlight>
                  <a:srgbClr val="00FF00"/>
                </a:highlight>
              </a:rPr>
              <a:t>function </a:t>
            </a:r>
            <a:r>
              <a:rPr lang="en-IN" sz="1600" dirty="0" err="1">
                <a:highlight>
                  <a:srgbClr val="00FF00"/>
                </a:highlight>
              </a:rPr>
              <a:t>create_custom_post_type</a:t>
            </a:r>
            <a:r>
              <a:rPr lang="en-IN" sz="1600" dirty="0">
                <a:highlight>
                  <a:srgbClr val="00FF00"/>
                </a:highlight>
              </a:rPr>
              <a:t>() {</a:t>
            </a:r>
          </a:p>
          <a:p>
            <a:r>
              <a:rPr lang="en-IN" sz="1600" dirty="0">
                <a:highlight>
                  <a:srgbClr val="00FF00"/>
                </a:highlight>
              </a:rPr>
              <a:t>    </a:t>
            </a:r>
            <a:r>
              <a:rPr lang="en-IN" sz="1600" dirty="0" err="1">
                <a:highlight>
                  <a:srgbClr val="00FF00"/>
                </a:highlight>
              </a:rPr>
              <a:t>register_post_type</a:t>
            </a:r>
            <a:r>
              <a:rPr lang="en-IN" sz="1600" dirty="0">
                <a:highlight>
                  <a:srgbClr val="00FF00"/>
                </a:highlight>
              </a:rPr>
              <a:t>('</a:t>
            </a:r>
            <a:r>
              <a:rPr lang="en-IN" sz="1600" dirty="0" err="1">
                <a:highlight>
                  <a:srgbClr val="00FF00"/>
                </a:highlight>
              </a:rPr>
              <a:t>custom_post</a:t>
            </a:r>
            <a:r>
              <a:rPr lang="en-IN" sz="1600" dirty="0">
                <a:highlight>
                  <a:srgbClr val="00FF00"/>
                </a:highlight>
              </a:rPr>
              <a:t>', [</a:t>
            </a:r>
          </a:p>
          <a:p>
            <a:r>
              <a:rPr lang="en-IN" sz="1600" dirty="0">
                <a:highlight>
                  <a:srgbClr val="00FF00"/>
                </a:highlight>
              </a:rPr>
              <a:t>        'labels' =&gt; [</a:t>
            </a:r>
          </a:p>
          <a:p>
            <a:r>
              <a:rPr lang="en-IN" sz="1600" dirty="0">
                <a:highlight>
                  <a:srgbClr val="00FF00"/>
                </a:highlight>
              </a:rPr>
              <a:t>            'name' =&gt; 'Custom Posts',</a:t>
            </a:r>
          </a:p>
          <a:p>
            <a:r>
              <a:rPr lang="en-IN" sz="1600" dirty="0">
                <a:highlight>
                  <a:srgbClr val="00FF00"/>
                </a:highlight>
              </a:rPr>
              <a:t>            '</a:t>
            </a:r>
            <a:r>
              <a:rPr lang="en-IN" sz="1600" dirty="0" err="1">
                <a:highlight>
                  <a:srgbClr val="00FF00"/>
                </a:highlight>
              </a:rPr>
              <a:t>singular_name</a:t>
            </a:r>
            <a:r>
              <a:rPr lang="en-IN" sz="1600" dirty="0">
                <a:highlight>
                  <a:srgbClr val="00FF00"/>
                </a:highlight>
              </a:rPr>
              <a:t>' =&gt; 'Custom Post'</a:t>
            </a:r>
          </a:p>
          <a:p>
            <a:r>
              <a:rPr lang="en-IN" sz="1600" dirty="0">
                <a:highlight>
                  <a:srgbClr val="00FF00"/>
                </a:highlight>
              </a:rPr>
              <a:t>        ],</a:t>
            </a:r>
          </a:p>
          <a:p>
            <a:r>
              <a:rPr lang="en-IN" sz="1600" dirty="0">
                <a:highlight>
                  <a:srgbClr val="00FF00"/>
                </a:highlight>
              </a:rPr>
              <a:t>        'public' =&gt; true,</a:t>
            </a:r>
          </a:p>
          <a:p>
            <a:r>
              <a:rPr lang="en-IN" sz="1600" dirty="0">
                <a:highlight>
                  <a:srgbClr val="00FF00"/>
                </a:highlight>
              </a:rPr>
              <a:t>        '</a:t>
            </a:r>
            <a:r>
              <a:rPr lang="en-IN" sz="1600" dirty="0" err="1">
                <a:highlight>
                  <a:srgbClr val="00FF00"/>
                </a:highlight>
              </a:rPr>
              <a:t>has_archive</a:t>
            </a:r>
            <a:r>
              <a:rPr lang="en-IN" sz="1600" dirty="0">
                <a:highlight>
                  <a:srgbClr val="00FF00"/>
                </a:highlight>
              </a:rPr>
              <a:t>' =&gt; true,</a:t>
            </a:r>
          </a:p>
          <a:p>
            <a:r>
              <a:rPr lang="en-IN" sz="1600" dirty="0">
                <a:highlight>
                  <a:srgbClr val="00FF00"/>
                </a:highlight>
              </a:rPr>
              <a:t>        'supports' =&gt; ['title', 'editor', 'thumbnail'],</a:t>
            </a:r>
          </a:p>
          <a:p>
            <a:r>
              <a:rPr lang="en-IN" sz="1600" dirty="0">
                <a:highlight>
                  <a:srgbClr val="00FF00"/>
                </a:highlight>
              </a:rPr>
              <a:t>    ]);</a:t>
            </a:r>
          </a:p>
          <a:p>
            <a:r>
              <a:rPr lang="en-IN" sz="1600" dirty="0">
                <a:highlight>
                  <a:srgbClr val="00FF00"/>
                </a:highlight>
              </a:rPr>
              <a:t>}</a:t>
            </a:r>
          </a:p>
          <a:p>
            <a:r>
              <a:rPr lang="en-IN" sz="1600" dirty="0" err="1">
                <a:highlight>
                  <a:srgbClr val="00FF00"/>
                </a:highlight>
              </a:rPr>
              <a:t>add_action</a:t>
            </a:r>
            <a:r>
              <a:rPr lang="en-IN" sz="1600" dirty="0">
                <a:highlight>
                  <a:srgbClr val="00FF00"/>
                </a:highlight>
              </a:rPr>
              <a:t>('</a:t>
            </a:r>
            <a:r>
              <a:rPr lang="en-IN" sz="1600" dirty="0" err="1">
                <a:highlight>
                  <a:srgbClr val="00FF00"/>
                </a:highlight>
              </a:rPr>
              <a:t>init</a:t>
            </a:r>
            <a:r>
              <a:rPr lang="en-IN" sz="1600" dirty="0">
                <a:highlight>
                  <a:srgbClr val="00FF00"/>
                </a:highlight>
              </a:rPr>
              <a:t>', '</a:t>
            </a:r>
            <a:r>
              <a:rPr lang="en-IN" sz="1600" dirty="0" err="1">
                <a:highlight>
                  <a:srgbClr val="00FF00"/>
                </a:highlight>
              </a:rPr>
              <a:t>create_custom_post_type</a:t>
            </a:r>
            <a:r>
              <a:rPr lang="en-IN" sz="1600" dirty="0">
                <a:highlight>
                  <a:srgbClr val="00FF00"/>
                </a:highlight>
              </a:rPr>
              <a:t>');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EB7D8-BA8E-EDE2-6FDE-A7893F6111B0}"/>
              </a:ext>
            </a:extLst>
          </p:cNvPr>
          <p:cNvSpPr txBox="1"/>
          <p:nvPr/>
        </p:nvSpPr>
        <p:spPr>
          <a:xfrm>
            <a:off x="497399" y="2232579"/>
            <a:ext cx="10714592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2. Another method involves using a plugin like </a:t>
            </a:r>
            <a:r>
              <a:rPr lang="en-US" b="1" dirty="0"/>
              <a:t>Custom Post Type UI</a:t>
            </a:r>
            <a:r>
              <a:rPr lang="en-US" dirty="0"/>
              <a:t> (CPT UI), which provides an easy interface for creating and managing custom post types.</a:t>
            </a:r>
          </a:p>
        </p:txBody>
      </p:sp>
    </p:spTree>
    <p:extLst>
      <p:ext uri="{BB962C8B-B14F-4D97-AF65-F5344CB8AC3E}">
        <p14:creationId xmlns:p14="http://schemas.microsoft.com/office/powerpoint/2010/main" val="46749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CD9C3D-1073-8ADC-DD66-FFCD02645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83F52B-FBF6-C55E-FF04-5848DB9A4833}"/>
              </a:ext>
            </a:extLst>
          </p:cNvPr>
          <p:cNvSpPr txBox="1"/>
          <p:nvPr/>
        </p:nvSpPr>
        <p:spPr>
          <a:xfrm>
            <a:off x="403722" y="479702"/>
            <a:ext cx="114748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2. Explain the difference between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get_post_meta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() and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get_field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() in WordPress.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BC38D5-E33C-73E1-B730-FE5174EF09C1}"/>
              </a:ext>
            </a:extLst>
          </p:cNvPr>
          <p:cNvSpPr txBox="1"/>
          <p:nvPr/>
        </p:nvSpPr>
        <p:spPr>
          <a:xfrm>
            <a:off x="575037" y="1762335"/>
            <a:ext cx="10714592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get_post_meta</a:t>
            </a:r>
            <a:r>
              <a:rPr lang="en-US" dirty="0"/>
              <a:t>(): This is a built-in WordPress function used to retrieve custom fields associated with a specific post. It works with all types of meta fields and is part of the core WordPress API.</a:t>
            </a:r>
            <a:br>
              <a:rPr lang="en-US" dirty="0"/>
            </a:br>
            <a:r>
              <a:rPr lang="en-US" dirty="0">
                <a:highlight>
                  <a:srgbClr val="00FF00"/>
                </a:highlight>
              </a:rPr>
              <a:t>Example</a:t>
            </a:r>
          </a:p>
          <a:p>
            <a:pPr>
              <a:lnSpc>
                <a:spcPct val="150000"/>
              </a:lnSpc>
            </a:pPr>
            <a:r>
              <a:rPr lang="en-US" dirty="0">
                <a:highlight>
                  <a:srgbClr val="FFFF00"/>
                </a:highlight>
              </a:rPr>
              <a:t>$</a:t>
            </a:r>
            <a:r>
              <a:rPr lang="en-US" dirty="0" err="1">
                <a:highlight>
                  <a:srgbClr val="FFFF00"/>
                </a:highlight>
              </a:rPr>
              <a:t>meta_value</a:t>
            </a:r>
            <a:r>
              <a:rPr lang="en-US" dirty="0">
                <a:highlight>
                  <a:srgbClr val="FFFF00"/>
                </a:highlight>
              </a:rPr>
              <a:t> = </a:t>
            </a:r>
            <a:r>
              <a:rPr lang="en-US" dirty="0" err="1">
                <a:highlight>
                  <a:srgbClr val="FFFF00"/>
                </a:highlight>
              </a:rPr>
              <a:t>get_post_meta</a:t>
            </a:r>
            <a:r>
              <a:rPr lang="en-US" dirty="0">
                <a:highlight>
                  <a:srgbClr val="FFFF00"/>
                </a:highlight>
              </a:rPr>
              <a:t>($</a:t>
            </a:r>
            <a:r>
              <a:rPr lang="en-US" dirty="0" err="1">
                <a:highlight>
                  <a:srgbClr val="FFFF00"/>
                </a:highlight>
              </a:rPr>
              <a:t>post_id</a:t>
            </a:r>
            <a:r>
              <a:rPr lang="en-US" dirty="0">
                <a:highlight>
                  <a:srgbClr val="FFFF00"/>
                </a:highlight>
              </a:rPr>
              <a:t>, '_</a:t>
            </a:r>
            <a:r>
              <a:rPr lang="en-US" dirty="0" err="1">
                <a:highlight>
                  <a:srgbClr val="FFFF00"/>
                </a:highlight>
              </a:rPr>
              <a:t>meta_key</a:t>
            </a:r>
            <a:r>
              <a:rPr lang="en-US" dirty="0">
                <a:highlight>
                  <a:srgbClr val="FFFF00"/>
                </a:highlight>
              </a:rPr>
              <a:t>', true);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FC775-F885-8136-F8AD-BC3BFEE44737}"/>
              </a:ext>
            </a:extLst>
          </p:cNvPr>
          <p:cNvSpPr txBox="1"/>
          <p:nvPr/>
        </p:nvSpPr>
        <p:spPr>
          <a:xfrm>
            <a:off x="575037" y="3640019"/>
            <a:ext cx="10714592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get_field</a:t>
            </a:r>
            <a:r>
              <a:rPr lang="en-US" dirty="0"/>
              <a:t>(): This is a function provided by the Advanced Custom Fields (ACF) plugin. It simplifies retrieving custom fields created using the ACF plugin. It allows you to return fields in a structured way, such as returning images as an array or complex repeater fields.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7511E0-BFF3-E0EB-5ACA-2BEB1E69BEAF}"/>
              </a:ext>
            </a:extLst>
          </p:cNvPr>
          <p:cNvSpPr txBox="1"/>
          <p:nvPr/>
        </p:nvSpPr>
        <p:spPr>
          <a:xfrm>
            <a:off x="575037" y="5426817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$value = </a:t>
            </a:r>
            <a:r>
              <a:rPr lang="en-US" dirty="0" err="1">
                <a:highlight>
                  <a:srgbClr val="FFFF00"/>
                </a:highlight>
              </a:rPr>
              <a:t>get_field</a:t>
            </a:r>
            <a:r>
              <a:rPr lang="en-US" dirty="0">
                <a:highlight>
                  <a:srgbClr val="FFFF00"/>
                </a:highlight>
              </a:rPr>
              <a:t>('</a:t>
            </a:r>
            <a:r>
              <a:rPr lang="en-US" dirty="0" err="1">
                <a:highlight>
                  <a:srgbClr val="FFFF00"/>
                </a:highlight>
              </a:rPr>
              <a:t>field_name</a:t>
            </a:r>
            <a:r>
              <a:rPr lang="en-US" dirty="0">
                <a:highlight>
                  <a:srgbClr val="FFFF00"/>
                </a:highlight>
              </a:rPr>
              <a:t>');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95191F-5D0A-9C65-6880-E037C4C09F41}"/>
              </a:ext>
            </a:extLst>
          </p:cNvPr>
          <p:cNvSpPr txBox="1"/>
          <p:nvPr/>
        </p:nvSpPr>
        <p:spPr>
          <a:xfrm>
            <a:off x="575037" y="4869769"/>
            <a:ext cx="609456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highlight>
                  <a:srgbClr val="00FF00"/>
                </a:highlight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13193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F82C58-6BD4-AB9B-6AB1-DC38379BC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9E5587-639A-9E51-3CF4-C72B0D890ACA}"/>
              </a:ext>
            </a:extLst>
          </p:cNvPr>
          <p:cNvSpPr txBox="1"/>
          <p:nvPr/>
        </p:nvSpPr>
        <p:spPr>
          <a:xfrm>
            <a:off x="403722" y="479702"/>
            <a:ext cx="114748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3. How do you enqueue scripts and styles in WordPress?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6D222D-42F0-1AF4-46D5-6FF677E8A061}"/>
              </a:ext>
            </a:extLst>
          </p:cNvPr>
          <p:cNvSpPr txBox="1"/>
          <p:nvPr/>
        </p:nvSpPr>
        <p:spPr>
          <a:xfrm>
            <a:off x="497399" y="1333493"/>
            <a:ext cx="10714592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In WordPress, scripts and styles should be added via the </a:t>
            </a:r>
            <a:r>
              <a:rPr lang="en-US" dirty="0" err="1"/>
              <a:t>wp_enqueue_script</a:t>
            </a:r>
            <a:r>
              <a:rPr lang="en-US" dirty="0"/>
              <a:t>() and </a:t>
            </a:r>
            <a:r>
              <a:rPr lang="en-US" dirty="0" err="1"/>
              <a:t>wp_enqueue_style</a:t>
            </a:r>
            <a:r>
              <a:rPr lang="en-US" dirty="0"/>
              <a:t>() functions within the </a:t>
            </a:r>
            <a:r>
              <a:rPr lang="en-US" dirty="0" err="1"/>
              <a:t>functions.php</a:t>
            </a:r>
            <a:r>
              <a:rPr lang="en-US" dirty="0"/>
              <a:t> file of your theme or plugin.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It's important to use these functions instead of directly including scripts/styles to ensure proper handling of dependencies, versioning, and conditional loading.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8194E2-C419-5E64-ED0A-E18C6CD4125F}"/>
              </a:ext>
            </a:extLst>
          </p:cNvPr>
          <p:cNvSpPr txBox="1"/>
          <p:nvPr/>
        </p:nvSpPr>
        <p:spPr>
          <a:xfrm>
            <a:off x="709521" y="3499313"/>
            <a:ext cx="986646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function </a:t>
            </a:r>
            <a:r>
              <a:rPr lang="en-IN" dirty="0" err="1">
                <a:highlight>
                  <a:srgbClr val="FFFF00"/>
                </a:highlight>
              </a:rPr>
              <a:t>theme_scripts</a:t>
            </a:r>
            <a:r>
              <a:rPr lang="en-IN" dirty="0">
                <a:highlight>
                  <a:srgbClr val="FFFF00"/>
                </a:highlight>
              </a:rPr>
              <a:t>() {</a:t>
            </a:r>
          </a:p>
          <a:p>
            <a:r>
              <a:rPr lang="en-IN" dirty="0">
                <a:highlight>
                  <a:srgbClr val="FFFF00"/>
                </a:highlight>
              </a:rPr>
              <a:t>    // Enqueue CSS</a:t>
            </a:r>
          </a:p>
          <a:p>
            <a:r>
              <a:rPr lang="en-IN" dirty="0">
                <a:highlight>
                  <a:srgbClr val="FFFF00"/>
                </a:highlight>
              </a:rPr>
              <a:t>    </a:t>
            </a:r>
            <a:r>
              <a:rPr lang="en-IN" dirty="0" err="1">
                <a:highlight>
                  <a:srgbClr val="FFFF00"/>
                </a:highlight>
              </a:rPr>
              <a:t>wp_enqueue_style</a:t>
            </a:r>
            <a:r>
              <a:rPr lang="en-IN" dirty="0">
                <a:highlight>
                  <a:srgbClr val="FFFF00"/>
                </a:highlight>
              </a:rPr>
              <a:t>('theme-style', </a:t>
            </a:r>
            <a:r>
              <a:rPr lang="en-IN" dirty="0" err="1">
                <a:highlight>
                  <a:srgbClr val="FFFF00"/>
                </a:highlight>
              </a:rPr>
              <a:t>get_stylesheet_uri</a:t>
            </a:r>
            <a:r>
              <a:rPr lang="en-IN" dirty="0">
                <a:highlight>
                  <a:srgbClr val="FFFF00"/>
                </a:highlight>
              </a:rPr>
              <a:t>());</a:t>
            </a:r>
          </a:p>
          <a:p>
            <a:endParaRPr lang="en-IN" dirty="0">
              <a:highlight>
                <a:srgbClr val="FFFF00"/>
              </a:highlight>
            </a:endParaRPr>
          </a:p>
          <a:p>
            <a:r>
              <a:rPr lang="en-IN" dirty="0">
                <a:highlight>
                  <a:srgbClr val="FFFF00"/>
                </a:highlight>
              </a:rPr>
              <a:t>    // Enqueue JS</a:t>
            </a:r>
          </a:p>
          <a:p>
            <a:r>
              <a:rPr lang="en-IN" dirty="0">
                <a:highlight>
                  <a:srgbClr val="FFFF00"/>
                </a:highlight>
              </a:rPr>
              <a:t>    </a:t>
            </a:r>
            <a:r>
              <a:rPr lang="en-IN" dirty="0" err="1">
                <a:highlight>
                  <a:srgbClr val="FFFF00"/>
                </a:highlight>
              </a:rPr>
              <a:t>wp_enqueue_script</a:t>
            </a:r>
            <a:r>
              <a:rPr lang="en-IN" dirty="0">
                <a:highlight>
                  <a:srgbClr val="FFFF00"/>
                </a:highlight>
              </a:rPr>
              <a:t>('theme-script', </a:t>
            </a:r>
            <a:r>
              <a:rPr lang="en-IN" dirty="0" err="1">
                <a:highlight>
                  <a:srgbClr val="FFFF00"/>
                </a:highlight>
              </a:rPr>
              <a:t>get_template_directory_uri</a:t>
            </a:r>
            <a:r>
              <a:rPr lang="en-IN" dirty="0">
                <a:highlight>
                  <a:srgbClr val="FFFF00"/>
                </a:highlight>
              </a:rPr>
              <a:t>() . '/</a:t>
            </a:r>
            <a:r>
              <a:rPr lang="en-IN" dirty="0" err="1">
                <a:highlight>
                  <a:srgbClr val="FFFF00"/>
                </a:highlight>
              </a:rPr>
              <a:t>js</a:t>
            </a:r>
            <a:r>
              <a:rPr lang="en-IN" dirty="0">
                <a:highlight>
                  <a:srgbClr val="FFFF00"/>
                </a:highlight>
              </a:rPr>
              <a:t>/theme.js', [], false, true);</a:t>
            </a:r>
          </a:p>
          <a:p>
            <a:r>
              <a:rPr lang="en-IN" dirty="0">
                <a:highlight>
                  <a:srgbClr val="FFFF00"/>
                </a:highlight>
              </a:rPr>
              <a:t>}</a:t>
            </a:r>
          </a:p>
          <a:p>
            <a:r>
              <a:rPr lang="en-IN" dirty="0" err="1">
                <a:highlight>
                  <a:srgbClr val="FFFF00"/>
                </a:highlight>
              </a:rPr>
              <a:t>add_action</a:t>
            </a:r>
            <a:r>
              <a:rPr lang="en-IN" dirty="0">
                <a:highlight>
                  <a:srgbClr val="FFFF00"/>
                </a:highlight>
              </a:rPr>
              <a:t>('</a:t>
            </a:r>
            <a:r>
              <a:rPr lang="en-IN" dirty="0" err="1">
                <a:highlight>
                  <a:srgbClr val="FFFF00"/>
                </a:highlight>
              </a:rPr>
              <a:t>wp_enqueue_scripts</a:t>
            </a:r>
            <a:r>
              <a:rPr lang="en-IN" dirty="0">
                <a:highlight>
                  <a:srgbClr val="FFFF00"/>
                </a:highlight>
              </a:rPr>
              <a:t>', '</a:t>
            </a:r>
            <a:r>
              <a:rPr lang="en-IN" dirty="0" err="1">
                <a:highlight>
                  <a:srgbClr val="FFFF00"/>
                </a:highlight>
              </a:rPr>
              <a:t>theme_scripts</a:t>
            </a:r>
            <a:r>
              <a:rPr lang="en-IN" dirty="0">
                <a:highlight>
                  <a:srgbClr val="FFFF00"/>
                </a:highlight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380507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BFE9D1-F8B0-C93C-E30D-28855798F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03AA18-C311-A08B-1348-F02660EE8306}"/>
              </a:ext>
            </a:extLst>
          </p:cNvPr>
          <p:cNvSpPr txBox="1"/>
          <p:nvPr/>
        </p:nvSpPr>
        <p:spPr>
          <a:xfrm>
            <a:off x="403722" y="479702"/>
            <a:ext cx="114748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4. What is the difference between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is_page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() and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is_single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() in WordPress?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469331-5B8B-2E13-2721-636A802C50C2}"/>
              </a:ext>
            </a:extLst>
          </p:cNvPr>
          <p:cNvSpPr txBox="1"/>
          <p:nvPr/>
        </p:nvSpPr>
        <p:spPr>
          <a:xfrm>
            <a:off x="497399" y="1333493"/>
            <a:ext cx="10714592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is_page</a:t>
            </a:r>
            <a:r>
              <a:rPr lang="en-US" dirty="0"/>
              <a:t>(): This function is used to check if the current post being viewed is a page. It returns true if the current post is a page, and false otherwise.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08513F-AC59-17EA-0B0E-857745FB0BD0}"/>
              </a:ext>
            </a:extLst>
          </p:cNvPr>
          <p:cNvSpPr txBox="1"/>
          <p:nvPr/>
        </p:nvSpPr>
        <p:spPr>
          <a:xfrm>
            <a:off x="497399" y="2288373"/>
            <a:ext cx="10714592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is_single</a:t>
            </a:r>
            <a:r>
              <a:rPr lang="en-US" dirty="0"/>
              <a:t>(): This function is used to check if the current post being viewed is a single post (e.g., a blog post). It returns true if the current view is a single post.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A84C4B-9E17-C5D0-A3F1-8CA0F9E6ABD7}"/>
              </a:ext>
            </a:extLst>
          </p:cNvPr>
          <p:cNvSpPr txBox="1"/>
          <p:nvPr/>
        </p:nvSpPr>
        <p:spPr>
          <a:xfrm>
            <a:off x="558920" y="3622943"/>
            <a:ext cx="11074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key difference is that </a:t>
            </a:r>
            <a:r>
              <a:rPr lang="en-IN" dirty="0" err="1"/>
              <a:t>is_page</a:t>
            </a:r>
            <a:r>
              <a:rPr lang="en-IN" dirty="0"/>
              <a:t>() applies to pages (created via the WordPress dashboard), while </a:t>
            </a:r>
            <a:r>
              <a:rPr lang="en-IN" dirty="0" err="1"/>
              <a:t>is_single</a:t>
            </a:r>
            <a:r>
              <a:rPr lang="en-IN" dirty="0"/>
              <a:t>() applies to single posts.</a:t>
            </a:r>
          </a:p>
        </p:txBody>
      </p:sp>
    </p:spTree>
    <p:extLst>
      <p:ext uri="{BB962C8B-B14F-4D97-AF65-F5344CB8AC3E}">
        <p14:creationId xmlns:p14="http://schemas.microsoft.com/office/powerpoint/2010/main" val="360757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9C71AC-8961-7308-4D82-C4A4D7DA9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223CD7-7369-C988-E674-6E652CA988A6}"/>
              </a:ext>
            </a:extLst>
          </p:cNvPr>
          <p:cNvSpPr txBox="1"/>
          <p:nvPr/>
        </p:nvSpPr>
        <p:spPr>
          <a:xfrm>
            <a:off x="403722" y="479702"/>
            <a:ext cx="114748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5. How do you create custom taxonomies in WordPress?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DE0028-B529-1EEF-2DB2-ADC489D513F3}"/>
              </a:ext>
            </a:extLst>
          </p:cNvPr>
          <p:cNvSpPr txBox="1"/>
          <p:nvPr/>
        </p:nvSpPr>
        <p:spPr>
          <a:xfrm>
            <a:off x="497399" y="1333493"/>
            <a:ext cx="10714592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Answer: You can create custom taxonomies using the </a:t>
            </a:r>
            <a:r>
              <a:rPr lang="en-US" dirty="0" err="1"/>
              <a:t>register_taxonomy</a:t>
            </a:r>
            <a:r>
              <a:rPr lang="en-US" dirty="0"/>
              <a:t>() function. This allows you to create a custom classification for your content, similar to categories or tags.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F09A30-C88A-49DE-3059-491C9F09A48F}"/>
              </a:ext>
            </a:extLst>
          </p:cNvPr>
          <p:cNvSpPr txBox="1"/>
          <p:nvPr/>
        </p:nvSpPr>
        <p:spPr>
          <a:xfrm>
            <a:off x="821666" y="2544433"/>
            <a:ext cx="60945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function </a:t>
            </a:r>
            <a:r>
              <a:rPr lang="en-IN" dirty="0" err="1"/>
              <a:t>create_custom_taxonomy</a:t>
            </a:r>
            <a:r>
              <a:rPr lang="en-IN" dirty="0"/>
              <a:t>() {</a:t>
            </a:r>
          </a:p>
          <a:p>
            <a:r>
              <a:rPr lang="en-IN" dirty="0"/>
              <a:t>    </a:t>
            </a:r>
            <a:r>
              <a:rPr lang="en-IN" dirty="0" err="1"/>
              <a:t>register_taxonomy</a:t>
            </a:r>
            <a:r>
              <a:rPr lang="en-IN" dirty="0"/>
              <a:t>('genre', 'post', [</a:t>
            </a:r>
          </a:p>
          <a:p>
            <a:r>
              <a:rPr lang="en-IN" dirty="0"/>
              <a:t>        'hierarchical' =&gt; true,</a:t>
            </a:r>
          </a:p>
          <a:p>
            <a:r>
              <a:rPr lang="en-IN" dirty="0"/>
              <a:t>        'labels' =&gt; [</a:t>
            </a:r>
          </a:p>
          <a:p>
            <a:r>
              <a:rPr lang="en-IN" dirty="0"/>
              <a:t>            'name' =&gt; 'Genres',</a:t>
            </a:r>
          </a:p>
          <a:p>
            <a:r>
              <a:rPr lang="en-IN" dirty="0"/>
              <a:t>            '</a:t>
            </a:r>
            <a:r>
              <a:rPr lang="en-IN" dirty="0" err="1"/>
              <a:t>singular_name</a:t>
            </a:r>
            <a:r>
              <a:rPr lang="en-IN" dirty="0"/>
              <a:t>' =&gt; 'Genre'</a:t>
            </a:r>
          </a:p>
          <a:p>
            <a:r>
              <a:rPr lang="en-IN" dirty="0"/>
              <a:t>        ],</a:t>
            </a:r>
          </a:p>
          <a:p>
            <a:r>
              <a:rPr lang="en-IN" dirty="0"/>
              <a:t>        '</a:t>
            </a:r>
            <a:r>
              <a:rPr lang="en-IN" dirty="0" err="1"/>
              <a:t>show_ui</a:t>
            </a:r>
            <a:r>
              <a:rPr lang="en-IN" dirty="0"/>
              <a:t>' =&gt; true,</a:t>
            </a:r>
          </a:p>
          <a:p>
            <a:r>
              <a:rPr lang="en-IN" dirty="0"/>
              <a:t>        '</a:t>
            </a:r>
            <a:r>
              <a:rPr lang="en-IN" dirty="0" err="1"/>
              <a:t>show_admin_column</a:t>
            </a:r>
            <a:r>
              <a:rPr lang="en-IN" dirty="0"/>
              <a:t>' =&gt; true,</a:t>
            </a:r>
          </a:p>
          <a:p>
            <a:r>
              <a:rPr lang="en-IN" dirty="0"/>
              <a:t>        '</a:t>
            </a:r>
            <a:r>
              <a:rPr lang="en-IN" dirty="0" err="1"/>
              <a:t>query_var</a:t>
            </a:r>
            <a:r>
              <a:rPr lang="en-IN" dirty="0"/>
              <a:t>' =&gt; true,</a:t>
            </a:r>
          </a:p>
          <a:p>
            <a:r>
              <a:rPr lang="en-IN" dirty="0"/>
              <a:t>        'rewrite' =&gt; ['slug' =&gt; 'genre'],</a:t>
            </a:r>
          </a:p>
          <a:p>
            <a:r>
              <a:rPr lang="en-IN" dirty="0"/>
              <a:t>    ]);</a:t>
            </a:r>
          </a:p>
          <a:p>
            <a:r>
              <a:rPr lang="en-IN" dirty="0"/>
              <a:t>}</a:t>
            </a:r>
          </a:p>
          <a:p>
            <a:r>
              <a:rPr lang="en-IN" dirty="0" err="1"/>
              <a:t>add_action</a:t>
            </a:r>
            <a:r>
              <a:rPr lang="en-IN" dirty="0"/>
              <a:t>('</a:t>
            </a:r>
            <a:r>
              <a:rPr lang="en-IN" dirty="0" err="1"/>
              <a:t>init</a:t>
            </a:r>
            <a:r>
              <a:rPr lang="en-IN" dirty="0"/>
              <a:t>', '</a:t>
            </a:r>
            <a:r>
              <a:rPr lang="en-IN" dirty="0" err="1"/>
              <a:t>create_custom_taxonomy</a:t>
            </a:r>
            <a:r>
              <a:rPr lang="en-IN" dirty="0"/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7697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F7D0BF-A8DA-A813-D201-D814C20C7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F0B770-D718-292E-2D8F-FBF221C394B2}"/>
              </a:ext>
            </a:extLst>
          </p:cNvPr>
          <p:cNvSpPr txBox="1"/>
          <p:nvPr/>
        </p:nvSpPr>
        <p:spPr>
          <a:xfrm>
            <a:off x="403722" y="479702"/>
            <a:ext cx="114748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6. What is the WordPress loop and how does it work?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3DC5F8-FC94-57CC-BD5C-AAF91E01ED8E}"/>
              </a:ext>
            </a:extLst>
          </p:cNvPr>
          <p:cNvSpPr txBox="1"/>
          <p:nvPr/>
        </p:nvSpPr>
        <p:spPr>
          <a:xfrm>
            <a:off x="497399" y="1333493"/>
            <a:ext cx="10714592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Answer</a:t>
            </a:r>
            <a:r>
              <a:rPr lang="en-US" dirty="0"/>
              <a:t>: The WordPress loop is a PHP code structure used to display posts, pages, and custom post types. It iterates over the content and outputs it to the screen.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4967AD-A818-D08F-A1E9-54FFA251976D}"/>
              </a:ext>
            </a:extLst>
          </p:cNvPr>
          <p:cNvSpPr txBox="1"/>
          <p:nvPr/>
        </p:nvSpPr>
        <p:spPr>
          <a:xfrm>
            <a:off x="623258" y="2782842"/>
            <a:ext cx="6094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if (</a:t>
            </a:r>
            <a:r>
              <a:rPr lang="en-IN" dirty="0" err="1">
                <a:highlight>
                  <a:srgbClr val="FFFF00"/>
                </a:highlight>
              </a:rPr>
              <a:t>have_posts</a:t>
            </a:r>
            <a:r>
              <a:rPr lang="en-IN" dirty="0">
                <a:highlight>
                  <a:srgbClr val="FFFF00"/>
                </a:highlight>
              </a:rPr>
              <a:t>()) :</a:t>
            </a:r>
          </a:p>
          <a:p>
            <a:r>
              <a:rPr lang="en-IN" dirty="0">
                <a:highlight>
                  <a:srgbClr val="FFFF00"/>
                </a:highlight>
              </a:rPr>
              <a:t>    while (</a:t>
            </a:r>
            <a:r>
              <a:rPr lang="en-IN" dirty="0" err="1">
                <a:highlight>
                  <a:srgbClr val="FFFF00"/>
                </a:highlight>
              </a:rPr>
              <a:t>have_posts</a:t>
            </a:r>
            <a:r>
              <a:rPr lang="en-IN" dirty="0">
                <a:highlight>
                  <a:srgbClr val="FFFF00"/>
                </a:highlight>
              </a:rPr>
              <a:t>()) :</a:t>
            </a:r>
          </a:p>
          <a:p>
            <a:r>
              <a:rPr lang="en-IN" dirty="0">
                <a:highlight>
                  <a:srgbClr val="FFFF00"/>
                </a:highlight>
              </a:rPr>
              <a:t>        </a:t>
            </a:r>
            <a:r>
              <a:rPr lang="en-IN" dirty="0" err="1">
                <a:highlight>
                  <a:srgbClr val="FFFF00"/>
                </a:highlight>
              </a:rPr>
              <a:t>the_post</a:t>
            </a:r>
            <a:r>
              <a:rPr lang="en-IN" dirty="0">
                <a:highlight>
                  <a:srgbClr val="FFFF00"/>
                </a:highlight>
              </a:rPr>
              <a:t>();</a:t>
            </a:r>
          </a:p>
          <a:p>
            <a:r>
              <a:rPr lang="en-IN" dirty="0">
                <a:highlight>
                  <a:srgbClr val="FFFF00"/>
                </a:highlight>
              </a:rPr>
              <a:t>        // Output post content here</a:t>
            </a:r>
          </a:p>
          <a:p>
            <a:r>
              <a:rPr lang="en-IN" dirty="0">
                <a:highlight>
                  <a:srgbClr val="FFFF00"/>
                </a:highlight>
              </a:rPr>
              <a:t>        </a:t>
            </a:r>
            <a:r>
              <a:rPr lang="en-IN" dirty="0" err="1">
                <a:highlight>
                  <a:srgbClr val="FFFF00"/>
                </a:highlight>
              </a:rPr>
              <a:t>the_title</a:t>
            </a:r>
            <a:r>
              <a:rPr lang="en-IN" dirty="0">
                <a:highlight>
                  <a:srgbClr val="FFFF00"/>
                </a:highlight>
              </a:rPr>
              <a:t>();</a:t>
            </a:r>
          </a:p>
          <a:p>
            <a:r>
              <a:rPr lang="en-IN" dirty="0">
                <a:highlight>
                  <a:srgbClr val="FFFF00"/>
                </a:highlight>
              </a:rPr>
              <a:t>        </a:t>
            </a:r>
            <a:r>
              <a:rPr lang="en-IN" dirty="0" err="1">
                <a:highlight>
                  <a:srgbClr val="FFFF00"/>
                </a:highlight>
              </a:rPr>
              <a:t>the_content</a:t>
            </a:r>
            <a:r>
              <a:rPr lang="en-IN" dirty="0">
                <a:highlight>
                  <a:srgbClr val="FFFF00"/>
                </a:highlight>
              </a:rPr>
              <a:t>();</a:t>
            </a:r>
          </a:p>
          <a:p>
            <a:r>
              <a:rPr lang="en-IN" dirty="0">
                <a:highlight>
                  <a:srgbClr val="FFFF00"/>
                </a:highlight>
              </a:rPr>
              <a:t>    </a:t>
            </a:r>
            <a:r>
              <a:rPr lang="en-IN" dirty="0" err="1">
                <a:highlight>
                  <a:srgbClr val="FFFF00"/>
                </a:highlight>
              </a:rPr>
              <a:t>endwhile</a:t>
            </a:r>
            <a:r>
              <a:rPr lang="en-IN" dirty="0">
                <a:highlight>
                  <a:srgbClr val="FFFF00"/>
                </a:highlight>
              </a:rPr>
              <a:t>;</a:t>
            </a:r>
          </a:p>
          <a:p>
            <a:r>
              <a:rPr lang="en-IN" dirty="0">
                <a:highlight>
                  <a:srgbClr val="FFFF00"/>
                </a:highlight>
              </a:rPr>
              <a:t>else :</a:t>
            </a:r>
          </a:p>
          <a:p>
            <a:r>
              <a:rPr lang="en-IN" dirty="0">
                <a:highlight>
                  <a:srgbClr val="FFFF00"/>
                </a:highlight>
              </a:rPr>
              <a:t>    echo 'No posts found';</a:t>
            </a:r>
          </a:p>
          <a:p>
            <a:r>
              <a:rPr lang="en-IN" dirty="0">
                <a:highlight>
                  <a:srgbClr val="FFFF00"/>
                </a:highlight>
              </a:rPr>
              <a:t>endif;</a:t>
            </a:r>
          </a:p>
        </p:txBody>
      </p:sp>
    </p:spTree>
    <p:extLst>
      <p:ext uri="{BB962C8B-B14F-4D97-AF65-F5344CB8AC3E}">
        <p14:creationId xmlns:p14="http://schemas.microsoft.com/office/powerpoint/2010/main" val="170469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88B9C8-D367-966E-76D6-54FA10D56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64C7BC-5DAC-8352-FCE4-72D25323B210}"/>
              </a:ext>
            </a:extLst>
          </p:cNvPr>
          <p:cNvSpPr txBox="1"/>
          <p:nvPr/>
        </p:nvSpPr>
        <p:spPr>
          <a:xfrm>
            <a:off x="403722" y="479702"/>
            <a:ext cx="114748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7. How do you create a WordPress plugin?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63AD6A-830E-1D06-0C51-9061B48B60D8}"/>
              </a:ext>
            </a:extLst>
          </p:cNvPr>
          <p:cNvSpPr txBox="1"/>
          <p:nvPr/>
        </p:nvSpPr>
        <p:spPr>
          <a:xfrm>
            <a:off x="497399" y="1333493"/>
            <a:ext cx="10714592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-- Create a folder for your plugin inside the wp-content/plugins directory.</a:t>
            </a:r>
          </a:p>
          <a:p>
            <a:pPr>
              <a:lnSpc>
                <a:spcPct val="150000"/>
              </a:lnSpc>
            </a:pPr>
            <a:r>
              <a:rPr lang="en-US" dirty="0"/>
              <a:t>-- Inside the folder, create a PHP file (e.g., my-custom-</a:t>
            </a:r>
            <a:r>
              <a:rPr lang="en-US" dirty="0" err="1"/>
              <a:t>plugin.php</a:t>
            </a:r>
            <a:r>
              <a:rPr lang="en-US" dirty="0"/>
              <a:t>).</a:t>
            </a:r>
          </a:p>
          <a:p>
            <a:pPr>
              <a:lnSpc>
                <a:spcPct val="150000"/>
              </a:lnSpc>
            </a:pPr>
            <a:r>
              <a:rPr lang="en-US" dirty="0"/>
              <a:t>-- Add the following header to your plugin file:</a:t>
            </a:r>
          </a:p>
        </p:txBody>
      </p:sp>
    </p:spTree>
    <p:extLst>
      <p:ext uri="{BB962C8B-B14F-4D97-AF65-F5344CB8AC3E}">
        <p14:creationId xmlns:p14="http://schemas.microsoft.com/office/powerpoint/2010/main" val="3386467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1329DA-A054-4187-9590-AC6082C15CCD}"/>
              </a:ext>
            </a:extLst>
          </p:cNvPr>
          <p:cNvSpPr txBox="1"/>
          <p:nvPr/>
        </p:nvSpPr>
        <p:spPr>
          <a:xfrm>
            <a:off x="623639" y="2790794"/>
            <a:ext cx="964816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14343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899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Shailesh94 Gajare</dc:creator>
  <cp:lastModifiedBy>Shailesh Gajare</cp:lastModifiedBy>
  <cp:revision>6</cp:revision>
  <dcterms:created xsi:type="dcterms:W3CDTF">2024-11-11T08:15:31Z</dcterms:created>
  <dcterms:modified xsi:type="dcterms:W3CDTF">2024-11-30T05:36:37Z</dcterms:modified>
</cp:coreProperties>
</file>