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72" r:id="rId2"/>
    <p:sldId id="279" r:id="rId3"/>
    <p:sldId id="280" r:id="rId4"/>
    <p:sldId id="281" r:id="rId5"/>
    <p:sldId id="282" r:id="rId6"/>
    <p:sldId id="283" r:id="rId7"/>
    <p:sldId id="284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369366-C0D7-406D-A68B-C55969EDCB3A}" v="17" dt="2024-11-30T07:36:14.549"/>
    <p1510:client id="{A2BB1FF2-EDDD-4AFD-9645-87AB602BFABE}" v="4" dt="2024-11-30T06:26:17.677"/>
    <p1510:client id="{AF12CA15-00DA-40B7-B802-FE389E68548D}" v="20" dt="2024-11-30T05:50:17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lesh Gajare" userId="bb41917b0238e2f7" providerId="LiveId" clId="{2E369366-C0D7-406D-A68B-C55969EDCB3A}"/>
    <pc:docChg chg="undo custSel addSld delSld modSld">
      <pc:chgData name="Shailesh Gajare" userId="bb41917b0238e2f7" providerId="LiveId" clId="{2E369366-C0D7-406D-A68B-C55969EDCB3A}" dt="2024-11-30T07:44:00.620" v="532"/>
      <pc:docMkLst>
        <pc:docMk/>
      </pc:docMkLst>
      <pc:sldChg chg="addSp delSp modSp add del mod">
        <pc:chgData name="Shailesh Gajare" userId="bb41917b0238e2f7" providerId="LiveId" clId="{2E369366-C0D7-406D-A68B-C55969EDCB3A}" dt="2024-11-30T07:32:45.998" v="415" actId="47"/>
        <pc:sldMkLst>
          <pc:docMk/>
          <pc:sldMk cId="467497596" sldId="256"/>
        </pc:sldMkLst>
        <pc:spChg chg="del">
          <ac:chgData name="Shailesh Gajare" userId="bb41917b0238e2f7" providerId="LiveId" clId="{2E369366-C0D7-406D-A68B-C55969EDCB3A}" dt="2024-11-30T06:37:06.876" v="91" actId="478"/>
          <ac:spMkLst>
            <pc:docMk/>
            <pc:sldMk cId="467497596" sldId="256"/>
            <ac:spMk id="2" creationId="{D2F9BF8F-D732-A3F5-4258-558AEFA870D1}"/>
          </ac:spMkLst>
        </pc:spChg>
        <pc:spChg chg="mod">
          <ac:chgData name="Shailesh Gajare" userId="bb41917b0238e2f7" providerId="LiveId" clId="{2E369366-C0D7-406D-A68B-C55969EDCB3A}" dt="2024-11-30T07:32:05.557" v="400" actId="6549"/>
          <ac:spMkLst>
            <pc:docMk/>
            <pc:sldMk cId="467497596" sldId="256"/>
            <ac:spMk id="3" creationId="{23AB833C-CF78-E514-37FF-FEC62EF4022D}"/>
          </ac:spMkLst>
        </pc:spChg>
        <pc:spChg chg="del mod">
          <ac:chgData name="Shailesh Gajare" userId="bb41917b0238e2f7" providerId="LiveId" clId="{2E369366-C0D7-406D-A68B-C55969EDCB3A}" dt="2024-11-30T07:32:09.196" v="402"/>
          <ac:spMkLst>
            <pc:docMk/>
            <pc:sldMk cId="467497596" sldId="256"/>
            <ac:spMk id="4" creationId="{A7A4F548-3A37-4A42-AA6C-56736460937D}"/>
          </ac:spMkLst>
        </pc:spChg>
        <pc:spChg chg="add del">
          <ac:chgData name="Shailesh Gajare" userId="bb41917b0238e2f7" providerId="LiveId" clId="{2E369366-C0D7-406D-A68B-C55969EDCB3A}" dt="2024-11-30T07:32:39.924" v="412" actId="22"/>
          <ac:spMkLst>
            <pc:docMk/>
            <pc:sldMk cId="467497596" sldId="256"/>
            <ac:spMk id="5" creationId="{749D8E75-A12E-9C32-439E-062B68910F3A}"/>
          </ac:spMkLst>
        </pc:spChg>
        <pc:spChg chg="add del mod">
          <ac:chgData name="Shailesh Gajare" userId="bb41917b0238e2f7" providerId="LiveId" clId="{2E369366-C0D7-406D-A68B-C55969EDCB3A}" dt="2024-11-30T06:56:11.918" v="232" actId="478"/>
          <ac:spMkLst>
            <pc:docMk/>
            <pc:sldMk cId="467497596" sldId="256"/>
            <ac:spMk id="5" creationId="{7A27D078-1771-0681-5CBD-79EC0D2FED55}"/>
          </ac:spMkLst>
        </pc:spChg>
        <pc:spChg chg="del">
          <ac:chgData name="Shailesh Gajare" userId="bb41917b0238e2f7" providerId="LiveId" clId="{2E369366-C0D7-406D-A68B-C55969EDCB3A}" dt="2024-11-30T06:37:08.419" v="92" actId="478"/>
          <ac:spMkLst>
            <pc:docMk/>
            <pc:sldMk cId="467497596" sldId="256"/>
            <ac:spMk id="6" creationId="{7C6B1C77-F171-150E-8FC3-C445D1D0CC5B}"/>
          </ac:spMkLst>
        </pc:spChg>
        <pc:spChg chg="add mod">
          <ac:chgData name="Shailesh Gajare" userId="bb41917b0238e2f7" providerId="LiveId" clId="{2E369366-C0D7-406D-A68B-C55969EDCB3A}" dt="2024-11-30T06:37:32.332" v="96"/>
          <ac:spMkLst>
            <pc:docMk/>
            <pc:sldMk cId="467497596" sldId="256"/>
            <ac:spMk id="7" creationId="{78469F60-BA6C-70B3-83B4-FCF036406907}"/>
          </ac:spMkLst>
        </pc:spChg>
        <pc:spChg chg="add del mod">
          <ac:chgData name="Shailesh Gajare" userId="bb41917b0238e2f7" providerId="LiveId" clId="{2E369366-C0D7-406D-A68B-C55969EDCB3A}" dt="2024-11-30T06:56:13.466" v="233" actId="478"/>
          <ac:spMkLst>
            <pc:docMk/>
            <pc:sldMk cId="467497596" sldId="256"/>
            <ac:spMk id="9" creationId="{EE342F43-757E-4590-1F20-25547AAF3F1C}"/>
          </ac:spMkLst>
        </pc:spChg>
      </pc:sldChg>
      <pc:sldChg chg="modSp mod">
        <pc:chgData name="Shailesh Gajare" userId="bb41917b0238e2f7" providerId="LiveId" clId="{2E369366-C0D7-406D-A68B-C55969EDCB3A}" dt="2024-11-30T07:31:54.336" v="398" actId="20577"/>
        <pc:sldMkLst>
          <pc:docMk/>
          <pc:sldMk cId="2965657487" sldId="272"/>
        </pc:sldMkLst>
        <pc:spChg chg="mod">
          <ac:chgData name="Shailesh Gajare" userId="bb41917b0238e2f7" providerId="LiveId" clId="{2E369366-C0D7-406D-A68B-C55969EDCB3A}" dt="2024-11-30T07:31:54.336" v="398" actId="20577"/>
          <ac:spMkLst>
            <pc:docMk/>
            <pc:sldMk cId="2965657487" sldId="272"/>
            <ac:spMk id="2" creationId="{F46BB396-7C90-5A99-D1BA-A4E0E24CA4EC}"/>
          </ac:spMkLst>
        </pc:spChg>
        <pc:spChg chg="mod">
          <ac:chgData name="Shailesh Gajare" userId="bb41917b0238e2f7" providerId="LiveId" clId="{2E369366-C0D7-406D-A68B-C55969EDCB3A}" dt="2024-11-30T07:31:41.393" v="376" actId="20577"/>
          <ac:spMkLst>
            <pc:docMk/>
            <pc:sldMk cId="2965657487" sldId="272"/>
            <ac:spMk id="5" creationId="{DB7BF7C7-C8BD-4DDD-888B-063E53F09DC2}"/>
          </ac:spMkLst>
        </pc:spChg>
      </pc:sldChg>
      <pc:sldChg chg="addSp modSp add del mod">
        <pc:chgData name="Shailesh Gajare" userId="bb41917b0238e2f7" providerId="LiveId" clId="{2E369366-C0D7-406D-A68B-C55969EDCB3A}" dt="2024-11-30T07:32:10.294" v="403" actId="47"/>
        <pc:sldMkLst>
          <pc:docMk/>
          <pc:sldMk cId="2150606888" sldId="273"/>
        </pc:sldMkLst>
        <pc:spChg chg="mod">
          <ac:chgData name="Shailesh Gajare" userId="bb41917b0238e2f7" providerId="LiveId" clId="{2E369366-C0D7-406D-A68B-C55969EDCB3A}" dt="2024-11-30T06:58:11.084" v="280"/>
          <ac:spMkLst>
            <pc:docMk/>
            <pc:sldMk cId="2150606888" sldId="273"/>
            <ac:spMk id="3" creationId="{BFFD3E95-95B2-97DF-BFE2-CD296AB835FA}"/>
          </ac:spMkLst>
        </pc:spChg>
        <pc:spChg chg="mod">
          <ac:chgData name="Shailesh Gajare" userId="bb41917b0238e2f7" providerId="LiveId" clId="{2E369366-C0D7-406D-A68B-C55969EDCB3A}" dt="2024-11-30T06:58:01.531" v="279"/>
          <ac:spMkLst>
            <pc:docMk/>
            <pc:sldMk cId="2150606888" sldId="273"/>
            <ac:spMk id="4" creationId="{546BCCB5-96EB-8D69-FC0D-DBD37E6ADBBA}"/>
          </ac:spMkLst>
        </pc:spChg>
        <pc:spChg chg="add mod">
          <ac:chgData name="Shailesh Gajare" userId="bb41917b0238e2f7" providerId="LiveId" clId="{2E369366-C0D7-406D-A68B-C55969EDCB3A}" dt="2024-11-30T06:58:19.535" v="282" actId="1076"/>
          <ac:spMkLst>
            <pc:docMk/>
            <pc:sldMk cId="2150606888" sldId="273"/>
            <ac:spMk id="5" creationId="{608C269C-8050-3008-7A71-32D51C4B87CA}"/>
          </ac:spMkLst>
        </pc:spChg>
      </pc:sldChg>
      <pc:sldChg chg="addSp modSp add del mod">
        <pc:chgData name="Shailesh Gajare" userId="bb41917b0238e2f7" providerId="LiveId" clId="{2E369366-C0D7-406D-A68B-C55969EDCB3A}" dt="2024-11-30T06:56:01.404" v="229" actId="47"/>
        <pc:sldMkLst>
          <pc:docMk/>
          <pc:sldMk cId="2918416126" sldId="273"/>
        </pc:sldMkLst>
        <pc:spChg chg="add">
          <ac:chgData name="Shailesh Gajare" userId="bb41917b0238e2f7" providerId="LiveId" clId="{2E369366-C0D7-406D-A68B-C55969EDCB3A}" dt="2024-11-30T06:38:57.252" v="109"/>
          <ac:spMkLst>
            <pc:docMk/>
            <pc:sldMk cId="2918416126" sldId="273"/>
            <ac:spMk id="2" creationId="{DF8286D3-2624-EEEE-F7EC-2218B7F592B1}"/>
          </ac:spMkLst>
        </pc:spChg>
        <pc:spChg chg="mod">
          <ac:chgData name="Shailesh Gajare" userId="bb41917b0238e2f7" providerId="LiveId" clId="{2E369366-C0D7-406D-A68B-C55969EDCB3A}" dt="2024-11-30T06:38:35.747" v="107"/>
          <ac:spMkLst>
            <pc:docMk/>
            <pc:sldMk cId="2918416126" sldId="273"/>
            <ac:spMk id="3" creationId="{982C8724-E4FC-D454-B379-02CBCB439269}"/>
          </ac:spMkLst>
        </pc:spChg>
        <pc:spChg chg="mod">
          <ac:chgData name="Shailesh Gajare" userId="bb41917b0238e2f7" providerId="LiveId" clId="{2E369366-C0D7-406D-A68B-C55969EDCB3A}" dt="2024-11-30T06:38:26.513" v="106"/>
          <ac:spMkLst>
            <pc:docMk/>
            <pc:sldMk cId="2918416126" sldId="273"/>
            <ac:spMk id="4" creationId="{87584CAF-9DC9-751F-6B65-7A63A032474E}"/>
          </ac:spMkLst>
        </pc:spChg>
        <pc:spChg chg="mod">
          <ac:chgData name="Shailesh Gajare" userId="bb41917b0238e2f7" providerId="LiveId" clId="{2E369366-C0D7-406D-A68B-C55969EDCB3A}" dt="2024-11-30T06:38:49.784" v="108"/>
          <ac:spMkLst>
            <pc:docMk/>
            <pc:sldMk cId="2918416126" sldId="273"/>
            <ac:spMk id="5" creationId="{DD6EFF9D-EB98-2705-4204-0C8B6555A1EC}"/>
          </ac:spMkLst>
        </pc:spChg>
        <pc:spChg chg="mod">
          <ac:chgData name="Shailesh Gajare" userId="bb41917b0238e2f7" providerId="LiveId" clId="{2E369366-C0D7-406D-A68B-C55969EDCB3A}" dt="2024-11-30T06:39:21.449" v="113" actId="1076"/>
          <ac:spMkLst>
            <pc:docMk/>
            <pc:sldMk cId="2918416126" sldId="273"/>
            <ac:spMk id="9" creationId="{CC35EF65-0B3B-A058-D3B1-B32252B6E854}"/>
          </ac:spMkLst>
        </pc:spChg>
      </pc:sldChg>
      <pc:sldChg chg="del">
        <pc:chgData name="Shailesh Gajare" userId="bb41917b0238e2f7" providerId="LiveId" clId="{2E369366-C0D7-406D-A68B-C55969EDCB3A}" dt="2024-11-30T06:36:26.072" v="84" actId="47"/>
        <pc:sldMkLst>
          <pc:docMk/>
          <pc:sldMk cId="3419906245" sldId="273"/>
        </pc:sldMkLst>
      </pc:sldChg>
      <pc:sldChg chg="del">
        <pc:chgData name="Shailesh Gajare" userId="bb41917b0238e2f7" providerId="LiveId" clId="{2E369366-C0D7-406D-A68B-C55969EDCB3A}" dt="2024-11-30T06:36:26.802" v="85" actId="47"/>
        <pc:sldMkLst>
          <pc:docMk/>
          <pc:sldMk cId="1103693972" sldId="274"/>
        </pc:sldMkLst>
      </pc:sldChg>
      <pc:sldChg chg="modSp add del mod">
        <pc:chgData name="Shailesh Gajare" userId="bb41917b0238e2f7" providerId="LiveId" clId="{2E369366-C0D7-406D-A68B-C55969EDCB3A}" dt="2024-11-30T07:32:11.418" v="404" actId="47"/>
        <pc:sldMkLst>
          <pc:docMk/>
          <pc:sldMk cId="1503616177" sldId="274"/>
        </pc:sldMkLst>
        <pc:spChg chg="mod">
          <ac:chgData name="Shailesh Gajare" userId="bb41917b0238e2f7" providerId="LiveId" clId="{2E369366-C0D7-406D-A68B-C55969EDCB3A}" dt="2024-11-30T06:58:56.236" v="287"/>
          <ac:spMkLst>
            <pc:docMk/>
            <pc:sldMk cId="1503616177" sldId="274"/>
            <ac:spMk id="3" creationId="{67D1AD86-0582-F9CB-688D-5B12B6F98980}"/>
          </ac:spMkLst>
        </pc:spChg>
        <pc:spChg chg="mod">
          <ac:chgData name="Shailesh Gajare" userId="bb41917b0238e2f7" providerId="LiveId" clId="{2E369366-C0D7-406D-A68B-C55969EDCB3A}" dt="2024-11-30T06:58:45.476" v="286"/>
          <ac:spMkLst>
            <pc:docMk/>
            <pc:sldMk cId="1503616177" sldId="274"/>
            <ac:spMk id="4" creationId="{AFDD62E8-9E5D-F9A4-BA43-AD4168BCCD2B}"/>
          </ac:spMkLst>
        </pc:spChg>
        <pc:spChg chg="mod">
          <ac:chgData name="Shailesh Gajare" userId="bb41917b0238e2f7" providerId="LiveId" clId="{2E369366-C0D7-406D-A68B-C55969EDCB3A}" dt="2024-11-30T06:59:06.576" v="289" actId="1076"/>
          <ac:spMkLst>
            <pc:docMk/>
            <pc:sldMk cId="1503616177" sldId="274"/>
            <ac:spMk id="5" creationId="{1C7EAEB7-79E1-9F8B-E515-FC413EDE0D0C}"/>
          </ac:spMkLst>
        </pc:spChg>
      </pc:sldChg>
      <pc:sldChg chg="addSp delSp modSp add del mod">
        <pc:chgData name="Shailesh Gajare" userId="bb41917b0238e2f7" providerId="LiveId" clId="{2E369366-C0D7-406D-A68B-C55969EDCB3A}" dt="2024-11-30T06:56:00.612" v="228" actId="47"/>
        <pc:sldMkLst>
          <pc:docMk/>
          <pc:sldMk cId="2362742095" sldId="274"/>
        </pc:sldMkLst>
        <pc:spChg chg="del">
          <ac:chgData name="Shailesh Gajare" userId="bb41917b0238e2f7" providerId="LiveId" clId="{2E369366-C0D7-406D-A68B-C55969EDCB3A}" dt="2024-11-30T06:39:51.808" v="118" actId="478"/>
          <ac:spMkLst>
            <pc:docMk/>
            <pc:sldMk cId="2362742095" sldId="274"/>
            <ac:spMk id="3" creationId="{05F62DB4-7143-2C0C-0117-A92CB3C63F0E}"/>
          </ac:spMkLst>
        </pc:spChg>
        <pc:spChg chg="mod">
          <ac:chgData name="Shailesh Gajare" userId="bb41917b0238e2f7" providerId="LiveId" clId="{2E369366-C0D7-406D-A68B-C55969EDCB3A}" dt="2024-11-30T06:39:45.423" v="115"/>
          <ac:spMkLst>
            <pc:docMk/>
            <pc:sldMk cId="2362742095" sldId="274"/>
            <ac:spMk id="4" creationId="{E41EEC26-125B-8F10-25B1-27E59EB6388E}"/>
          </ac:spMkLst>
        </pc:spChg>
        <pc:spChg chg="del">
          <ac:chgData name="Shailesh Gajare" userId="bb41917b0238e2f7" providerId="LiveId" clId="{2E369366-C0D7-406D-A68B-C55969EDCB3A}" dt="2024-11-30T06:39:48.633" v="116" actId="478"/>
          <ac:spMkLst>
            <pc:docMk/>
            <pc:sldMk cId="2362742095" sldId="274"/>
            <ac:spMk id="5" creationId="{4DA85FB1-6FA8-ED09-F3C0-0F8117766591}"/>
          </ac:spMkLst>
        </pc:spChg>
        <pc:spChg chg="add mod">
          <ac:chgData name="Shailesh Gajare" userId="bb41917b0238e2f7" providerId="LiveId" clId="{2E369366-C0D7-406D-A68B-C55969EDCB3A}" dt="2024-11-30T06:40:37.575" v="128" actId="113"/>
          <ac:spMkLst>
            <pc:docMk/>
            <pc:sldMk cId="2362742095" sldId="274"/>
            <ac:spMk id="6" creationId="{1D55B8AE-1650-3DBE-EAC2-DA2C84D946A7}"/>
          </ac:spMkLst>
        </pc:spChg>
        <pc:spChg chg="del">
          <ac:chgData name="Shailesh Gajare" userId="bb41917b0238e2f7" providerId="LiveId" clId="{2E369366-C0D7-406D-A68B-C55969EDCB3A}" dt="2024-11-30T06:39:50.376" v="117" actId="478"/>
          <ac:spMkLst>
            <pc:docMk/>
            <pc:sldMk cId="2362742095" sldId="274"/>
            <ac:spMk id="9" creationId="{DABA235D-0BF6-015B-FF6E-E59F931EBCC1}"/>
          </ac:spMkLst>
        </pc:spChg>
      </pc:sldChg>
      <pc:sldChg chg="del">
        <pc:chgData name="Shailesh Gajare" userId="bb41917b0238e2f7" providerId="LiveId" clId="{2E369366-C0D7-406D-A68B-C55969EDCB3A}" dt="2024-11-30T06:36:27.495" v="86" actId="47"/>
        <pc:sldMkLst>
          <pc:docMk/>
          <pc:sldMk cId="442215249" sldId="275"/>
        </pc:sldMkLst>
      </pc:sldChg>
      <pc:sldChg chg="addSp delSp modSp add del mod">
        <pc:chgData name="Shailesh Gajare" userId="bb41917b0238e2f7" providerId="LiveId" clId="{2E369366-C0D7-406D-A68B-C55969EDCB3A}" dt="2024-11-30T07:32:12.556" v="405" actId="47"/>
        <pc:sldMkLst>
          <pc:docMk/>
          <pc:sldMk cId="1245143482" sldId="275"/>
        </pc:sldMkLst>
        <pc:spChg chg="mod">
          <ac:chgData name="Shailesh Gajare" userId="bb41917b0238e2f7" providerId="LiveId" clId="{2E369366-C0D7-406D-A68B-C55969EDCB3A}" dt="2024-11-30T06:59:44.014" v="293"/>
          <ac:spMkLst>
            <pc:docMk/>
            <pc:sldMk cId="1245143482" sldId="275"/>
            <ac:spMk id="3" creationId="{0F05C490-13C2-2951-BB57-6D789C6F7711}"/>
          </ac:spMkLst>
        </pc:spChg>
        <pc:spChg chg="mod">
          <ac:chgData name="Shailesh Gajare" userId="bb41917b0238e2f7" providerId="LiveId" clId="{2E369366-C0D7-406D-A68B-C55969EDCB3A}" dt="2024-11-30T06:59:31.762" v="291"/>
          <ac:spMkLst>
            <pc:docMk/>
            <pc:sldMk cId="1245143482" sldId="275"/>
            <ac:spMk id="4" creationId="{E6372D6D-56F5-329E-C171-F128846267A2}"/>
          </ac:spMkLst>
        </pc:spChg>
        <pc:spChg chg="del">
          <ac:chgData name="Shailesh Gajare" userId="bb41917b0238e2f7" providerId="LiveId" clId="{2E369366-C0D7-406D-A68B-C55969EDCB3A}" dt="2024-11-30T06:59:42.577" v="292" actId="478"/>
          <ac:spMkLst>
            <pc:docMk/>
            <pc:sldMk cId="1245143482" sldId="275"/>
            <ac:spMk id="5" creationId="{CADF75CB-B5EF-C072-222F-F51110B75A4F}"/>
          </ac:spMkLst>
        </pc:spChg>
        <pc:spChg chg="add mod">
          <ac:chgData name="Shailesh Gajare" userId="bb41917b0238e2f7" providerId="LiveId" clId="{2E369366-C0D7-406D-A68B-C55969EDCB3A}" dt="2024-11-30T07:00:41.338" v="297" actId="1076"/>
          <ac:spMkLst>
            <pc:docMk/>
            <pc:sldMk cId="1245143482" sldId="275"/>
            <ac:spMk id="6" creationId="{676BA491-99F0-5CCF-34B8-43FBA00AB106}"/>
          </ac:spMkLst>
        </pc:spChg>
      </pc:sldChg>
      <pc:sldChg chg="addSp modSp add del mod">
        <pc:chgData name="Shailesh Gajare" userId="bb41917b0238e2f7" providerId="LiveId" clId="{2E369366-C0D7-406D-A68B-C55969EDCB3A}" dt="2024-11-30T06:55:59.321" v="227" actId="47"/>
        <pc:sldMkLst>
          <pc:docMk/>
          <pc:sldMk cId="2239881350" sldId="275"/>
        </pc:sldMkLst>
        <pc:spChg chg="add mod">
          <ac:chgData name="Shailesh Gajare" userId="bb41917b0238e2f7" providerId="LiveId" clId="{2E369366-C0D7-406D-A68B-C55969EDCB3A}" dt="2024-11-30T06:42:17.733" v="144" actId="20577"/>
          <ac:spMkLst>
            <pc:docMk/>
            <pc:sldMk cId="2239881350" sldId="275"/>
            <ac:spMk id="2" creationId="{E0697077-F76E-2F62-A18C-CEB3FA75F9EB}"/>
          </ac:spMkLst>
        </pc:spChg>
        <pc:spChg chg="add mod">
          <ac:chgData name="Shailesh Gajare" userId="bb41917b0238e2f7" providerId="LiveId" clId="{2E369366-C0D7-406D-A68B-C55969EDCB3A}" dt="2024-11-30T06:41:59.756" v="141"/>
          <ac:spMkLst>
            <pc:docMk/>
            <pc:sldMk cId="2239881350" sldId="275"/>
            <ac:spMk id="3" creationId="{9FB49D36-AD38-659D-4C99-AFC9C0CBC6EC}"/>
          </ac:spMkLst>
        </pc:spChg>
        <pc:spChg chg="mod">
          <ac:chgData name="Shailesh Gajare" userId="bb41917b0238e2f7" providerId="LiveId" clId="{2E369366-C0D7-406D-A68B-C55969EDCB3A}" dt="2024-11-30T06:41:13.554" v="133" actId="20577"/>
          <ac:spMkLst>
            <pc:docMk/>
            <pc:sldMk cId="2239881350" sldId="275"/>
            <ac:spMk id="4" creationId="{F0E3C090-E4E6-A74D-05A5-3E3A541781FD}"/>
          </ac:spMkLst>
        </pc:spChg>
        <pc:spChg chg="mod">
          <ac:chgData name="Shailesh Gajare" userId="bb41917b0238e2f7" providerId="LiveId" clId="{2E369366-C0D7-406D-A68B-C55969EDCB3A}" dt="2024-11-30T06:41:42.476" v="138" actId="1076"/>
          <ac:spMkLst>
            <pc:docMk/>
            <pc:sldMk cId="2239881350" sldId="275"/>
            <ac:spMk id="6" creationId="{0471409D-BF19-9390-3186-27412ED21829}"/>
          </ac:spMkLst>
        </pc:spChg>
        <pc:spChg chg="add mod">
          <ac:chgData name="Shailesh Gajare" userId="bb41917b0238e2f7" providerId="LiveId" clId="{2E369366-C0D7-406D-A68B-C55969EDCB3A}" dt="2024-11-30T06:42:31.822" v="147" actId="14100"/>
          <ac:spMkLst>
            <pc:docMk/>
            <pc:sldMk cId="2239881350" sldId="275"/>
            <ac:spMk id="7" creationId="{9934CFDE-C92C-7E4C-33EA-66DDC9BAC750}"/>
          </ac:spMkLst>
        </pc:spChg>
      </pc:sldChg>
      <pc:sldChg chg="del">
        <pc:chgData name="Shailesh Gajare" userId="bb41917b0238e2f7" providerId="LiveId" clId="{2E369366-C0D7-406D-A68B-C55969EDCB3A}" dt="2024-11-30T06:36:28.741" v="87" actId="47"/>
        <pc:sldMkLst>
          <pc:docMk/>
          <pc:sldMk cId="605311909" sldId="276"/>
        </pc:sldMkLst>
      </pc:sldChg>
      <pc:sldChg chg="addSp delSp modSp add del mod">
        <pc:chgData name="Shailesh Gajare" userId="bb41917b0238e2f7" providerId="LiveId" clId="{2E369366-C0D7-406D-A68B-C55969EDCB3A}" dt="2024-11-30T06:55:57.900" v="226" actId="47"/>
        <pc:sldMkLst>
          <pc:docMk/>
          <pc:sldMk cId="920179697" sldId="276"/>
        </pc:sldMkLst>
        <pc:spChg chg="del mod">
          <ac:chgData name="Shailesh Gajare" userId="bb41917b0238e2f7" providerId="LiveId" clId="{2E369366-C0D7-406D-A68B-C55969EDCB3A}" dt="2024-11-30T06:43:30.322" v="155" actId="478"/>
          <ac:spMkLst>
            <pc:docMk/>
            <pc:sldMk cId="920179697" sldId="276"/>
            <ac:spMk id="2" creationId="{1B18921C-9132-FC6D-A33D-53F8719CD1B5}"/>
          </ac:spMkLst>
        </pc:spChg>
        <pc:spChg chg="add del mod">
          <ac:chgData name="Shailesh Gajare" userId="bb41917b0238e2f7" providerId="LiveId" clId="{2E369366-C0D7-406D-A68B-C55969EDCB3A}" dt="2024-11-30T06:44:49.819" v="167" actId="478"/>
          <ac:spMkLst>
            <pc:docMk/>
            <pc:sldMk cId="920179697" sldId="276"/>
            <ac:spMk id="3" creationId="{922890E3-06AE-9B32-A5B5-1B40F9707402}"/>
          </ac:spMkLst>
        </pc:spChg>
        <pc:spChg chg="mod">
          <ac:chgData name="Shailesh Gajare" userId="bb41917b0238e2f7" providerId="LiveId" clId="{2E369366-C0D7-406D-A68B-C55969EDCB3A}" dt="2024-11-30T06:44:01.995" v="159"/>
          <ac:spMkLst>
            <pc:docMk/>
            <pc:sldMk cId="920179697" sldId="276"/>
            <ac:spMk id="4" creationId="{BA47464F-7230-E8EF-E14E-52112D963C09}"/>
          </ac:spMkLst>
        </pc:spChg>
        <pc:spChg chg="add mod">
          <ac:chgData name="Shailesh Gajare" userId="bb41917b0238e2f7" providerId="LiveId" clId="{2E369366-C0D7-406D-A68B-C55969EDCB3A}" dt="2024-11-30T06:44:17.289" v="162"/>
          <ac:spMkLst>
            <pc:docMk/>
            <pc:sldMk cId="920179697" sldId="276"/>
            <ac:spMk id="5" creationId="{79216FC3-7E07-3C2F-1274-33691910D18F}"/>
          </ac:spMkLst>
        </pc:spChg>
        <pc:spChg chg="mod">
          <ac:chgData name="Shailesh Gajare" userId="bb41917b0238e2f7" providerId="LiveId" clId="{2E369366-C0D7-406D-A68B-C55969EDCB3A}" dt="2024-11-30T06:43:39.458" v="158" actId="113"/>
          <ac:spMkLst>
            <pc:docMk/>
            <pc:sldMk cId="920179697" sldId="276"/>
            <ac:spMk id="6" creationId="{76F64108-DF06-46AD-F97E-86C28FD89AA3}"/>
          </ac:spMkLst>
        </pc:spChg>
        <pc:spChg chg="del mod">
          <ac:chgData name="Shailesh Gajare" userId="bb41917b0238e2f7" providerId="LiveId" clId="{2E369366-C0D7-406D-A68B-C55969EDCB3A}" dt="2024-11-30T06:43:32.745" v="156" actId="478"/>
          <ac:spMkLst>
            <pc:docMk/>
            <pc:sldMk cId="920179697" sldId="276"/>
            <ac:spMk id="7" creationId="{2BE8C6D4-3C37-69EB-6CD0-D75D3154A674}"/>
          </ac:spMkLst>
        </pc:spChg>
        <pc:spChg chg="add del mod">
          <ac:chgData name="Shailesh Gajare" userId="bb41917b0238e2f7" providerId="LiveId" clId="{2E369366-C0D7-406D-A68B-C55969EDCB3A}" dt="2024-11-30T06:45:02.322" v="170" actId="478"/>
          <ac:spMkLst>
            <pc:docMk/>
            <pc:sldMk cId="920179697" sldId="276"/>
            <ac:spMk id="8" creationId="{F068D1CE-28DD-560F-4CF1-BFEC5B45FB19}"/>
          </ac:spMkLst>
        </pc:spChg>
        <pc:spChg chg="add mod">
          <ac:chgData name="Shailesh Gajare" userId="bb41917b0238e2f7" providerId="LiveId" clId="{2E369366-C0D7-406D-A68B-C55969EDCB3A}" dt="2024-11-30T06:44:46.546" v="166"/>
          <ac:spMkLst>
            <pc:docMk/>
            <pc:sldMk cId="920179697" sldId="276"/>
            <ac:spMk id="9" creationId="{CF0EEF9C-0DED-93C4-5075-3D832C778906}"/>
          </ac:spMkLst>
        </pc:spChg>
      </pc:sldChg>
      <pc:sldChg chg="addSp delSp modSp add del mod">
        <pc:chgData name="Shailesh Gajare" userId="bb41917b0238e2f7" providerId="LiveId" clId="{2E369366-C0D7-406D-A68B-C55969EDCB3A}" dt="2024-11-30T07:32:15.664" v="406" actId="47"/>
        <pc:sldMkLst>
          <pc:docMk/>
          <pc:sldMk cId="2733125017" sldId="276"/>
        </pc:sldMkLst>
        <pc:spChg chg="del">
          <ac:chgData name="Shailesh Gajare" userId="bb41917b0238e2f7" providerId="LiveId" clId="{2E369366-C0D7-406D-A68B-C55969EDCB3A}" dt="2024-11-30T07:02:58.054" v="300" actId="478"/>
          <ac:spMkLst>
            <pc:docMk/>
            <pc:sldMk cId="2733125017" sldId="276"/>
            <ac:spMk id="3" creationId="{BD5008A0-B47B-FE87-A052-B14884B9136D}"/>
          </ac:spMkLst>
        </pc:spChg>
        <pc:spChg chg="mod">
          <ac:chgData name="Shailesh Gajare" userId="bb41917b0238e2f7" providerId="LiveId" clId="{2E369366-C0D7-406D-A68B-C55969EDCB3A}" dt="2024-11-30T07:02:47.643" v="299"/>
          <ac:spMkLst>
            <pc:docMk/>
            <pc:sldMk cId="2733125017" sldId="276"/>
            <ac:spMk id="4" creationId="{9E2B6091-395B-E44C-F240-52E57FEE62FA}"/>
          </ac:spMkLst>
        </pc:spChg>
        <pc:spChg chg="add mod">
          <ac:chgData name="Shailesh Gajare" userId="bb41917b0238e2f7" providerId="LiveId" clId="{2E369366-C0D7-406D-A68B-C55969EDCB3A}" dt="2024-11-30T07:03:08.040" v="305" actId="14100"/>
          <ac:spMkLst>
            <pc:docMk/>
            <pc:sldMk cId="2733125017" sldId="276"/>
            <ac:spMk id="5" creationId="{9F0C91E0-5F43-A5EA-713B-C7440AA90EE2}"/>
          </ac:spMkLst>
        </pc:spChg>
        <pc:spChg chg="del">
          <ac:chgData name="Shailesh Gajare" userId="bb41917b0238e2f7" providerId="LiveId" clId="{2E369366-C0D7-406D-A68B-C55969EDCB3A}" dt="2024-11-30T07:03:13.047" v="306" actId="478"/>
          <ac:spMkLst>
            <pc:docMk/>
            <pc:sldMk cId="2733125017" sldId="276"/>
            <ac:spMk id="6" creationId="{D1FA5BAF-779D-1945-50C4-41A49AE2BD48}"/>
          </ac:spMkLst>
        </pc:spChg>
        <pc:spChg chg="add mod">
          <ac:chgData name="Shailesh Gajare" userId="bb41917b0238e2f7" providerId="LiveId" clId="{2E369366-C0D7-406D-A68B-C55969EDCB3A}" dt="2024-11-30T07:03:17.008" v="308" actId="1076"/>
          <ac:spMkLst>
            <pc:docMk/>
            <pc:sldMk cId="2733125017" sldId="276"/>
            <ac:spMk id="8" creationId="{B6DB6D35-BAF8-7121-2E97-3AD288C1C12A}"/>
          </ac:spMkLst>
        </pc:spChg>
      </pc:sldChg>
      <pc:sldChg chg="del">
        <pc:chgData name="Shailesh Gajare" userId="bb41917b0238e2f7" providerId="LiveId" clId="{2E369366-C0D7-406D-A68B-C55969EDCB3A}" dt="2024-11-30T06:36:30.263" v="88" actId="47"/>
        <pc:sldMkLst>
          <pc:docMk/>
          <pc:sldMk cId="508309595" sldId="277"/>
        </pc:sldMkLst>
      </pc:sldChg>
      <pc:sldChg chg="modSp add del mod">
        <pc:chgData name="Shailesh Gajare" userId="bb41917b0238e2f7" providerId="LiveId" clId="{2E369366-C0D7-406D-A68B-C55969EDCB3A}" dt="2024-11-30T06:55:56.912" v="225" actId="47"/>
        <pc:sldMkLst>
          <pc:docMk/>
          <pc:sldMk cId="2536918498" sldId="277"/>
        </pc:sldMkLst>
        <pc:spChg chg="mod">
          <ac:chgData name="Shailesh Gajare" userId="bb41917b0238e2f7" providerId="LiveId" clId="{2E369366-C0D7-406D-A68B-C55969EDCB3A}" dt="2024-11-30T06:45:36.731" v="176" actId="20577"/>
          <ac:spMkLst>
            <pc:docMk/>
            <pc:sldMk cId="2536918498" sldId="277"/>
            <ac:spMk id="4" creationId="{FF3CAEBB-BFFD-9EEB-BE3D-0450931FAE07}"/>
          </ac:spMkLst>
        </pc:spChg>
        <pc:spChg chg="mod">
          <ac:chgData name="Shailesh Gajare" userId="bb41917b0238e2f7" providerId="LiveId" clId="{2E369366-C0D7-406D-A68B-C55969EDCB3A}" dt="2024-11-30T06:46:00.640" v="181" actId="113"/>
          <ac:spMkLst>
            <pc:docMk/>
            <pc:sldMk cId="2536918498" sldId="277"/>
            <ac:spMk id="6" creationId="{CCB18404-6812-57AC-FB57-6D4FED74770C}"/>
          </ac:spMkLst>
        </pc:spChg>
      </pc:sldChg>
      <pc:sldChg chg="addSp delSp modSp add del mod">
        <pc:chgData name="Shailesh Gajare" userId="bb41917b0238e2f7" providerId="LiveId" clId="{2E369366-C0D7-406D-A68B-C55969EDCB3A}" dt="2024-11-30T07:32:17.786" v="407" actId="47"/>
        <pc:sldMkLst>
          <pc:docMk/>
          <pc:sldMk cId="2866351462" sldId="277"/>
        </pc:sldMkLst>
        <pc:spChg chg="add mod">
          <ac:chgData name="Shailesh Gajare" userId="bb41917b0238e2f7" providerId="LiveId" clId="{2E369366-C0D7-406D-A68B-C55969EDCB3A}" dt="2024-11-30T07:04:06.489" v="316" actId="1076"/>
          <ac:spMkLst>
            <pc:docMk/>
            <pc:sldMk cId="2866351462" sldId="277"/>
            <ac:spMk id="3" creationId="{4A0197FE-3A60-C7B6-53A4-86CFB59078B5}"/>
          </ac:spMkLst>
        </pc:spChg>
        <pc:spChg chg="mod">
          <ac:chgData name="Shailesh Gajare" userId="bb41917b0238e2f7" providerId="LiveId" clId="{2E369366-C0D7-406D-A68B-C55969EDCB3A}" dt="2024-11-30T07:03:46.717" v="312"/>
          <ac:spMkLst>
            <pc:docMk/>
            <pc:sldMk cId="2866351462" sldId="277"/>
            <ac:spMk id="4" creationId="{84834E92-414C-FE78-D077-236E68230C3E}"/>
          </ac:spMkLst>
        </pc:spChg>
        <pc:spChg chg="mod">
          <ac:chgData name="Shailesh Gajare" userId="bb41917b0238e2f7" providerId="LiveId" clId="{2E369366-C0D7-406D-A68B-C55969EDCB3A}" dt="2024-11-30T07:03:56.580" v="313"/>
          <ac:spMkLst>
            <pc:docMk/>
            <pc:sldMk cId="2866351462" sldId="277"/>
            <ac:spMk id="5" creationId="{11068184-C1DC-CA57-1980-7941049452AA}"/>
          </ac:spMkLst>
        </pc:spChg>
        <pc:spChg chg="del">
          <ac:chgData name="Shailesh Gajare" userId="bb41917b0238e2f7" providerId="LiveId" clId="{2E369366-C0D7-406D-A68B-C55969EDCB3A}" dt="2024-11-30T07:03:59.009" v="314" actId="478"/>
          <ac:spMkLst>
            <pc:docMk/>
            <pc:sldMk cId="2866351462" sldId="277"/>
            <ac:spMk id="8" creationId="{155B5D5B-08CA-EAE3-E245-2FC99E1AE953}"/>
          </ac:spMkLst>
        </pc:spChg>
      </pc:sldChg>
      <pc:sldChg chg="addSp delSp modSp add del mod">
        <pc:chgData name="Shailesh Gajare" userId="bb41917b0238e2f7" providerId="LiveId" clId="{2E369366-C0D7-406D-A68B-C55969EDCB3A}" dt="2024-11-30T07:32:19.945" v="408" actId="47"/>
        <pc:sldMkLst>
          <pc:docMk/>
          <pc:sldMk cId="434755890" sldId="278"/>
        </pc:sldMkLst>
        <pc:spChg chg="del">
          <ac:chgData name="Shailesh Gajare" userId="bb41917b0238e2f7" providerId="LiveId" clId="{2E369366-C0D7-406D-A68B-C55969EDCB3A}" dt="2024-11-30T07:04:46.611" v="319" actId="478"/>
          <ac:spMkLst>
            <pc:docMk/>
            <pc:sldMk cId="434755890" sldId="278"/>
            <ac:spMk id="3" creationId="{3E8575E7-3999-BEE3-0E52-1985277C55D9}"/>
          </ac:spMkLst>
        </pc:spChg>
        <pc:spChg chg="mod">
          <ac:chgData name="Shailesh Gajare" userId="bb41917b0238e2f7" providerId="LiveId" clId="{2E369366-C0D7-406D-A68B-C55969EDCB3A}" dt="2024-11-30T07:04:33.576" v="318"/>
          <ac:spMkLst>
            <pc:docMk/>
            <pc:sldMk cId="434755890" sldId="278"/>
            <ac:spMk id="4" creationId="{8E0653D9-2CFB-2C39-A502-0B5141A8F12C}"/>
          </ac:spMkLst>
        </pc:spChg>
        <pc:spChg chg="mod">
          <ac:chgData name="Shailesh Gajare" userId="bb41917b0238e2f7" providerId="LiveId" clId="{2E369366-C0D7-406D-A68B-C55969EDCB3A}" dt="2024-11-30T07:04:53.429" v="321" actId="20577"/>
          <ac:spMkLst>
            <pc:docMk/>
            <pc:sldMk cId="434755890" sldId="278"/>
            <ac:spMk id="5" creationId="{FE4B05BB-D0C4-E70A-DA7A-BD7BEC23FC46}"/>
          </ac:spMkLst>
        </pc:spChg>
        <pc:spChg chg="add del mod">
          <ac:chgData name="Shailesh Gajare" userId="bb41917b0238e2f7" providerId="LiveId" clId="{2E369366-C0D7-406D-A68B-C55969EDCB3A}" dt="2024-11-30T07:05:05.345" v="324" actId="478"/>
          <ac:spMkLst>
            <pc:docMk/>
            <pc:sldMk cId="434755890" sldId="278"/>
            <ac:spMk id="6" creationId="{751831E4-3DC6-11FD-B4E4-C7B9FB98AD01}"/>
          </ac:spMkLst>
        </pc:spChg>
      </pc:sldChg>
      <pc:sldChg chg="addSp modSp add del mod">
        <pc:chgData name="Shailesh Gajare" userId="bb41917b0238e2f7" providerId="LiveId" clId="{2E369366-C0D7-406D-A68B-C55969EDCB3A}" dt="2024-11-30T06:55:55.847" v="224" actId="47"/>
        <pc:sldMkLst>
          <pc:docMk/>
          <pc:sldMk cId="2775231386" sldId="278"/>
        </pc:sldMkLst>
        <pc:spChg chg="add mod">
          <ac:chgData name="Shailesh Gajare" userId="bb41917b0238e2f7" providerId="LiveId" clId="{2E369366-C0D7-406D-A68B-C55969EDCB3A}" dt="2024-11-30T06:47:51.364" v="193" actId="1076"/>
          <ac:spMkLst>
            <pc:docMk/>
            <pc:sldMk cId="2775231386" sldId="278"/>
            <ac:spMk id="3" creationId="{72155DE9-510C-1319-D1AA-FE350B6FEF42}"/>
          </ac:spMkLst>
        </pc:spChg>
        <pc:spChg chg="mod">
          <ac:chgData name="Shailesh Gajare" userId="bb41917b0238e2f7" providerId="LiveId" clId="{2E369366-C0D7-406D-A68B-C55969EDCB3A}" dt="2024-11-30T06:47:19.751" v="187" actId="20577"/>
          <ac:spMkLst>
            <pc:docMk/>
            <pc:sldMk cId="2775231386" sldId="278"/>
            <ac:spMk id="4" creationId="{A1C2E8A9-CCDC-7A63-EA6D-F00BF3A7D35F}"/>
          </ac:spMkLst>
        </pc:spChg>
        <pc:spChg chg="mod">
          <ac:chgData name="Shailesh Gajare" userId="bb41917b0238e2f7" providerId="LiveId" clId="{2E369366-C0D7-406D-A68B-C55969EDCB3A}" dt="2024-11-30T06:47:43.977" v="191" actId="1076"/>
          <ac:spMkLst>
            <pc:docMk/>
            <pc:sldMk cId="2775231386" sldId="278"/>
            <ac:spMk id="6" creationId="{D42967B2-49F6-AF68-640A-67A51F4553CD}"/>
          </ac:spMkLst>
        </pc:spChg>
      </pc:sldChg>
      <pc:sldChg chg="addSp delSp modSp add del mod">
        <pc:chgData name="Shailesh Gajare" userId="bb41917b0238e2f7" providerId="LiveId" clId="{2E369366-C0D7-406D-A68B-C55969EDCB3A}" dt="2024-11-30T07:33:41.131" v="426" actId="20577"/>
        <pc:sldMkLst>
          <pc:docMk/>
          <pc:sldMk cId="2722948292" sldId="279"/>
        </pc:sldMkLst>
        <pc:spChg chg="add del mod">
          <ac:chgData name="Shailesh Gajare" userId="bb41917b0238e2f7" providerId="LiveId" clId="{2E369366-C0D7-406D-A68B-C55969EDCB3A}" dt="2024-11-30T07:33:13.724" v="419" actId="478"/>
          <ac:spMkLst>
            <pc:docMk/>
            <pc:sldMk cId="2722948292" sldId="279"/>
            <ac:spMk id="3" creationId="{E017BD18-122D-349A-977D-586D653A6812}"/>
          </ac:spMkLst>
        </pc:spChg>
        <pc:spChg chg="mod">
          <ac:chgData name="Shailesh Gajare" userId="bb41917b0238e2f7" providerId="LiveId" clId="{2E369366-C0D7-406D-A68B-C55969EDCB3A}" dt="2024-11-30T07:32:48.662" v="416"/>
          <ac:spMkLst>
            <pc:docMk/>
            <pc:sldMk cId="2722948292" sldId="279"/>
            <ac:spMk id="4" creationId="{7B55C58C-725D-CB04-1575-667D0737FDC4}"/>
          </ac:spMkLst>
        </pc:spChg>
        <pc:spChg chg="del mod">
          <ac:chgData name="Shailesh Gajare" userId="bb41917b0238e2f7" providerId="LiveId" clId="{2E369366-C0D7-406D-A68B-C55969EDCB3A}" dt="2024-11-30T07:05:35.804" v="328" actId="478"/>
          <ac:spMkLst>
            <pc:docMk/>
            <pc:sldMk cId="2722948292" sldId="279"/>
            <ac:spMk id="5" creationId="{EA789F8E-7FFE-0216-FD23-C78589891384}"/>
          </ac:spMkLst>
        </pc:spChg>
        <pc:spChg chg="add del">
          <ac:chgData name="Shailesh Gajare" userId="bb41917b0238e2f7" providerId="LiveId" clId="{2E369366-C0D7-406D-A68B-C55969EDCB3A}" dt="2024-11-30T07:06:15.861" v="333" actId="22"/>
          <ac:spMkLst>
            <pc:docMk/>
            <pc:sldMk cId="2722948292" sldId="279"/>
            <ac:spMk id="7" creationId="{0C053F23-BD1D-01C7-D838-D24A1256EF0B}"/>
          </ac:spMkLst>
        </pc:spChg>
        <pc:spChg chg="add mod">
          <ac:chgData name="Shailesh Gajare" userId="bb41917b0238e2f7" providerId="LiveId" clId="{2E369366-C0D7-406D-A68B-C55969EDCB3A}" dt="2024-11-30T07:33:41.131" v="426" actId="20577"/>
          <ac:spMkLst>
            <pc:docMk/>
            <pc:sldMk cId="2722948292" sldId="279"/>
            <ac:spMk id="9" creationId="{A4423985-4981-8F8C-BE40-8DCF0CE53114}"/>
          </ac:spMkLst>
        </pc:spChg>
        <pc:spChg chg="add del">
          <ac:chgData name="Shailesh Gajare" userId="bb41917b0238e2f7" providerId="LiveId" clId="{2E369366-C0D7-406D-A68B-C55969EDCB3A}" dt="2024-11-30T07:06:55.255" v="340" actId="22"/>
          <ac:spMkLst>
            <pc:docMk/>
            <pc:sldMk cId="2722948292" sldId="279"/>
            <ac:spMk id="11" creationId="{72FD6623-6843-B0E2-BE6A-E7FAEC156EA8}"/>
          </ac:spMkLst>
        </pc:spChg>
        <pc:spChg chg="add del mod">
          <ac:chgData name="Shailesh Gajare" userId="bb41917b0238e2f7" providerId="LiveId" clId="{2E369366-C0D7-406D-A68B-C55969EDCB3A}" dt="2024-11-30T07:33:05.973" v="417" actId="478"/>
          <ac:spMkLst>
            <pc:docMk/>
            <pc:sldMk cId="2722948292" sldId="279"/>
            <ac:spMk id="12" creationId="{045E465F-26E2-DE84-FF68-CFA9C860B3CE}"/>
          </ac:spMkLst>
        </pc:spChg>
        <pc:spChg chg="add del mod">
          <ac:chgData name="Shailesh Gajare" userId="bb41917b0238e2f7" providerId="LiveId" clId="{2E369366-C0D7-406D-A68B-C55969EDCB3A}" dt="2024-11-30T07:33:08.770" v="418" actId="478"/>
          <ac:spMkLst>
            <pc:docMk/>
            <pc:sldMk cId="2722948292" sldId="279"/>
            <ac:spMk id="14" creationId="{E3D91B73-8720-C566-8534-EAD1CCCFBE36}"/>
          </ac:spMkLst>
        </pc:spChg>
      </pc:sldChg>
      <pc:sldChg chg="addSp delSp modSp add del mod">
        <pc:chgData name="Shailesh Gajare" userId="bb41917b0238e2f7" providerId="LiveId" clId="{2E369366-C0D7-406D-A68B-C55969EDCB3A}" dt="2024-11-30T07:33:49.369" v="427" actId="47"/>
        <pc:sldMkLst>
          <pc:docMk/>
          <pc:sldMk cId="1301257600" sldId="280"/>
        </pc:sldMkLst>
        <pc:spChg chg="del">
          <ac:chgData name="Shailesh Gajare" userId="bb41917b0238e2f7" providerId="LiveId" clId="{2E369366-C0D7-406D-A68B-C55969EDCB3A}" dt="2024-11-30T07:10:15.478" v="360" actId="478"/>
          <ac:spMkLst>
            <pc:docMk/>
            <pc:sldMk cId="1301257600" sldId="280"/>
            <ac:spMk id="3" creationId="{6B6349E7-9BE1-9841-DEB4-CB3567D53EEF}"/>
          </ac:spMkLst>
        </pc:spChg>
        <pc:spChg chg="mod">
          <ac:chgData name="Shailesh Gajare" userId="bb41917b0238e2f7" providerId="LiveId" clId="{2E369366-C0D7-406D-A68B-C55969EDCB3A}" dt="2024-11-30T07:09:50.475" v="357" actId="20577"/>
          <ac:spMkLst>
            <pc:docMk/>
            <pc:sldMk cId="1301257600" sldId="280"/>
            <ac:spMk id="4" creationId="{2B744B76-2262-4563-1E5C-A7430D20367D}"/>
          </ac:spMkLst>
        </pc:spChg>
        <pc:spChg chg="add mod">
          <ac:chgData name="Shailesh Gajare" userId="bb41917b0238e2f7" providerId="LiveId" clId="{2E369366-C0D7-406D-A68B-C55969EDCB3A}" dt="2024-11-30T07:10:32.781" v="367" actId="1076"/>
          <ac:spMkLst>
            <pc:docMk/>
            <pc:sldMk cId="1301257600" sldId="280"/>
            <ac:spMk id="5" creationId="{94D4A9C1-B0A8-3823-D9E5-486528E26A85}"/>
          </ac:spMkLst>
        </pc:spChg>
        <pc:spChg chg="del">
          <ac:chgData name="Shailesh Gajare" userId="bb41917b0238e2f7" providerId="LiveId" clId="{2E369366-C0D7-406D-A68B-C55969EDCB3A}" dt="2024-11-30T07:10:17.966" v="361" actId="478"/>
          <ac:spMkLst>
            <pc:docMk/>
            <pc:sldMk cId="1301257600" sldId="280"/>
            <ac:spMk id="9" creationId="{B0F800C3-5304-21F0-97C3-25DC06DC3C5D}"/>
          </ac:spMkLst>
        </pc:spChg>
        <pc:spChg chg="del">
          <ac:chgData name="Shailesh Gajare" userId="bb41917b0238e2f7" providerId="LiveId" clId="{2E369366-C0D7-406D-A68B-C55969EDCB3A}" dt="2024-11-30T07:09:55.126" v="358" actId="478"/>
          <ac:spMkLst>
            <pc:docMk/>
            <pc:sldMk cId="1301257600" sldId="280"/>
            <ac:spMk id="12" creationId="{E2C4F7B6-D3E9-D0EE-35B4-C0A23163B9AF}"/>
          </ac:spMkLst>
        </pc:spChg>
        <pc:spChg chg="del">
          <ac:chgData name="Shailesh Gajare" userId="bb41917b0238e2f7" providerId="LiveId" clId="{2E369366-C0D7-406D-A68B-C55969EDCB3A}" dt="2024-11-30T07:09:56.878" v="359" actId="478"/>
          <ac:spMkLst>
            <pc:docMk/>
            <pc:sldMk cId="1301257600" sldId="280"/>
            <ac:spMk id="14" creationId="{D1350509-D198-103E-41BA-FD0FFBF45093}"/>
          </ac:spMkLst>
        </pc:spChg>
      </pc:sldChg>
      <pc:sldChg chg="modSp add mod">
        <pc:chgData name="Shailesh Gajare" userId="bb41917b0238e2f7" providerId="LiveId" clId="{2E369366-C0D7-406D-A68B-C55969EDCB3A}" dt="2024-11-30T07:35:09.606" v="464" actId="1076"/>
        <pc:sldMkLst>
          <pc:docMk/>
          <pc:sldMk cId="3883190786" sldId="280"/>
        </pc:sldMkLst>
        <pc:spChg chg="mod">
          <ac:chgData name="Shailesh Gajare" userId="bb41917b0238e2f7" providerId="LiveId" clId="{2E369366-C0D7-406D-A68B-C55969EDCB3A}" dt="2024-11-30T07:34:15.921" v="429"/>
          <ac:spMkLst>
            <pc:docMk/>
            <pc:sldMk cId="3883190786" sldId="280"/>
            <ac:spMk id="4" creationId="{15CB812E-ABF8-57A1-E738-2A84772193A8}"/>
          </ac:spMkLst>
        </pc:spChg>
        <pc:spChg chg="mod">
          <ac:chgData name="Shailesh Gajare" userId="bb41917b0238e2f7" providerId="LiveId" clId="{2E369366-C0D7-406D-A68B-C55969EDCB3A}" dt="2024-11-30T07:35:09.606" v="464" actId="1076"/>
          <ac:spMkLst>
            <pc:docMk/>
            <pc:sldMk cId="3883190786" sldId="280"/>
            <ac:spMk id="9" creationId="{B686463F-C2B2-9C08-94A3-987F161DC523}"/>
          </ac:spMkLst>
        </pc:spChg>
      </pc:sldChg>
      <pc:sldChg chg="addSp modSp add mod">
        <pc:chgData name="Shailesh Gajare" userId="bb41917b0238e2f7" providerId="LiveId" clId="{2E369366-C0D7-406D-A68B-C55969EDCB3A}" dt="2024-11-30T07:37:07.081" v="479" actId="1076"/>
        <pc:sldMkLst>
          <pc:docMk/>
          <pc:sldMk cId="3928087740" sldId="281"/>
        </pc:sldMkLst>
        <pc:spChg chg="add mod">
          <ac:chgData name="Shailesh Gajare" userId="bb41917b0238e2f7" providerId="LiveId" clId="{2E369366-C0D7-406D-A68B-C55969EDCB3A}" dt="2024-11-30T07:36:34.332" v="474" actId="20577"/>
          <ac:spMkLst>
            <pc:docMk/>
            <pc:sldMk cId="3928087740" sldId="281"/>
            <ac:spMk id="2" creationId="{DEEC5C89-BC79-0530-5A4E-BD7B52A51EC5}"/>
          </ac:spMkLst>
        </pc:spChg>
        <pc:spChg chg="mod">
          <ac:chgData name="Shailesh Gajare" userId="bb41917b0238e2f7" providerId="LiveId" clId="{2E369366-C0D7-406D-A68B-C55969EDCB3A}" dt="2024-11-30T07:35:43.377" v="466"/>
          <ac:spMkLst>
            <pc:docMk/>
            <pc:sldMk cId="3928087740" sldId="281"/>
            <ac:spMk id="4" creationId="{95F5B489-1FDD-6807-CE2E-21D319C72BF0}"/>
          </ac:spMkLst>
        </pc:spChg>
        <pc:spChg chg="add mod">
          <ac:chgData name="Shailesh Gajare" userId="bb41917b0238e2f7" providerId="LiveId" clId="{2E369366-C0D7-406D-A68B-C55969EDCB3A}" dt="2024-11-30T07:36:59.599" v="477" actId="14100"/>
          <ac:spMkLst>
            <pc:docMk/>
            <pc:sldMk cId="3928087740" sldId="281"/>
            <ac:spMk id="5" creationId="{DFCDFFA2-0B91-6F6C-A8A2-436ACD994D74}"/>
          </ac:spMkLst>
        </pc:spChg>
        <pc:spChg chg="add mod">
          <ac:chgData name="Shailesh Gajare" userId="bb41917b0238e2f7" providerId="LiveId" clId="{2E369366-C0D7-406D-A68B-C55969EDCB3A}" dt="2024-11-30T07:37:07.081" v="479" actId="1076"/>
          <ac:spMkLst>
            <pc:docMk/>
            <pc:sldMk cId="3928087740" sldId="281"/>
            <ac:spMk id="7" creationId="{385150B7-0D5E-2595-F396-BE23927890F2}"/>
          </ac:spMkLst>
        </pc:spChg>
        <pc:spChg chg="mod">
          <ac:chgData name="Shailesh Gajare" userId="bb41917b0238e2f7" providerId="LiveId" clId="{2E369366-C0D7-406D-A68B-C55969EDCB3A}" dt="2024-11-30T07:35:58.477" v="469" actId="20577"/>
          <ac:spMkLst>
            <pc:docMk/>
            <pc:sldMk cId="3928087740" sldId="281"/>
            <ac:spMk id="9" creationId="{0FD0FDBE-582A-5ADF-DF03-9AB17DB22D3D}"/>
          </ac:spMkLst>
        </pc:spChg>
      </pc:sldChg>
      <pc:sldChg chg="delSp modSp add del mod">
        <pc:chgData name="Shailesh Gajare" userId="bb41917b0238e2f7" providerId="LiveId" clId="{2E369366-C0D7-406D-A68B-C55969EDCB3A}" dt="2024-11-30T07:40:02.413" v="507" actId="1076"/>
        <pc:sldMkLst>
          <pc:docMk/>
          <pc:sldMk cId="1069750316" sldId="282"/>
        </pc:sldMkLst>
        <pc:spChg chg="mod">
          <ac:chgData name="Shailesh Gajare" userId="bb41917b0238e2f7" providerId="LiveId" clId="{2E369366-C0D7-406D-A68B-C55969EDCB3A}" dt="2024-11-30T07:39:11.137" v="494" actId="20577"/>
          <ac:spMkLst>
            <pc:docMk/>
            <pc:sldMk cId="1069750316" sldId="282"/>
            <ac:spMk id="2" creationId="{F21683D4-2444-F850-4768-66DD97F1F114}"/>
          </ac:spMkLst>
        </pc:spChg>
        <pc:spChg chg="mod">
          <ac:chgData name="Shailesh Gajare" userId="bb41917b0238e2f7" providerId="LiveId" clId="{2E369366-C0D7-406D-A68B-C55969EDCB3A}" dt="2024-11-30T07:39:08.494" v="492" actId="20577"/>
          <ac:spMkLst>
            <pc:docMk/>
            <pc:sldMk cId="1069750316" sldId="282"/>
            <ac:spMk id="4" creationId="{4078FD60-4454-3460-574B-912DBF73191F}"/>
          </ac:spMkLst>
        </pc:spChg>
        <pc:spChg chg="mod">
          <ac:chgData name="Shailesh Gajare" userId="bb41917b0238e2f7" providerId="LiveId" clId="{2E369366-C0D7-406D-A68B-C55969EDCB3A}" dt="2024-11-30T07:40:02.413" v="507" actId="1076"/>
          <ac:spMkLst>
            <pc:docMk/>
            <pc:sldMk cId="1069750316" sldId="282"/>
            <ac:spMk id="5" creationId="{9BA4DBB0-3B69-7640-908F-ECC9AA9BE433}"/>
          </ac:spMkLst>
        </pc:spChg>
        <pc:spChg chg="del mod">
          <ac:chgData name="Shailesh Gajare" userId="bb41917b0238e2f7" providerId="LiveId" clId="{2E369366-C0D7-406D-A68B-C55969EDCB3A}" dt="2024-11-30T07:39:48.176" v="502" actId="478"/>
          <ac:spMkLst>
            <pc:docMk/>
            <pc:sldMk cId="1069750316" sldId="282"/>
            <ac:spMk id="7" creationId="{56A7E7A4-8B74-91E6-BC1B-F22705557E01}"/>
          </ac:spMkLst>
        </pc:spChg>
        <pc:spChg chg="mod">
          <ac:chgData name="Shailesh Gajare" userId="bb41917b0238e2f7" providerId="LiveId" clId="{2E369366-C0D7-406D-A68B-C55969EDCB3A}" dt="2024-11-30T07:39:50.856" v="504" actId="1076"/>
          <ac:spMkLst>
            <pc:docMk/>
            <pc:sldMk cId="1069750316" sldId="282"/>
            <ac:spMk id="9" creationId="{A0809B62-6DC4-5CDA-0E76-81DD2757DB98}"/>
          </ac:spMkLst>
        </pc:spChg>
      </pc:sldChg>
      <pc:sldChg chg="modSp add mod">
        <pc:chgData name="Shailesh Gajare" userId="bb41917b0238e2f7" providerId="LiveId" clId="{2E369366-C0D7-406D-A68B-C55969EDCB3A}" dt="2024-11-30T07:42:19.338" v="521"/>
        <pc:sldMkLst>
          <pc:docMk/>
          <pc:sldMk cId="196652301" sldId="283"/>
        </pc:sldMkLst>
        <pc:spChg chg="mod">
          <ac:chgData name="Shailesh Gajare" userId="bb41917b0238e2f7" providerId="LiveId" clId="{2E369366-C0D7-406D-A68B-C55969EDCB3A}" dt="2024-11-30T07:41:55.878" v="518" actId="20577"/>
          <ac:spMkLst>
            <pc:docMk/>
            <pc:sldMk cId="196652301" sldId="283"/>
            <ac:spMk id="2" creationId="{42979869-7E8D-9A40-2172-03071A690100}"/>
          </ac:spMkLst>
        </pc:spChg>
        <pc:spChg chg="mod">
          <ac:chgData name="Shailesh Gajare" userId="bb41917b0238e2f7" providerId="LiveId" clId="{2E369366-C0D7-406D-A68B-C55969EDCB3A}" dt="2024-11-30T07:41:29.484" v="513" actId="20577"/>
          <ac:spMkLst>
            <pc:docMk/>
            <pc:sldMk cId="196652301" sldId="283"/>
            <ac:spMk id="4" creationId="{1AB6D66D-4FE6-AAD7-98F2-2E849AC8A129}"/>
          </ac:spMkLst>
        </pc:spChg>
        <pc:spChg chg="mod">
          <ac:chgData name="Shailesh Gajare" userId="bb41917b0238e2f7" providerId="LiveId" clId="{2E369366-C0D7-406D-A68B-C55969EDCB3A}" dt="2024-11-30T07:42:19.338" v="521"/>
          <ac:spMkLst>
            <pc:docMk/>
            <pc:sldMk cId="196652301" sldId="283"/>
            <ac:spMk id="5" creationId="{9514F241-1F80-5CFC-D532-D37379EC8392}"/>
          </ac:spMkLst>
        </pc:spChg>
        <pc:spChg chg="mod">
          <ac:chgData name="Shailesh Gajare" userId="bb41917b0238e2f7" providerId="LiveId" clId="{2E369366-C0D7-406D-A68B-C55969EDCB3A}" dt="2024-11-30T07:41:37.147" v="514"/>
          <ac:spMkLst>
            <pc:docMk/>
            <pc:sldMk cId="196652301" sldId="283"/>
            <ac:spMk id="9" creationId="{E484A498-5314-7811-CFD5-2B6A28627313}"/>
          </ac:spMkLst>
        </pc:spChg>
      </pc:sldChg>
      <pc:sldChg chg="modSp add mod">
        <pc:chgData name="Shailesh Gajare" userId="bb41917b0238e2f7" providerId="LiveId" clId="{2E369366-C0D7-406D-A68B-C55969EDCB3A}" dt="2024-11-30T07:44:00.620" v="532"/>
        <pc:sldMkLst>
          <pc:docMk/>
          <pc:sldMk cId="40612372" sldId="284"/>
        </pc:sldMkLst>
        <pc:spChg chg="mod">
          <ac:chgData name="Shailesh Gajare" userId="bb41917b0238e2f7" providerId="LiveId" clId="{2E369366-C0D7-406D-A68B-C55969EDCB3A}" dt="2024-11-30T07:43:47.870" v="531" actId="20577"/>
          <ac:spMkLst>
            <pc:docMk/>
            <pc:sldMk cId="40612372" sldId="284"/>
            <ac:spMk id="2" creationId="{43625280-2726-53C2-F58C-5CB1C5E1FF9C}"/>
          </ac:spMkLst>
        </pc:spChg>
        <pc:spChg chg="mod">
          <ac:chgData name="Shailesh Gajare" userId="bb41917b0238e2f7" providerId="LiveId" clId="{2E369366-C0D7-406D-A68B-C55969EDCB3A}" dt="2024-11-30T07:43:06.976" v="526" actId="20577"/>
          <ac:spMkLst>
            <pc:docMk/>
            <pc:sldMk cId="40612372" sldId="284"/>
            <ac:spMk id="4" creationId="{5EA227A6-DEB3-B8B9-F4A7-F7DB37AB3DF0}"/>
          </ac:spMkLst>
        </pc:spChg>
        <pc:spChg chg="mod">
          <ac:chgData name="Shailesh Gajare" userId="bb41917b0238e2f7" providerId="LiveId" clId="{2E369366-C0D7-406D-A68B-C55969EDCB3A}" dt="2024-11-30T07:44:00.620" v="532"/>
          <ac:spMkLst>
            <pc:docMk/>
            <pc:sldMk cId="40612372" sldId="284"/>
            <ac:spMk id="5" creationId="{2E5FCA40-2195-DE07-B03B-E085E20E0269}"/>
          </ac:spMkLst>
        </pc:spChg>
        <pc:spChg chg="mod">
          <ac:chgData name="Shailesh Gajare" userId="bb41917b0238e2f7" providerId="LiveId" clId="{2E369366-C0D7-406D-A68B-C55969EDCB3A}" dt="2024-11-30T07:43:23.513" v="528" actId="12"/>
          <ac:spMkLst>
            <pc:docMk/>
            <pc:sldMk cId="40612372" sldId="284"/>
            <ac:spMk id="9" creationId="{0AB9D3FB-1973-DEE4-8DB8-2687493479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4887-CB70-2558-4DDA-418FE0A04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9895B-CD74-774D-6860-4C2238D4A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8820C-8A83-911F-4B0B-56EBF178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80D4A-1F2F-1A46-56EA-7F1D0A62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6D359-C68A-87DC-54F3-B8A805B6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B8E6-EC9C-203D-E8CC-0D7E452B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8D8E4-EEAF-B157-753C-9E0CA7161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9C289-6ACF-3604-9C6F-E6E62441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D3327-1E91-DB72-1234-34A4EC1D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A9BCA-5CA6-698D-7770-D8B806C8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7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AC7FD-76FB-2736-DE44-60E20F58A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E6E02-1AC4-9B7E-6153-8D690A1B7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77884-B875-EEA3-EE0D-9CCB582A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BD2B5-8C63-28E3-54A5-F2C1360E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C7717-E8B3-F1F9-3321-78135733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0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E164B-04A6-388A-549A-D5431F53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EFB27-7674-E7C0-5208-74643A91A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FB268-DF12-61BF-E7A4-F43DC12D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0DB2D-3117-1E80-1C99-EEAA69B6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FBA2-8A41-3973-EDCE-84C3D272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A3C0-A85B-B5C9-7C87-FCFC16DAC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8696B-FD3A-4903-4F66-E09141FCE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6B03-BCCF-D529-CE18-34265F4E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25736-9073-AE10-7049-5A7C60C6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BA2EA-AE21-C572-2858-80EDC8C6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8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D046-61D7-39E9-E486-D0679CF8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CCAE7-DA41-90E6-6733-AF932BE1C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60B95-2532-1406-DE07-835E4A751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AF782-BA6E-500F-4B34-A331514D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CC52D-EAD0-E9FC-A9FD-A939DB36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B0DBC-7C52-D24F-8353-4975D137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3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1B1C-1294-D619-E081-CECF6BBC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BE438-DA46-DC91-A29A-5EBFE25AB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8D408-B75C-7E80-E9C4-61AA6F367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CF958-0A7B-C499-9619-C7200D248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1C6A3-5F2C-A4EE-C2F6-2CC813701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23897-7D8B-B627-2FC2-84AC8407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42053-A8FE-3DAB-582F-A0FA0713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8A3FCE-6D88-94E6-4566-B5B579D8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8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55DF-8013-B7CD-7EE8-8C74AD17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D0510-85C8-902D-5724-F44F5784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D5D95-D462-AFA2-7029-FC9FF1F9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46B83-7181-F9D3-C470-AFDD1A12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9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FC426-F404-BA4F-A752-934DBE0B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71B2F-FAD9-38F2-DD5E-9F6FBCAD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E0E0-F690-FBAE-3CB0-9EA9A4BE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8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B5A7-4CF8-494F-3902-FCC02403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DE14-3F6E-1CF5-7342-20B2AE8D9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B5967-D82C-E0BF-AD31-9073AE8C4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089BF-212A-E4F8-9178-6B8CA1AE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FF4B2-5B25-127D-7294-6A333B7A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17AF4-819E-0A52-C8AF-4FED7D4E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4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25F1-E394-55D6-DED2-A98A9698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6C361A-5F5E-BFB3-EDC8-142ECDDC6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EE4A4-B101-0D66-851A-1D37BE8E6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0A7C7-C7AF-C291-8E5B-BB891E9A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8FFBF-25F5-8423-67D7-E0685175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6D8B8-AAEB-FA8A-F60E-F6C4E068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1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3FF60-19D4-722E-AAC0-FDCEC92A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61D9F-BC46-C0A5-CC6A-AA6B23424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C68C3-BCD4-E007-E266-4316CE723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F9E8A-9D19-0565-AD3D-FF09B548A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9B194-9039-29EB-795E-CE933B53D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3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7BF7C7-C8BD-4DDD-888B-063E53F09DC2}"/>
              </a:ext>
            </a:extLst>
          </p:cNvPr>
          <p:cNvSpPr txBox="1"/>
          <p:nvPr/>
        </p:nvSpPr>
        <p:spPr>
          <a:xfrm>
            <a:off x="1027580" y="2123467"/>
            <a:ext cx="95066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Top 10 Best How To Make WordPress Secure and Make WordPress Safe </a:t>
            </a:r>
          </a:p>
          <a:p>
            <a:pPr algn="ctr"/>
            <a:r>
              <a:rPr lang="en-US" sz="5400" b="1" dirty="0"/>
              <a:t>Questions and Answers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6BB396-7C90-5A99-D1BA-A4E0E24CA4EC}"/>
              </a:ext>
            </a:extLst>
          </p:cNvPr>
          <p:cNvSpPr txBox="1"/>
          <p:nvPr/>
        </p:nvSpPr>
        <p:spPr>
          <a:xfrm>
            <a:off x="-242122" y="508413"/>
            <a:ext cx="122414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highlight>
                  <a:srgbClr val="000080"/>
                </a:highlight>
              </a:rPr>
              <a:t>For Technical Round</a:t>
            </a:r>
          </a:p>
        </p:txBody>
      </p:sp>
    </p:spTree>
    <p:extLst>
      <p:ext uri="{BB962C8B-B14F-4D97-AF65-F5344CB8AC3E}">
        <p14:creationId xmlns:p14="http://schemas.microsoft.com/office/powerpoint/2010/main" val="296565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0CF0FD-36F1-D326-F66F-385CFB0CC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55C58C-725D-CB04-1575-667D0737FDC4}"/>
              </a:ext>
            </a:extLst>
          </p:cNvPr>
          <p:cNvSpPr txBox="1"/>
          <p:nvPr/>
        </p:nvSpPr>
        <p:spPr>
          <a:xfrm>
            <a:off x="403722" y="479702"/>
            <a:ext cx="11354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1. Keep WordPress, Themes, and Plugins Updated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23985-4981-8F8C-BE40-8DCF0CE53114}"/>
              </a:ext>
            </a:extLst>
          </p:cNvPr>
          <p:cNvSpPr txBox="1"/>
          <p:nvPr/>
        </p:nvSpPr>
        <p:spPr>
          <a:xfrm>
            <a:off x="586286" y="1575680"/>
            <a:ext cx="107463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WordPress Core: Always update to the latest version of WordPress. Updates often include security patches.</a:t>
            </a:r>
          </a:p>
          <a:p>
            <a:r>
              <a:rPr lang="en-US" dirty="0"/>
              <a:t>To update WordPress: Go to Dashboard → Updates and click Update Now if an update is available.</a:t>
            </a:r>
          </a:p>
          <a:p>
            <a:endParaRPr lang="en-US" dirty="0"/>
          </a:p>
          <a:p>
            <a:r>
              <a:rPr lang="en-US" dirty="0"/>
              <a:t>Themes and Plugins: Regularly update your themes and plugins. Vulnerabilities in outdated plugins or themes are one of the most common security risks.</a:t>
            </a:r>
          </a:p>
          <a:p>
            <a:endParaRPr lang="en-US" dirty="0"/>
          </a:p>
          <a:p>
            <a:r>
              <a:rPr lang="en-US" dirty="0"/>
              <a:t>Go to Dashboard → Updates to check for updates.</a:t>
            </a:r>
          </a:p>
          <a:p>
            <a:endParaRPr lang="en-US" dirty="0"/>
          </a:p>
          <a:p>
            <a:r>
              <a:rPr lang="en-US" dirty="0"/>
              <a:t>Enable automatic updates for minor WordPress versions and plugins if possible. This can be configured in wp-</a:t>
            </a:r>
            <a:r>
              <a:rPr lang="en-US" dirty="0" err="1"/>
              <a:t>config.php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94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D61D7B-73E4-D8B6-1337-D040BDF5E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CB812E-ABF8-57A1-E738-2A84772193A8}"/>
              </a:ext>
            </a:extLst>
          </p:cNvPr>
          <p:cNvSpPr txBox="1"/>
          <p:nvPr/>
        </p:nvSpPr>
        <p:spPr>
          <a:xfrm>
            <a:off x="403722" y="479702"/>
            <a:ext cx="11354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2. Use Strong Passwords and Change Them Regularly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86463F-C2B2-9C08-94A3-987F161DC523}"/>
              </a:ext>
            </a:extLst>
          </p:cNvPr>
          <p:cNvSpPr txBox="1"/>
          <p:nvPr/>
        </p:nvSpPr>
        <p:spPr>
          <a:xfrm>
            <a:off x="604948" y="1501036"/>
            <a:ext cx="107463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Strong Passwords: Ensure that all user accounts, especially admin accounts, use strong, unique passwords. Passwords should include a mix of upper and lowercase letters, numbers, and special characters.</a:t>
            </a:r>
          </a:p>
          <a:p>
            <a:endParaRPr lang="en-US" dirty="0"/>
          </a:p>
          <a:p>
            <a:r>
              <a:rPr lang="en-US" dirty="0"/>
              <a:t>You can use a password manager to generate and store secure passwords.</a:t>
            </a:r>
          </a:p>
          <a:p>
            <a:endParaRPr lang="en-US" dirty="0"/>
          </a:p>
          <a:p>
            <a:r>
              <a:rPr lang="en-US" dirty="0"/>
              <a:t>Two-Factor Authentication (2FA): Two-factor authentication adds an extra layer of security to your login process.</a:t>
            </a:r>
          </a:p>
          <a:p>
            <a:endParaRPr lang="en-US" dirty="0"/>
          </a:p>
          <a:p>
            <a:r>
              <a:rPr lang="en-US" dirty="0"/>
              <a:t>You can implement 2FA using plugins like </a:t>
            </a:r>
            <a:r>
              <a:rPr lang="en-US" dirty="0" err="1"/>
              <a:t>Wordfence</a:t>
            </a:r>
            <a:r>
              <a:rPr lang="en-US" dirty="0"/>
              <a:t> Security or Google Authenticator.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19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7F0C9F-0811-3E9F-A8F3-5F8C08F2A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F5B489-1FDD-6807-CE2E-21D319C72BF0}"/>
              </a:ext>
            </a:extLst>
          </p:cNvPr>
          <p:cNvSpPr txBox="1"/>
          <p:nvPr/>
        </p:nvSpPr>
        <p:spPr>
          <a:xfrm>
            <a:off x="403722" y="479702"/>
            <a:ext cx="11354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3. Limit Login Attempts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D0FDBE-582A-5ADF-DF03-9AB17DB22D3D}"/>
              </a:ext>
            </a:extLst>
          </p:cNvPr>
          <p:cNvSpPr txBox="1"/>
          <p:nvPr/>
        </p:nvSpPr>
        <p:spPr>
          <a:xfrm>
            <a:off x="483651" y="1099820"/>
            <a:ext cx="107463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Hackers often use brute-force attacks to guess usernames and passwords. By limiting login attempts, you reduce the chances of this happening.</a:t>
            </a:r>
          </a:p>
          <a:p>
            <a:endParaRPr lang="en-US" dirty="0"/>
          </a:p>
          <a:p>
            <a:r>
              <a:rPr lang="en-US" dirty="0"/>
              <a:t>Use a plugin like Limit Login Attempts Reloaded to limit failed login attempts and lock out malicious users.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EC5C89-BC79-0530-5A4E-BD7B52A51EC5}"/>
              </a:ext>
            </a:extLst>
          </p:cNvPr>
          <p:cNvSpPr txBox="1"/>
          <p:nvPr/>
        </p:nvSpPr>
        <p:spPr>
          <a:xfrm>
            <a:off x="483651" y="3039400"/>
            <a:ext cx="11354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4. Disable File Editing in WordPress Admin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DFFA2-0B91-6F6C-A8A2-436ACD994D74}"/>
              </a:ext>
            </a:extLst>
          </p:cNvPr>
          <p:cNvSpPr txBox="1"/>
          <p:nvPr/>
        </p:nvSpPr>
        <p:spPr>
          <a:xfrm>
            <a:off x="641480" y="4024872"/>
            <a:ext cx="10275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By default, WordPress allows users to edit theme and plugin files from the admin dashboard. This could be risky if hackers gain access to the backend.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150B7-0D5E-2595-F396-BE23927890F2}"/>
              </a:ext>
            </a:extLst>
          </p:cNvPr>
          <p:cNvSpPr txBox="1"/>
          <p:nvPr/>
        </p:nvSpPr>
        <p:spPr>
          <a:xfrm>
            <a:off x="641480" y="504514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define('DISALLOW_FILE_EDIT', true);</a:t>
            </a:r>
          </a:p>
        </p:txBody>
      </p:sp>
    </p:spTree>
    <p:extLst>
      <p:ext uri="{BB962C8B-B14F-4D97-AF65-F5344CB8AC3E}">
        <p14:creationId xmlns:p14="http://schemas.microsoft.com/office/powerpoint/2010/main" val="392808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1FEC56-DA46-A1C4-DB5B-3943DE6BE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78FD60-4454-3460-574B-912DBF73191F}"/>
              </a:ext>
            </a:extLst>
          </p:cNvPr>
          <p:cNvSpPr txBox="1"/>
          <p:nvPr/>
        </p:nvSpPr>
        <p:spPr>
          <a:xfrm>
            <a:off x="403722" y="479702"/>
            <a:ext cx="11354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5. Set Proper File Permissions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09B62-6DC4-5CDA-0E76-81DD2757DB98}"/>
              </a:ext>
            </a:extLst>
          </p:cNvPr>
          <p:cNvSpPr txBox="1"/>
          <p:nvPr/>
        </p:nvSpPr>
        <p:spPr>
          <a:xfrm>
            <a:off x="483651" y="1099820"/>
            <a:ext cx="107463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Files: 644</a:t>
            </a:r>
          </a:p>
          <a:p>
            <a:r>
              <a:rPr lang="en-US" dirty="0"/>
              <a:t>Folders: 755</a:t>
            </a:r>
          </a:p>
          <a:p>
            <a:r>
              <a:rPr lang="en-US" dirty="0"/>
              <a:t>wp-</a:t>
            </a:r>
            <a:r>
              <a:rPr lang="en-US" dirty="0" err="1"/>
              <a:t>config.php</a:t>
            </a:r>
            <a:r>
              <a:rPr lang="en-US" dirty="0"/>
              <a:t>: 600</a:t>
            </a:r>
          </a:p>
          <a:p>
            <a:r>
              <a:rPr lang="en-US" dirty="0"/>
              <a:t>You can check and modify file permissions using FTP or a file manager plugin.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1683D4-2444-F850-4768-66DD97F1F114}"/>
              </a:ext>
            </a:extLst>
          </p:cNvPr>
          <p:cNvSpPr txBox="1"/>
          <p:nvPr/>
        </p:nvSpPr>
        <p:spPr>
          <a:xfrm>
            <a:off x="483651" y="3039400"/>
            <a:ext cx="11354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6. Install an SSL Certificate (HTTPS)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4DBB0-3B69-7640-908F-ECC9AA9BE433}"/>
              </a:ext>
            </a:extLst>
          </p:cNvPr>
          <p:cNvSpPr txBox="1"/>
          <p:nvPr/>
        </p:nvSpPr>
        <p:spPr>
          <a:xfrm>
            <a:off x="551209" y="3837339"/>
            <a:ext cx="10275336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Using HTTPS instead of HTTP encrypts the data transmitted between the user's browser and your server, making it much harder for attackers to intercept sensitive data.</a:t>
            </a:r>
          </a:p>
          <a:p>
            <a:pPr>
              <a:lnSpc>
                <a:spcPct val="150000"/>
              </a:lnSpc>
            </a:pPr>
            <a:r>
              <a:rPr lang="en-US" dirty="0"/>
              <a:t>Most web hosting providers offer free SSL certificates, or you can get one from Let's Encrypt.</a:t>
            </a:r>
          </a:p>
          <a:p>
            <a:pPr>
              <a:lnSpc>
                <a:spcPct val="150000"/>
              </a:lnSpc>
            </a:pPr>
            <a:r>
              <a:rPr lang="en-US" dirty="0"/>
              <a:t>Once installed, configure WordPress to use HTTPS by updating your WordPress Address and Site Address in the Settings → General section.</a:t>
            </a:r>
          </a:p>
        </p:txBody>
      </p:sp>
    </p:spTree>
    <p:extLst>
      <p:ext uri="{BB962C8B-B14F-4D97-AF65-F5344CB8AC3E}">
        <p14:creationId xmlns:p14="http://schemas.microsoft.com/office/powerpoint/2010/main" val="106975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4F41C9-B125-E728-E811-0C4E7837D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6D66D-4FE6-AAD7-98F2-2E849AC8A129}"/>
              </a:ext>
            </a:extLst>
          </p:cNvPr>
          <p:cNvSpPr txBox="1"/>
          <p:nvPr/>
        </p:nvSpPr>
        <p:spPr>
          <a:xfrm>
            <a:off x="403722" y="479702"/>
            <a:ext cx="11354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7. Backup Regularly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84A498-5314-7811-CFD5-2B6A28627313}"/>
              </a:ext>
            </a:extLst>
          </p:cNvPr>
          <p:cNvSpPr txBox="1"/>
          <p:nvPr/>
        </p:nvSpPr>
        <p:spPr>
          <a:xfrm>
            <a:off x="483651" y="1099820"/>
            <a:ext cx="107463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Regular backups allow you to restore your site quickly in case of a security breach.</a:t>
            </a:r>
          </a:p>
          <a:p>
            <a:r>
              <a:rPr lang="en-US" dirty="0"/>
              <a:t>Use a reliable backup plugin like </a:t>
            </a:r>
            <a:r>
              <a:rPr lang="en-US" dirty="0" err="1"/>
              <a:t>UpdraftPlus</a:t>
            </a:r>
            <a:r>
              <a:rPr lang="en-US" dirty="0"/>
              <a:t> or </a:t>
            </a:r>
            <a:r>
              <a:rPr lang="en-US" dirty="0" err="1"/>
              <a:t>BackupBuddy</a:t>
            </a:r>
            <a:r>
              <a:rPr lang="en-US" dirty="0"/>
              <a:t> to schedule regular backups of your WordPress site.</a:t>
            </a:r>
          </a:p>
          <a:p>
            <a:r>
              <a:rPr lang="en-US" dirty="0"/>
              <a:t>Store backups in secure locations, such as cloud storage (Google Drive, Dropbox) or remote servers.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979869-7E8D-9A40-2172-03071A690100}"/>
              </a:ext>
            </a:extLst>
          </p:cNvPr>
          <p:cNvSpPr txBox="1"/>
          <p:nvPr/>
        </p:nvSpPr>
        <p:spPr>
          <a:xfrm>
            <a:off x="483651" y="2555501"/>
            <a:ext cx="11354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8. Secure wp-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config.php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and .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htaccess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4F241-1F80-5CFC-D532-D37379EC8392}"/>
              </a:ext>
            </a:extLst>
          </p:cNvPr>
          <p:cNvSpPr txBox="1"/>
          <p:nvPr/>
        </p:nvSpPr>
        <p:spPr>
          <a:xfrm>
            <a:off x="483651" y="3360118"/>
            <a:ext cx="10275336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Both wp-</a:t>
            </a:r>
            <a:r>
              <a:rPr lang="en-US" dirty="0" err="1"/>
              <a:t>config.php</a:t>
            </a:r>
            <a:r>
              <a:rPr lang="en-US" dirty="0"/>
              <a:t> and .</a:t>
            </a:r>
            <a:r>
              <a:rPr lang="en-US" dirty="0" err="1"/>
              <a:t>htaccess</a:t>
            </a:r>
            <a:r>
              <a:rPr lang="en-US" dirty="0"/>
              <a:t> are critical WordPress files. Securing them will help protect your site.</a:t>
            </a:r>
          </a:p>
          <a:p>
            <a:pPr>
              <a:lnSpc>
                <a:spcPct val="150000"/>
              </a:lnSpc>
            </a:pPr>
            <a:r>
              <a:rPr lang="en-US" dirty="0"/>
              <a:t>Move wp-</a:t>
            </a:r>
            <a:r>
              <a:rPr lang="en-US" dirty="0" err="1"/>
              <a:t>config.php</a:t>
            </a:r>
            <a:r>
              <a:rPr lang="en-US" dirty="0"/>
              <a:t> one level up from the root directory (outside the </a:t>
            </a:r>
            <a:r>
              <a:rPr lang="en-US" dirty="0" err="1"/>
              <a:t>public_html</a:t>
            </a:r>
            <a:r>
              <a:rPr lang="en-US" dirty="0"/>
              <a:t> folder) if your host allows it.</a:t>
            </a:r>
          </a:p>
          <a:p>
            <a:pPr>
              <a:lnSpc>
                <a:spcPct val="150000"/>
              </a:lnSpc>
            </a:pPr>
            <a:r>
              <a:rPr lang="en-US" dirty="0"/>
              <a:t>Add the following code to your .</a:t>
            </a:r>
            <a:r>
              <a:rPr lang="en-US" dirty="0" err="1"/>
              <a:t>htaccess</a:t>
            </a:r>
            <a:r>
              <a:rPr lang="en-US" dirty="0"/>
              <a:t> file to protect sensitive files:</a:t>
            </a:r>
          </a:p>
        </p:txBody>
      </p:sp>
    </p:spTree>
    <p:extLst>
      <p:ext uri="{BB962C8B-B14F-4D97-AF65-F5344CB8AC3E}">
        <p14:creationId xmlns:p14="http://schemas.microsoft.com/office/powerpoint/2010/main" val="19665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27360E-A8FF-D1B8-3EBE-7CB5E513C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A227A6-DEB3-B8B9-F4A7-F7DB37AB3DF0}"/>
              </a:ext>
            </a:extLst>
          </p:cNvPr>
          <p:cNvSpPr txBox="1"/>
          <p:nvPr/>
        </p:nvSpPr>
        <p:spPr>
          <a:xfrm>
            <a:off x="403722" y="479702"/>
            <a:ext cx="11354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9. Security Plugins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9D3FB-1973-DEE4-8DB8-268749347968}"/>
              </a:ext>
            </a:extLst>
          </p:cNvPr>
          <p:cNvSpPr txBox="1"/>
          <p:nvPr/>
        </p:nvSpPr>
        <p:spPr>
          <a:xfrm>
            <a:off x="483651" y="1099820"/>
            <a:ext cx="107463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Wordfence</a:t>
            </a:r>
            <a:r>
              <a:rPr lang="en-US" dirty="0"/>
              <a:t> Security: Includes a firewall, malware scanning, login security, and more.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Sucuri</a:t>
            </a:r>
            <a:r>
              <a:rPr lang="en-US" dirty="0"/>
              <a:t> Security: Offers an effective firewall, security activity auditing, and malware detection.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iThemes</a:t>
            </a:r>
            <a:r>
              <a:rPr lang="en-US" dirty="0"/>
              <a:t> Security: Helps protect against brute-force attacks, file changes, and offers various hardening features.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25280-2726-53C2-F58C-5CB1C5E1FF9C}"/>
              </a:ext>
            </a:extLst>
          </p:cNvPr>
          <p:cNvSpPr txBox="1"/>
          <p:nvPr/>
        </p:nvSpPr>
        <p:spPr>
          <a:xfrm>
            <a:off x="483651" y="2555501"/>
            <a:ext cx="113540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10. Change the Default WordPress Login URL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FCA40-2195-DE07-B03B-E085E20E0269}"/>
              </a:ext>
            </a:extLst>
          </p:cNvPr>
          <p:cNvSpPr txBox="1"/>
          <p:nvPr/>
        </p:nvSpPr>
        <p:spPr>
          <a:xfrm>
            <a:off x="483651" y="3360118"/>
            <a:ext cx="10275336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By default, the WordPress login page is located at yoursite.com/wp-admin or yoursite.com/wp-</a:t>
            </a:r>
            <a:r>
              <a:rPr lang="en-US" dirty="0" err="1"/>
              <a:t>login.php</a:t>
            </a:r>
            <a:r>
              <a:rPr lang="en-US" dirty="0"/>
              <a:t>. This is a target for brute-force login attacks.</a:t>
            </a:r>
          </a:p>
          <a:p>
            <a:pPr>
              <a:lnSpc>
                <a:spcPct val="150000"/>
              </a:lnSpc>
            </a:pPr>
            <a:r>
              <a:rPr lang="en-US" dirty="0"/>
              <a:t>Use a plugin like WPS Hide Login to change the login URL to something unique.</a:t>
            </a:r>
          </a:p>
        </p:txBody>
      </p:sp>
    </p:spTree>
    <p:extLst>
      <p:ext uri="{BB962C8B-B14F-4D97-AF65-F5344CB8AC3E}">
        <p14:creationId xmlns:p14="http://schemas.microsoft.com/office/powerpoint/2010/main" val="4061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1329DA-A054-4187-9590-AC6082C15CCD}"/>
              </a:ext>
            </a:extLst>
          </p:cNvPr>
          <p:cNvSpPr txBox="1"/>
          <p:nvPr/>
        </p:nvSpPr>
        <p:spPr>
          <a:xfrm>
            <a:off x="623639" y="2790794"/>
            <a:ext cx="964816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1434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1552</TotalTime>
  <Words>655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Shailesh94 Gajare</dc:creator>
  <cp:lastModifiedBy>Shailesh Gajare</cp:lastModifiedBy>
  <cp:revision>8</cp:revision>
  <dcterms:created xsi:type="dcterms:W3CDTF">2024-11-11T08:15:31Z</dcterms:created>
  <dcterms:modified xsi:type="dcterms:W3CDTF">2024-11-30T07:44:04Z</dcterms:modified>
</cp:coreProperties>
</file>