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72" r:id="rId2"/>
    <p:sldId id="279" r:id="rId3"/>
    <p:sldId id="280" r:id="rId4"/>
    <p:sldId id="281" r:id="rId5"/>
    <p:sldId id="282" r:id="rId6"/>
    <p:sldId id="283" r:id="rId7"/>
    <p:sldId id="28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69366-C0D7-406D-A68B-C55969EDCB3A}" v="17" dt="2024-11-30T07:36:14.549"/>
    <p1510:client id="{A2BB1FF2-EDDD-4AFD-9645-87AB602BFABE}" v="4" dt="2024-11-30T06:26:17.677"/>
    <p1510:client id="{AF12CA15-00DA-40B7-B802-FE389E68548D}" v="20" dt="2024-11-30T05:50:17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4887-CB70-2558-4DDA-418FE0A0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9895B-CD74-774D-6860-4C2238D4A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820C-8A83-911F-4B0B-56EBF178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0D4A-1F2F-1A46-56EA-7F1D0A62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D359-C68A-87DC-54F3-B8A805B6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B8E6-EC9C-203D-E8CC-0D7E452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D8E4-EEAF-B157-753C-9E0CA716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C289-6ACF-3604-9C6F-E6E62441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3327-1E91-DB72-1234-34A4EC1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9BCA-5CA6-698D-7770-D8B806C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AC7FD-76FB-2736-DE44-60E20F58A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6E02-1AC4-9B7E-6153-8D690A1B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7884-B875-EEA3-EE0D-9CCB582A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D2B5-8C63-28E3-54A5-F2C1360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7717-E8B3-F1F9-3321-7813573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164B-04A6-388A-549A-D5431F53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FB27-7674-E7C0-5208-74643A91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B268-DF12-61BF-E7A4-F43DC12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DB2D-3117-1E80-1C99-EEAA69B6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FBA2-8A41-3973-EDCE-84C3D272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A3C0-A85B-B5C9-7C87-FCFC16DA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96B-FD3A-4903-4F66-E09141FC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B03-BCCF-D529-CE18-34265F4E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5736-9073-AE10-7049-5A7C60C6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A2EA-AE21-C572-2858-80EDC8C6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D046-61D7-39E9-E486-D0679CF8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CAE7-DA41-90E6-6733-AF932BE1C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60B95-2532-1406-DE07-835E4A75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F782-BA6E-500F-4B34-A331514D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C52D-EAD0-E9FC-A9FD-A939DB36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B0DBC-7C52-D24F-8353-4975D137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1B1C-1294-D619-E081-CECF6BBC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BE438-DA46-DC91-A29A-5EBFE25A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D408-B75C-7E80-E9C4-61AA6F367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CF958-0A7B-C499-9619-C7200D24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1C6A3-5F2C-A4EE-C2F6-2CC813701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23897-7D8B-B627-2FC2-84AC840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42053-A8FE-3DAB-582F-A0FA0713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A3FCE-6D88-94E6-4566-B5B579D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55DF-8013-B7CD-7EE8-8C74AD17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D0510-85C8-902D-5724-F44F5784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5D95-D462-AFA2-7029-FC9FF1F9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46B83-7181-F9D3-C470-AFDD1A12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FC426-F404-BA4F-A752-934DBE0B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71B2F-FAD9-38F2-DD5E-9F6FBCAD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E0E0-F690-FBAE-3CB0-9EA9A4BE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B5A7-4CF8-494F-3902-FCC02403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E14-3F6E-1CF5-7342-20B2AE8D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B5967-D82C-E0BF-AD31-9073AE8C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89BF-212A-E4F8-9178-6B8CA1AE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FF4B2-5B25-127D-7294-6A333B7A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7AF4-819E-0A52-C8AF-4FED7D4E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25F1-E394-55D6-DED2-A98A9698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C361A-5F5E-BFB3-EDC8-142ECDDC6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EE4A4-B101-0D66-851A-1D37BE8E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A7C7-C7AF-C291-8E5B-BB891E9A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8FFBF-25F5-8423-67D7-E0685175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6D8B8-AAEB-FA8A-F60E-F6C4E068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3FF60-19D4-722E-AAC0-FDCEC92A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1D9F-BC46-C0A5-CC6A-AA6B2342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68C3-BCD4-E007-E266-4316CE72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9E8A-9D19-0565-AD3D-FF09B548A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B194-9039-29EB-795E-CE933B53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7BF7C7-C8BD-4DDD-888B-063E53F09DC2}"/>
              </a:ext>
            </a:extLst>
          </p:cNvPr>
          <p:cNvSpPr txBox="1"/>
          <p:nvPr/>
        </p:nvSpPr>
        <p:spPr>
          <a:xfrm>
            <a:off x="1027580" y="2123467"/>
            <a:ext cx="95066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Top 10 Best How To Make WordPress Secure and Make WordPress Safe </a:t>
            </a:r>
          </a:p>
          <a:p>
            <a:pPr algn="ctr"/>
            <a:r>
              <a:rPr lang="en-US" sz="5400" b="1" dirty="0"/>
              <a:t>Questions and Answers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BB396-7C90-5A99-D1BA-A4E0E24CA4EC}"/>
              </a:ext>
            </a:extLst>
          </p:cNvPr>
          <p:cNvSpPr txBox="1"/>
          <p:nvPr/>
        </p:nvSpPr>
        <p:spPr>
          <a:xfrm>
            <a:off x="-242122" y="508413"/>
            <a:ext cx="122414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highlight>
                  <a:srgbClr val="000080"/>
                </a:highlight>
              </a:rPr>
              <a:t>For Technical Round</a:t>
            </a:r>
          </a:p>
        </p:txBody>
      </p:sp>
    </p:spTree>
    <p:extLst>
      <p:ext uri="{BB962C8B-B14F-4D97-AF65-F5344CB8AC3E}">
        <p14:creationId xmlns:p14="http://schemas.microsoft.com/office/powerpoint/2010/main" val="296565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CF0FD-36F1-D326-F66F-385CFB0CC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55C58C-725D-CB04-1575-667D0737FDC4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1. Keep WordPress, Themes, and Plugins Updated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23985-4981-8F8C-BE40-8DCF0CE53114}"/>
              </a:ext>
            </a:extLst>
          </p:cNvPr>
          <p:cNvSpPr txBox="1"/>
          <p:nvPr/>
        </p:nvSpPr>
        <p:spPr>
          <a:xfrm>
            <a:off x="586286" y="1575680"/>
            <a:ext cx="107463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WordPress Core: Always update to the latest version of WordPress. Updates often include security patches.</a:t>
            </a:r>
          </a:p>
          <a:p>
            <a:r>
              <a:rPr lang="en-US" dirty="0"/>
              <a:t>To update WordPress: Go to Dashboard → Updates and click Update Now if an update is available.</a:t>
            </a:r>
          </a:p>
          <a:p>
            <a:endParaRPr lang="en-US" dirty="0"/>
          </a:p>
          <a:p>
            <a:r>
              <a:rPr lang="en-US" dirty="0"/>
              <a:t>Themes and Plugins: Regularly update your themes and plugins. Vulnerabilities in outdated plugins or themes are one of the most common security risks.</a:t>
            </a:r>
          </a:p>
          <a:p>
            <a:endParaRPr lang="en-US" dirty="0"/>
          </a:p>
          <a:p>
            <a:r>
              <a:rPr lang="en-US" dirty="0"/>
              <a:t>Go to Dashboard → Updates to check for updates.</a:t>
            </a:r>
          </a:p>
          <a:p>
            <a:endParaRPr lang="en-US" dirty="0"/>
          </a:p>
          <a:p>
            <a:r>
              <a:rPr lang="en-US" dirty="0"/>
              <a:t>Enable automatic updates for minor WordPress versions and plugins if possible. This can be configured in wp-</a:t>
            </a:r>
            <a:r>
              <a:rPr lang="en-US" dirty="0" err="1"/>
              <a:t>config.php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94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61D7B-73E4-D8B6-1337-D040BDF5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CB812E-ABF8-57A1-E738-2A84772193A8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2. Use Strong Passwords and Change Them Regularly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6463F-C2B2-9C08-94A3-987F161DC523}"/>
              </a:ext>
            </a:extLst>
          </p:cNvPr>
          <p:cNvSpPr txBox="1"/>
          <p:nvPr/>
        </p:nvSpPr>
        <p:spPr>
          <a:xfrm>
            <a:off x="604948" y="1501036"/>
            <a:ext cx="107463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Strong Passwords: Ensure that all user accounts, especially admin accounts, use strong, unique passwords. Passwords should include a mix of upper and lowercase letters, numbers, and special characters.</a:t>
            </a:r>
          </a:p>
          <a:p>
            <a:endParaRPr lang="en-US" dirty="0"/>
          </a:p>
          <a:p>
            <a:r>
              <a:rPr lang="en-US" dirty="0"/>
              <a:t>You can use a password manager to generate and store secure passwords.</a:t>
            </a:r>
          </a:p>
          <a:p>
            <a:endParaRPr lang="en-US" dirty="0"/>
          </a:p>
          <a:p>
            <a:r>
              <a:rPr lang="en-US" dirty="0"/>
              <a:t>Two-Factor Authentication (2FA): Two-factor authentication adds an extra layer of security to your login process.</a:t>
            </a:r>
          </a:p>
          <a:p>
            <a:endParaRPr lang="en-US" dirty="0"/>
          </a:p>
          <a:p>
            <a:r>
              <a:rPr lang="en-US" dirty="0"/>
              <a:t>You can implement 2FA using plugins like </a:t>
            </a:r>
            <a:r>
              <a:rPr lang="en-US" dirty="0" err="1"/>
              <a:t>Wordfence</a:t>
            </a:r>
            <a:r>
              <a:rPr lang="en-US" dirty="0"/>
              <a:t> Security or Google Authenticator.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19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F0C9F-0811-3E9F-A8F3-5F8C08F2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5B489-1FDD-6807-CE2E-21D319C72BF0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3. Limit Login Attempts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0FDBE-582A-5ADF-DF03-9AB17DB22D3D}"/>
              </a:ext>
            </a:extLst>
          </p:cNvPr>
          <p:cNvSpPr txBox="1"/>
          <p:nvPr/>
        </p:nvSpPr>
        <p:spPr>
          <a:xfrm>
            <a:off x="483651" y="1099820"/>
            <a:ext cx="10746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Hackers often use brute-force attacks to guess usernames and passwords. By limiting login attempts, you reduce the chances of this happening.</a:t>
            </a:r>
          </a:p>
          <a:p>
            <a:endParaRPr lang="en-US" dirty="0"/>
          </a:p>
          <a:p>
            <a:r>
              <a:rPr lang="en-US" dirty="0"/>
              <a:t>Use a plugin like Limit Login Attempts Reloaded to limit failed login attempts and lock out malicious users.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C5C89-BC79-0530-5A4E-BD7B52A51EC5}"/>
              </a:ext>
            </a:extLst>
          </p:cNvPr>
          <p:cNvSpPr txBox="1"/>
          <p:nvPr/>
        </p:nvSpPr>
        <p:spPr>
          <a:xfrm>
            <a:off x="483651" y="3039400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4. Disable File Editing in WordPress 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DFFA2-0B91-6F6C-A8A2-436ACD994D74}"/>
              </a:ext>
            </a:extLst>
          </p:cNvPr>
          <p:cNvSpPr txBox="1"/>
          <p:nvPr/>
        </p:nvSpPr>
        <p:spPr>
          <a:xfrm>
            <a:off x="641480" y="4024872"/>
            <a:ext cx="1027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default, WordPress allows users to edit theme and plugin files from the admin dashboard. This could be risky if hackers gain access to the backend.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150B7-0D5E-2595-F396-BE23927890F2}"/>
              </a:ext>
            </a:extLst>
          </p:cNvPr>
          <p:cNvSpPr txBox="1"/>
          <p:nvPr/>
        </p:nvSpPr>
        <p:spPr>
          <a:xfrm>
            <a:off x="641480" y="504514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define('DISALLOW_FILE_EDIT', true);</a:t>
            </a:r>
          </a:p>
        </p:txBody>
      </p:sp>
    </p:spTree>
    <p:extLst>
      <p:ext uri="{BB962C8B-B14F-4D97-AF65-F5344CB8AC3E}">
        <p14:creationId xmlns:p14="http://schemas.microsoft.com/office/powerpoint/2010/main" val="392808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FEC56-DA46-A1C4-DB5B-3943DE6BE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78FD60-4454-3460-574B-912DBF73191F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5. Set Proper File Permissions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09B62-6DC4-5CDA-0E76-81DD2757DB98}"/>
              </a:ext>
            </a:extLst>
          </p:cNvPr>
          <p:cNvSpPr txBox="1"/>
          <p:nvPr/>
        </p:nvSpPr>
        <p:spPr>
          <a:xfrm>
            <a:off x="483651" y="1099820"/>
            <a:ext cx="10746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Files: 644</a:t>
            </a:r>
          </a:p>
          <a:p>
            <a:r>
              <a:rPr lang="en-US" dirty="0"/>
              <a:t>Folders: 755</a:t>
            </a:r>
          </a:p>
          <a:p>
            <a:r>
              <a:rPr lang="en-US" dirty="0"/>
              <a:t>wp-</a:t>
            </a:r>
            <a:r>
              <a:rPr lang="en-US" dirty="0" err="1"/>
              <a:t>config.php</a:t>
            </a:r>
            <a:r>
              <a:rPr lang="en-US" dirty="0"/>
              <a:t>: 600</a:t>
            </a:r>
          </a:p>
          <a:p>
            <a:r>
              <a:rPr lang="en-US" dirty="0"/>
              <a:t>You can check and modify file permissions using FTP or a file manager plugin.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683D4-2444-F850-4768-66DD97F1F114}"/>
              </a:ext>
            </a:extLst>
          </p:cNvPr>
          <p:cNvSpPr txBox="1"/>
          <p:nvPr/>
        </p:nvSpPr>
        <p:spPr>
          <a:xfrm>
            <a:off x="483651" y="3039400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6. Install an SSL Certificate (HTTPS)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4DBB0-3B69-7640-908F-ECC9AA9BE433}"/>
              </a:ext>
            </a:extLst>
          </p:cNvPr>
          <p:cNvSpPr txBox="1"/>
          <p:nvPr/>
        </p:nvSpPr>
        <p:spPr>
          <a:xfrm>
            <a:off x="551209" y="3837339"/>
            <a:ext cx="1027533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Using HTTPS instead of HTTP encrypts the data transmitted between the user's browser and your server, making it much harder for attackers to intercept sensitive data.</a:t>
            </a:r>
          </a:p>
          <a:p>
            <a:pPr>
              <a:lnSpc>
                <a:spcPct val="150000"/>
              </a:lnSpc>
            </a:pPr>
            <a:r>
              <a:rPr lang="en-US" dirty="0"/>
              <a:t>Most web hosting providers offer free SSL certificates, or you can get one from Let's Encrypt.</a:t>
            </a:r>
          </a:p>
          <a:p>
            <a:pPr>
              <a:lnSpc>
                <a:spcPct val="150000"/>
              </a:lnSpc>
            </a:pPr>
            <a:r>
              <a:rPr lang="en-US" dirty="0"/>
              <a:t>Once installed, configure WordPress to use HTTPS by updating your WordPress Address and Site Address in the Settings → General section.</a:t>
            </a:r>
          </a:p>
        </p:txBody>
      </p:sp>
    </p:spTree>
    <p:extLst>
      <p:ext uri="{BB962C8B-B14F-4D97-AF65-F5344CB8AC3E}">
        <p14:creationId xmlns:p14="http://schemas.microsoft.com/office/powerpoint/2010/main" val="106975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F41C9-B125-E728-E811-0C4E7837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6D66D-4FE6-AAD7-98F2-2E849AC8A129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7. Backup Regularly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4A498-5314-7811-CFD5-2B6A28627313}"/>
              </a:ext>
            </a:extLst>
          </p:cNvPr>
          <p:cNvSpPr txBox="1"/>
          <p:nvPr/>
        </p:nvSpPr>
        <p:spPr>
          <a:xfrm>
            <a:off x="483651" y="1099820"/>
            <a:ext cx="107463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 backups allow you to restore your site quickly in case of a security breach.</a:t>
            </a:r>
          </a:p>
          <a:p>
            <a:r>
              <a:rPr lang="en-US" dirty="0"/>
              <a:t>Use a reliable backup plugin like </a:t>
            </a:r>
            <a:r>
              <a:rPr lang="en-US" dirty="0" err="1"/>
              <a:t>UpdraftPlus</a:t>
            </a:r>
            <a:r>
              <a:rPr lang="en-US" dirty="0"/>
              <a:t> or </a:t>
            </a:r>
            <a:r>
              <a:rPr lang="en-US" dirty="0" err="1"/>
              <a:t>BackupBuddy</a:t>
            </a:r>
            <a:r>
              <a:rPr lang="en-US" dirty="0"/>
              <a:t> to schedule regular backups of your WordPress site.</a:t>
            </a:r>
          </a:p>
          <a:p>
            <a:r>
              <a:rPr lang="en-US" dirty="0"/>
              <a:t>Store backups in secure locations, such as cloud storage (Google Drive, Dropbox) or remote servers.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79869-7E8D-9A40-2172-03071A690100}"/>
              </a:ext>
            </a:extLst>
          </p:cNvPr>
          <p:cNvSpPr txBox="1"/>
          <p:nvPr/>
        </p:nvSpPr>
        <p:spPr>
          <a:xfrm>
            <a:off x="483651" y="2555501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8. Secure wp-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config.php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and 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htaccess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4F241-1F80-5CFC-D532-D37379EC8392}"/>
              </a:ext>
            </a:extLst>
          </p:cNvPr>
          <p:cNvSpPr txBox="1"/>
          <p:nvPr/>
        </p:nvSpPr>
        <p:spPr>
          <a:xfrm>
            <a:off x="483651" y="3360118"/>
            <a:ext cx="1027533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Both wp-</a:t>
            </a:r>
            <a:r>
              <a:rPr lang="en-US" dirty="0" err="1"/>
              <a:t>config.php</a:t>
            </a:r>
            <a:r>
              <a:rPr lang="en-US" dirty="0"/>
              <a:t> and .</a:t>
            </a:r>
            <a:r>
              <a:rPr lang="en-US" dirty="0" err="1"/>
              <a:t>htaccess</a:t>
            </a:r>
            <a:r>
              <a:rPr lang="en-US" dirty="0"/>
              <a:t> are critical WordPress files. Securing them will help protect your site.</a:t>
            </a:r>
          </a:p>
          <a:p>
            <a:pPr>
              <a:lnSpc>
                <a:spcPct val="150000"/>
              </a:lnSpc>
            </a:pPr>
            <a:r>
              <a:rPr lang="en-US" dirty="0"/>
              <a:t>Move wp-</a:t>
            </a:r>
            <a:r>
              <a:rPr lang="en-US" dirty="0" err="1"/>
              <a:t>config.php</a:t>
            </a:r>
            <a:r>
              <a:rPr lang="en-US" dirty="0"/>
              <a:t> one level up from the root directory (outside the </a:t>
            </a:r>
            <a:r>
              <a:rPr lang="en-US" dirty="0" err="1"/>
              <a:t>public_html</a:t>
            </a:r>
            <a:r>
              <a:rPr lang="en-US" dirty="0"/>
              <a:t> folder) if your host allows it.</a:t>
            </a:r>
          </a:p>
          <a:p>
            <a:pPr>
              <a:lnSpc>
                <a:spcPct val="150000"/>
              </a:lnSpc>
            </a:pPr>
            <a:r>
              <a:rPr lang="en-US" dirty="0"/>
              <a:t>Add the following code to your .</a:t>
            </a:r>
            <a:r>
              <a:rPr lang="en-US" dirty="0" err="1"/>
              <a:t>htaccess</a:t>
            </a:r>
            <a:r>
              <a:rPr lang="en-US" dirty="0"/>
              <a:t> file to protect sensitive files:</a:t>
            </a:r>
          </a:p>
        </p:txBody>
      </p:sp>
    </p:spTree>
    <p:extLst>
      <p:ext uri="{BB962C8B-B14F-4D97-AF65-F5344CB8AC3E}">
        <p14:creationId xmlns:p14="http://schemas.microsoft.com/office/powerpoint/2010/main" val="19665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7360E-A8FF-D1B8-3EBE-7CB5E513C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227A6-DEB3-B8B9-F4A7-F7DB37AB3DF0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9. Security Plugins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9D3FB-1973-DEE4-8DB8-268749347968}"/>
              </a:ext>
            </a:extLst>
          </p:cNvPr>
          <p:cNvSpPr txBox="1"/>
          <p:nvPr/>
        </p:nvSpPr>
        <p:spPr>
          <a:xfrm>
            <a:off x="483651" y="1099820"/>
            <a:ext cx="10746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Wordfence</a:t>
            </a:r>
            <a:r>
              <a:rPr lang="en-US" dirty="0"/>
              <a:t> Security: Includes a firewall, malware scanning, login security, and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Sucuri</a:t>
            </a:r>
            <a:r>
              <a:rPr lang="en-US" dirty="0"/>
              <a:t> Security: Offers an effective firewall, security activity auditing, and malware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iThemes</a:t>
            </a:r>
            <a:r>
              <a:rPr lang="en-US" dirty="0"/>
              <a:t> Security: Helps protect against brute-force attacks, file changes, and offers various hardening features.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25280-2726-53C2-F58C-5CB1C5E1FF9C}"/>
              </a:ext>
            </a:extLst>
          </p:cNvPr>
          <p:cNvSpPr txBox="1"/>
          <p:nvPr/>
        </p:nvSpPr>
        <p:spPr>
          <a:xfrm>
            <a:off x="483651" y="2555501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10. Change the Default WordPress Login 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FCA40-2195-DE07-B03B-E085E20E0269}"/>
              </a:ext>
            </a:extLst>
          </p:cNvPr>
          <p:cNvSpPr txBox="1"/>
          <p:nvPr/>
        </p:nvSpPr>
        <p:spPr>
          <a:xfrm>
            <a:off x="483651" y="3360118"/>
            <a:ext cx="1027533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default, the WordPress login page is located at yoursite.com/wp-admin or yoursite.com/wp-</a:t>
            </a:r>
            <a:r>
              <a:rPr lang="en-US" dirty="0" err="1"/>
              <a:t>login.php</a:t>
            </a:r>
            <a:r>
              <a:rPr lang="en-US" dirty="0"/>
              <a:t>. This is a target for brute-force login attacks.</a:t>
            </a:r>
          </a:p>
          <a:p>
            <a:pPr>
              <a:lnSpc>
                <a:spcPct val="150000"/>
              </a:lnSpc>
            </a:pPr>
            <a:r>
              <a:rPr lang="en-US" dirty="0"/>
              <a:t>Use a plugin like WPS Hide Login to change the login URL to something unique.</a:t>
            </a:r>
          </a:p>
        </p:txBody>
      </p:sp>
    </p:spTree>
    <p:extLst>
      <p:ext uri="{BB962C8B-B14F-4D97-AF65-F5344CB8AC3E}">
        <p14:creationId xmlns:p14="http://schemas.microsoft.com/office/powerpoint/2010/main" val="4061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329DA-A054-4187-9590-AC6082C15CCD}"/>
              </a:ext>
            </a:extLst>
          </p:cNvPr>
          <p:cNvSpPr txBox="1"/>
          <p:nvPr/>
        </p:nvSpPr>
        <p:spPr>
          <a:xfrm>
            <a:off x="623639" y="2790794"/>
            <a:ext cx="96481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434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655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Shailesh94 Gajare</dc:creator>
  <cp:lastModifiedBy>Shailesh Gajare</cp:lastModifiedBy>
  <cp:revision>9</cp:revision>
  <dcterms:created xsi:type="dcterms:W3CDTF">2024-11-11T08:15:31Z</dcterms:created>
  <dcterms:modified xsi:type="dcterms:W3CDTF">2024-11-30T07:44:51Z</dcterms:modified>
</cp:coreProperties>
</file>