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72" r:id="rId2"/>
    <p:sldId id="256" r:id="rId3"/>
    <p:sldId id="273" r:id="rId4"/>
    <p:sldId id="274" r:id="rId5"/>
    <p:sldId id="275" r:id="rId6"/>
    <p:sldId id="276" r:id="rId7"/>
    <p:sldId id="277"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7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BB1FF2-EDDD-4AFD-9645-87AB602BFABE}" v="4" dt="2024-11-30T06:26:17.677"/>
    <p1510:client id="{AF12CA15-00DA-40B7-B802-FE389E68548D}" v="20" dt="2024-11-30T05:50:17.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lesh Gajare" userId="bb41917b0238e2f7" providerId="LiveId" clId="{A2BB1FF2-EDDD-4AFD-9645-87AB602BFABE}"/>
    <pc:docChg chg="undo custSel addSld delSld modSld">
      <pc:chgData name="Shailesh Gajare" userId="bb41917b0238e2f7" providerId="LiveId" clId="{A2BB1FF2-EDDD-4AFD-9645-87AB602BFABE}" dt="2024-11-30T06:28:32.191" v="164" actId="2696"/>
      <pc:docMkLst>
        <pc:docMk/>
      </pc:docMkLst>
      <pc:sldChg chg="addSp modSp mod">
        <pc:chgData name="Shailesh Gajare" userId="bb41917b0238e2f7" providerId="LiveId" clId="{A2BB1FF2-EDDD-4AFD-9645-87AB602BFABE}" dt="2024-11-30T06:16:10.434" v="73" actId="1076"/>
        <pc:sldMkLst>
          <pc:docMk/>
          <pc:sldMk cId="467497596" sldId="256"/>
        </pc:sldMkLst>
        <pc:spChg chg="add mod">
          <ac:chgData name="Shailesh Gajare" userId="bb41917b0238e2f7" providerId="LiveId" clId="{A2BB1FF2-EDDD-4AFD-9645-87AB602BFABE}" dt="2024-11-30T06:15:35.486" v="65"/>
          <ac:spMkLst>
            <pc:docMk/>
            <pc:sldMk cId="467497596" sldId="256"/>
            <ac:spMk id="2" creationId="{D2F9BF8F-D732-A3F5-4258-558AEFA870D1}"/>
          </ac:spMkLst>
        </pc:spChg>
        <pc:spChg chg="mod">
          <ac:chgData name="Shailesh Gajare" userId="bb41917b0238e2f7" providerId="LiveId" clId="{A2BB1FF2-EDDD-4AFD-9645-87AB602BFABE}" dt="2024-11-30T06:15:09.421" v="62"/>
          <ac:spMkLst>
            <pc:docMk/>
            <pc:sldMk cId="467497596" sldId="256"/>
            <ac:spMk id="3" creationId="{23AB833C-CF78-E514-37FF-FEC62EF4022D}"/>
          </ac:spMkLst>
        </pc:spChg>
        <pc:spChg chg="mod">
          <ac:chgData name="Shailesh Gajare" userId="bb41917b0238e2f7" providerId="LiveId" clId="{A2BB1FF2-EDDD-4AFD-9645-87AB602BFABE}" dt="2024-11-30T06:15:02.521" v="61" actId="207"/>
          <ac:spMkLst>
            <pc:docMk/>
            <pc:sldMk cId="467497596" sldId="256"/>
            <ac:spMk id="4" creationId="{A7A4F548-3A37-4A42-AA6C-56736460937D}"/>
          </ac:spMkLst>
        </pc:spChg>
        <pc:spChg chg="add mod">
          <ac:chgData name="Shailesh Gajare" userId="bb41917b0238e2f7" providerId="LiveId" clId="{A2BB1FF2-EDDD-4AFD-9645-87AB602BFABE}" dt="2024-11-30T06:16:10.434" v="73" actId="1076"/>
          <ac:spMkLst>
            <pc:docMk/>
            <pc:sldMk cId="467497596" sldId="256"/>
            <ac:spMk id="6" creationId="{7C6B1C77-F171-150E-8FC3-C445D1D0CC5B}"/>
          </ac:spMkLst>
        </pc:spChg>
      </pc:sldChg>
      <pc:sldChg chg="delSp modSp mod">
        <pc:chgData name="Shailesh Gajare" userId="bb41917b0238e2f7" providerId="LiveId" clId="{A2BB1FF2-EDDD-4AFD-9645-87AB602BFABE}" dt="2024-11-30T06:28:11.306" v="163" actId="478"/>
        <pc:sldMkLst>
          <pc:docMk/>
          <pc:sldMk cId="2965657487" sldId="272"/>
        </pc:sldMkLst>
        <pc:spChg chg="mod">
          <ac:chgData name="Shailesh Gajare" userId="bb41917b0238e2f7" providerId="LiveId" clId="{A2BB1FF2-EDDD-4AFD-9645-87AB602BFABE}" dt="2024-11-30T06:13:50.844" v="59" actId="13926"/>
          <ac:spMkLst>
            <pc:docMk/>
            <pc:sldMk cId="2965657487" sldId="272"/>
            <ac:spMk id="2" creationId="{F46BB396-7C90-5A99-D1BA-A4E0E24CA4EC}"/>
          </ac:spMkLst>
        </pc:spChg>
        <pc:spChg chg="mod">
          <ac:chgData name="Shailesh Gajare" userId="bb41917b0238e2f7" providerId="LiveId" clId="{A2BB1FF2-EDDD-4AFD-9645-87AB602BFABE}" dt="2024-11-30T06:28:06.232" v="162" actId="1076"/>
          <ac:spMkLst>
            <pc:docMk/>
            <pc:sldMk cId="2965657487" sldId="272"/>
            <ac:spMk id="5" creationId="{DB7BF7C7-C8BD-4DDD-888B-063E53F09DC2}"/>
          </ac:spMkLst>
        </pc:spChg>
        <pc:picChg chg="del">
          <ac:chgData name="Shailesh Gajare" userId="bb41917b0238e2f7" providerId="LiveId" clId="{A2BB1FF2-EDDD-4AFD-9645-87AB602BFABE}" dt="2024-11-30T06:28:11.306" v="163" actId="478"/>
          <ac:picMkLst>
            <pc:docMk/>
            <pc:sldMk cId="2965657487" sldId="272"/>
            <ac:picMk id="8" creationId="{28C8EE77-9744-48A4-8D04-4CDC9A12C4A0}"/>
          </ac:picMkLst>
        </pc:picChg>
      </pc:sldChg>
      <pc:sldChg chg="del">
        <pc:chgData name="Shailesh Gajare" userId="bb41917b0238e2f7" providerId="LiveId" clId="{A2BB1FF2-EDDD-4AFD-9645-87AB602BFABE}" dt="2024-11-30T06:16:20.847" v="74" actId="2696"/>
        <pc:sldMkLst>
          <pc:docMk/>
          <pc:sldMk cId="1848322476" sldId="273"/>
        </pc:sldMkLst>
      </pc:sldChg>
      <pc:sldChg chg="modSp add mod">
        <pc:chgData name="Shailesh Gajare" userId="bb41917b0238e2f7" providerId="LiveId" clId="{A2BB1FF2-EDDD-4AFD-9645-87AB602BFABE}" dt="2024-11-30T06:17:54.982" v="92" actId="13926"/>
        <pc:sldMkLst>
          <pc:docMk/>
          <pc:sldMk cId="3419906245" sldId="273"/>
        </pc:sldMkLst>
        <pc:spChg chg="mod">
          <ac:chgData name="Shailesh Gajare" userId="bb41917b0238e2f7" providerId="LiveId" clId="{A2BB1FF2-EDDD-4AFD-9645-87AB602BFABE}" dt="2024-11-30T06:17:15.675" v="84"/>
          <ac:spMkLst>
            <pc:docMk/>
            <pc:sldMk cId="3419906245" sldId="273"/>
            <ac:spMk id="2" creationId="{07C4E2E9-B682-7324-C1E0-2911EEC19FCB}"/>
          </ac:spMkLst>
        </pc:spChg>
        <pc:spChg chg="mod">
          <ac:chgData name="Shailesh Gajare" userId="bb41917b0238e2f7" providerId="LiveId" clId="{A2BB1FF2-EDDD-4AFD-9645-87AB602BFABE}" dt="2024-11-30T06:17:54.982" v="92" actId="13926"/>
          <ac:spMkLst>
            <pc:docMk/>
            <pc:sldMk cId="3419906245" sldId="273"/>
            <ac:spMk id="3" creationId="{0DE8ED29-8121-0BD4-3A11-0F0E3F24ACDB}"/>
          </ac:spMkLst>
        </pc:spChg>
        <pc:spChg chg="mod">
          <ac:chgData name="Shailesh Gajare" userId="bb41917b0238e2f7" providerId="LiveId" clId="{A2BB1FF2-EDDD-4AFD-9645-87AB602BFABE}" dt="2024-11-30T06:16:48.350" v="81"/>
          <ac:spMkLst>
            <pc:docMk/>
            <pc:sldMk cId="3419906245" sldId="273"/>
            <ac:spMk id="4" creationId="{66F6358E-52A4-8559-EC55-64C408035A2C}"/>
          </ac:spMkLst>
        </pc:spChg>
        <pc:spChg chg="mod">
          <ac:chgData name="Shailesh Gajare" userId="bb41917b0238e2f7" providerId="LiveId" clId="{A2BB1FF2-EDDD-4AFD-9645-87AB602BFABE}" dt="2024-11-30T06:17:46.677" v="90" actId="13926"/>
          <ac:spMkLst>
            <pc:docMk/>
            <pc:sldMk cId="3419906245" sldId="273"/>
            <ac:spMk id="6" creationId="{8AA4FEF6-4D58-AA43-901A-8895600401D7}"/>
          </ac:spMkLst>
        </pc:spChg>
      </pc:sldChg>
      <pc:sldChg chg="addSp delSp modSp add mod">
        <pc:chgData name="Shailesh Gajare" userId="bb41917b0238e2f7" providerId="LiveId" clId="{A2BB1FF2-EDDD-4AFD-9645-87AB602BFABE}" dt="2024-11-30T06:22:07.695" v="119"/>
        <pc:sldMkLst>
          <pc:docMk/>
          <pc:sldMk cId="1103693972" sldId="274"/>
        </pc:sldMkLst>
        <pc:spChg chg="del mod">
          <ac:chgData name="Shailesh Gajare" userId="bb41917b0238e2f7" providerId="LiveId" clId="{A2BB1FF2-EDDD-4AFD-9645-87AB602BFABE}" dt="2024-11-30T06:19:04.041" v="105" actId="478"/>
          <ac:spMkLst>
            <pc:docMk/>
            <pc:sldMk cId="1103693972" sldId="274"/>
            <ac:spMk id="2" creationId="{98E226CE-984E-041B-8C00-080A8D8C8086}"/>
          </ac:spMkLst>
        </pc:spChg>
        <pc:spChg chg="mod">
          <ac:chgData name="Shailesh Gajare" userId="bb41917b0238e2f7" providerId="LiveId" clId="{A2BB1FF2-EDDD-4AFD-9645-87AB602BFABE}" dt="2024-11-30T06:21:57.308" v="115"/>
          <ac:spMkLst>
            <pc:docMk/>
            <pc:sldMk cId="1103693972" sldId="274"/>
            <ac:spMk id="3" creationId="{D3F8FA02-10E6-1EC5-86E7-B8C36F438347}"/>
          </ac:spMkLst>
        </pc:spChg>
        <pc:spChg chg="mod">
          <ac:chgData name="Shailesh Gajare" userId="bb41917b0238e2f7" providerId="LiveId" clId="{A2BB1FF2-EDDD-4AFD-9645-87AB602BFABE}" dt="2024-11-30T06:18:37.270" v="101" actId="20577"/>
          <ac:spMkLst>
            <pc:docMk/>
            <pc:sldMk cId="1103693972" sldId="274"/>
            <ac:spMk id="4" creationId="{DF52CE6D-16E6-AB70-8A15-C60F733FD0BA}"/>
          </ac:spMkLst>
        </pc:spChg>
        <pc:spChg chg="del">
          <ac:chgData name="Shailesh Gajare" userId="bb41917b0238e2f7" providerId="LiveId" clId="{A2BB1FF2-EDDD-4AFD-9645-87AB602BFABE}" dt="2024-11-30T06:19:05.912" v="106" actId="478"/>
          <ac:spMkLst>
            <pc:docMk/>
            <pc:sldMk cId="1103693972" sldId="274"/>
            <ac:spMk id="6" creationId="{F959E0DD-1D09-972F-6979-211599198BC2}"/>
          </ac:spMkLst>
        </pc:spChg>
        <pc:spChg chg="add mod">
          <ac:chgData name="Shailesh Gajare" userId="bb41917b0238e2f7" providerId="LiveId" clId="{A2BB1FF2-EDDD-4AFD-9645-87AB602BFABE}" dt="2024-11-30T06:22:07.695" v="119"/>
          <ac:spMkLst>
            <pc:docMk/>
            <pc:sldMk cId="1103693972" sldId="274"/>
            <ac:spMk id="7" creationId="{044B80BF-A381-4E58-8E15-B6DD7488B4EF}"/>
          </ac:spMkLst>
        </pc:spChg>
      </pc:sldChg>
      <pc:sldChg chg="del">
        <pc:chgData name="Shailesh Gajare" userId="bb41917b0238e2f7" providerId="LiveId" clId="{A2BB1FF2-EDDD-4AFD-9645-87AB602BFABE}" dt="2024-11-30T06:16:22.770" v="75" actId="2696"/>
        <pc:sldMkLst>
          <pc:docMk/>
          <pc:sldMk cId="2105846598" sldId="274"/>
        </pc:sldMkLst>
      </pc:sldChg>
      <pc:sldChg chg="del">
        <pc:chgData name="Shailesh Gajare" userId="bb41917b0238e2f7" providerId="LiveId" clId="{A2BB1FF2-EDDD-4AFD-9645-87AB602BFABE}" dt="2024-11-30T06:16:24.687" v="76" actId="2696"/>
        <pc:sldMkLst>
          <pc:docMk/>
          <pc:sldMk cId="119589119" sldId="275"/>
        </pc:sldMkLst>
      </pc:sldChg>
      <pc:sldChg chg="addSp delSp modSp add mod">
        <pc:chgData name="Shailesh Gajare" userId="bb41917b0238e2f7" providerId="LiveId" clId="{A2BB1FF2-EDDD-4AFD-9645-87AB602BFABE}" dt="2024-11-30T06:23:12.889" v="126" actId="1076"/>
        <pc:sldMkLst>
          <pc:docMk/>
          <pc:sldMk cId="442215249" sldId="275"/>
        </pc:sldMkLst>
        <pc:spChg chg="mod">
          <ac:chgData name="Shailesh Gajare" userId="bb41917b0238e2f7" providerId="LiveId" clId="{A2BB1FF2-EDDD-4AFD-9645-87AB602BFABE}" dt="2024-11-30T06:22:53.122" v="123" actId="113"/>
          <ac:spMkLst>
            <pc:docMk/>
            <pc:sldMk cId="442215249" sldId="275"/>
            <ac:spMk id="3" creationId="{06E3523A-3C1D-525D-CAE9-6A739B49BA4C}"/>
          </ac:spMkLst>
        </pc:spChg>
        <pc:spChg chg="mod">
          <ac:chgData name="Shailesh Gajare" userId="bb41917b0238e2f7" providerId="LiveId" clId="{A2BB1FF2-EDDD-4AFD-9645-87AB602BFABE}" dt="2024-11-30T06:22:31.089" v="121"/>
          <ac:spMkLst>
            <pc:docMk/>
            <pc:sldMk cId="442215249" sldId="275"/>
            <ac:spMk id="4" creationId="{6C4D9E01-5EE7-C55B-BB78-7A8AE3F0A1E2}"/>
          </ac:spMkLst>
        </pc:spChg>
        <pc:spChg chg="add mod">
          <ac:chgData name="Shailesh Gajare" userId="bb41917b0238e2f7" providerId="LiveId" clId="{A2BB1FF2-EDDD-4AFD-9645-87AB602BFABE}" dt="2024-11-30T06:23:12.889" v="126" actId="1076"/>
          <ac:spMkLst>
            <pc:docMk/>
            <pc:sldMk cId="442215249" sldId="275"/>
            <ac:spMk id="5" creationId="{EB80FA4F-A349-B8B6-33A8-5A282418E562}"/>
          </ac:spMkLst>
        </pc:spChg>
        <pc:spChg chg="del">
          <ac:chgData name="Shailesh Gajare" userId="bb41917b0238e2f7" providerId="LiveId" clId="{A2BB1FF2-EDDD-4AFD-9645-87AB602BFABE}" dt="2024-11-30T06:23:01.305" v="124" actId="478"/>
          <ac:spMkLst>
            <pc:docMk/>
            <pc:sldMk cId="442215249" sldId="275"/>
            <ac:spMk id="7" creationId="{52251A47-824D-B381-656A-A3DDA2C0B506}"/>
          </ac:spMkLst>
        </pc:spChg>
      </pc:sldChg>
      <pc:sldChg chg="del">
        <pc:chgData name="Shailesh Gajare" userId="bb41917b0238e2f7" providerId="LiveId" clId="{A2BB1FF2-EDDD-4AFD-9645-87AB602BFABE}" dt="2024-11-30T06:16:26.970" v="77" actId="2696"/>
        <pc:sldMkLst>
          <pc:docMk/>
          <pc:sldMk cId="39748904" sldId="276"/>
        </pc:sldMkLst>
      </pc:sldChg>
      <pc:sldChg chg="addSp delSp modSp add mod">
        <pc:chgData name="Shailesh Gajare" userId="bb41917b0238e2f7" providerId="LiveId" clId="{A2BB1FF2-EDDD-4AFD-9645-87AB602BFABE}" dt="2024-11-30T06:25:09.951" v="143" actId="113"/>
        <pc:sldMkLst>
          <pc:docMk/>
          <pc:sldMk cId="605311909" sldId="276"/>
        </pc:sldMkLst>
        <pc:spChg chg="add mod">
          <ac:chgData name="Shailesh Gajare" userId="bb41917b0238e2f7" providerId="LiveId" clId="{A2BB1FF2-EDDD-4AFD-9645-87AB602BFABE}" dt="2024-11-30T06:24:46.472" v="137"/>
          <ac:spMkLst>
            <pc:docMk/>
            <pc:sldMk cId="605311909" sldId="276"/>
            <ac:spMk id="2" creationId="{56D1D557-5EE3-B4FF-130A-72D6E52C6F7E}"/>
          </ac:spMkLst>
        </pc:spChg>
        <pc:spChg chg="mod">
          <ac:chgData name="Shailesh Gajare" userId="bb41917b0238e2f7" providerId="LiveId" clId="{A2BB1FF2-EDDD-4AFD-9645-87AB602BFABE}" dt="2024-11-30T06:24:29.851" v="134" actId="12"/>
          <ac:spMkLst>
            <pc:docMk/>
            <pc:sldMk cId="605311909" sldId="276"/>
            <ac:spMk id="3" creationId="{695574CE-2D2A-29BB-F453-4792E3BC5EB5}"/>
          </ac:spMkLst>
        </pc:spChg>
        <pc:spChg chg="mod">
          <ac:chgData name="Shailesh Gajare" userId="bb41917b0238e2f7" providerId="LiveId" clId="{A2BB1FF2-EDDD-4AFD-9645-87AB602BFABE}" dt="2024-11-30T06:23:40.432" v="130"/>
          <ac:spMkLst>
            <pc:docMk/>
            <pc:sldMk cId="605311909" sldId="276"/>
            <ac:spMk id="4" creationId="{54E697CC-B1FD-BE19-FCE7-00122EDE748E}"/>
          </ac:spMkLst>
        </pc:spChg>
        <pc:spChg chg="del">
          <ac:chgData name="Shailesh Gajare" userId="bb41917b0238e2f7" providerId="LiveId" clId="{A2BB1FF2-EDDD-4AFD-9645-87AB602BFABE}" dt="2024-11-30T06:24:24.018" v="131" actId="478"/>
          <ac:spMkLst>
            <pc:docMk/>
            <pc:sldMk cId="605311909" sldId="276"/>
            <ac:spMk id="5" creationId="{FF3267A3-17FF-937D-45A4-D68803C86D33}"/>
          </ac:spMkLst>
        </pc:spChg>
        <pc:spChg chg="add mod">
          <ac:chgData name="Shailesh Gajare" userId="bb41917b0238e2f7" providerId="LiveId" clId="{A2BB1FF2-EDDD-4AFD-9645-87AB602BFABE}" dt="2024-11-30T06:25:09.951" v="143" actId="113"/>
          <ac:spMkLst>
            <pc:docMk/>
            <pc:sldMk cId="605311909" sldId="276"/>
            <ac:spMk id="7" creationId="{214EC074-957C-FE24-3FC1-5CF42BD42BE4}"/>
          </ac:spMkLst>
        </pc:spChg>
      </pc:sldChg>
      <pc:sldChg chg="addSp delSp modSp add mod">
        <pc:chgData name="Shailesh Gajare" userId="bb41917b0238e2f7" providerId="LiveId" clId="{A2BB1FF2-EDDD-4AFD-9645-87AB602BFABE}" dt="2024-11-30T06:28:00.002" v="161" actId="1076"/>
        <pc:sldMkLst>
          <pc:docMk/>
          <pc:sldMk cId="508309595" sldId="277"/>
        </pc:sldMkLst>
        <pc:spChg chg="mod">
          <ac:chgData name="Shailesh Gajare" userId="bb41917b0238e2f7" providerId="LiveId" clId="{A2BB1FF2-EDDD-4AFD-9645-87AB602BFABE}" dt="2024-11-30T06:27:41.312" v="157" actId="20577"/>
          <ac:spMkLst>
            <pc:docMk/>
            <pc:sldMk cId="508309595" sldId="277"/>
            <ac:spMk id="2" creationId="{56B8DC5A-2C09-F879-3CD0-9BE5ECBD77A6}"/>
          </ac:spMkLst>
        </pc:spChg>
        <pc:spChg chg="mod">
          <ac:chgData name="Shailesh Gajare" userId="bb41917b0238e2f7" providerId="LiveId" clId="{A2BB1FF2-EDDD-4AFD-9645-87AB602BFABE}" dt="2024-11-30T06:25:30.150" v="145"/>
          <ac:spMkLst>
            <pc:docMk/>
            <pc:sldMk cId="508309595" sldId="277"/>
            <ac:spMk id="4" creationId="{8521F3BD-F106-E4B4-F48E-B0ABECE8B080}"/>
          </ac:spMkLst>
        </pc:spChg>
        <pc:spChg chg="add del mod">
          <ac:chgData name="Shailesh Gajare" userId="bb41917b0238e2f7" providerId="LiveId" clId="{A2BB1FF2-EDDD-4AFD-9645-87AB602BFABE}" dt="2024-11-30T06:26:17.677" v="148" actId="478"/>
          <ac:spMkLst>
            <pc:docMk/>
            <pc:sldMk cId="508309595" sldId="277"/>
            <ac:spMk id="5" creationId="{AF12E851-6C97-552A-EFA7-525C42F9197C}"/>
          </ac:spMkLst>
        </pc:spChg>
        <pc:spChg chg="mod">
          <ac:chgData name="Shailesh Gajare" userId="bb41917b0238e2f7" providerId="LiveId" clId="{A2BB1FF2-EDDD-4AFD-9645-87AB602BFABE}" dt="2024-11-30T06:28:00.002" v="161" actId="1076"/>
          <ac:spMkLst>
            <pc:docMk/>
            <pc:sldMk cId="508309595" sldId="277"/>
            <ac:spMk id="7" creationId="{3810D198-C82A-3519-E756-DD39E8C457C9}"/>
          </ac:spMkLst>
        </pc:spChg>
      </pc:sldChg>
      <pc:sldChg chg="del">
        <pc:chgData name="Shailesh Gajare" userId="bb41917b0238e2f7" providerId="LiveId" clId="{A2BB1FF2-EDDD-4AFD-9645-87AB602BFABE}" dt="2024-11-30T06:16:29.320" v="78" actId="2696"/>
        <pc:sldMkLst>
          <pc:docMk/>
          <pc:sldMk cId="1458047748" sldId="277"/>
        </pc:sldMkLst>
      </pc:sldChg>
      <pc:sldChg chg="del">
        <pc:chgData name="Shailesh Gajare" userId="bb41917b0238e2f7" providerId="LiveId" clId="{A2BB1FF2-EDDD-4AFD-9645-87AB602BFABE}" dt="2024-11-30T06:16:32.064" v="79" actId="2696"/>
        <pc:sldMkLst>
          <pc:docMk/>
          <pc:sldMk cId="356185102" sldId="278"/>
        </pc:sldMkLst>
      </pc:sldChg>
      <pc:sldChg chg="add del">
        <pc:chgData name="Shailesh Gajare" userId="bb41917b0238e2f7" providerId="LiveId" clId="{A2BB1FF2-EDDD-4AFD-9645-87AB602BFABE}" dt="2024-11-30T06:28:32.191" v="164" actId="2696"/>
        <pc:sldMkLst>
          <pc:docMk/>
          <pc:sldMk cId="2399979394"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4887-CB70-2558-4DDA-418FE0A04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39895B-CD74-774D-6860-4C2238D4A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B8820C-8A83-911F-4B0B-56EBF1782C0D}"/>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A8780D4A-1F2F-1A46-56EA-7F1D0A621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6D359-C68A-87DC-54F3-B8A805B6809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4137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B8E6-EC9C-203D-E8CC-0D7E452B8B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88D8E4-EEAF-B157-753C-9E0CA7161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9C289-6ACF-3604-9C6F-E6E62441BA3D}"/>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E60D3327-1E91-DB72-1234-34A4EC1DD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A9BCA-5CA6-698D-7770-D8B806C8744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6207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AC7FD-76FB-2736-DE44-60E20F58AF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E6E02-1AC4-9B7E-6153-8D690A1B7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77884-B875-EEA3-EE0D-9CCB582AD8FF}"/>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C1ABD2B5-8C63-28E3-54A5-F2C1360E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C7717-E8B3-F1F9-3321-781357339EB8}"/>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5750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164B-04A6-388A-549A-D5431F531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DEFB27-7674-E7C0-5208-74643A91A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FB268-DF12-61BF-E7A4-F43DC12D0FF3}"/>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2830DB2D-3117-1E80-1C99-EEAA69B6A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DFBA2-8A41-3973-EDCE-84C3D2728E8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0993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A3C0-A85B-B5C9-7C87-FCFC16DAC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38696B-FD3A-4903-4F66-E09141FCE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96B03-BCCF-D529-CE18-34265F4E7DB6}"/>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6D625736-9073-AE10-7049-5A7C60C69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BA2EA-AE21-C572-2858-80EDC8C62CBF}"/>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6078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046-61D7-39E9-E486-D0679CF838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CCAE7-DA41-90E6-6733-AF932BE1C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960B95-2532-1406-DE07-835E4A751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EAF782-BA6E-500F-4B34-A331514DA2D6}"/>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E7CCC52D-EAD0-E9FC-A9FD-A939DB368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B0DBC-7C52-D24F-8353-4975D1372E0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836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1B1C-1294-D619-E081-CECF6BBC05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8BE438-DA46-DC91-A29A-5EBFE25AB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8D408-B75C-7E80-E9C4-61AA6F367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CF958-0A7B-C499-9619-C7200D248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1C6A3-5F2C-A4EE-C2F6-2CC8137010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123897-7D8B-B627-2FC2-84AC8407A915}"/>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8" name="Footer Placeholder 7">
            <a:extLst>
              <a:ext uri="{FF2B5EF4-FFF2-40B4-BE49-F238E27FC236}">
                <a16:creationId xmlns:a16="http://schemas.microsoft.com/office/drawing/2014/main" id="{6EC42053-A8FE-3DAB-582F-A0FA07136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A3FCE-6D88-94E6-4566-B5B579D8630D}"/>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58482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55DF-8013-B7CD-7EE8-8C74AD178A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FD0510-85C8-902D-5724-F44F5784ADDB}"/>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4" name="Footer Placeholder 3">
            <a:extLst>
              <a:ext uri="{FF2B5EF4-FFF2-40B4-BE49-F238E27FC236}">
                <a16:creationId xmlns:a16="http://schemas.microsoft.com/office/drawing/2014/main" id="{EFBD5D95-D462-AFA2-7029-FC9FF1F92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46B83-7181-F9D3-C470-AFDD1A1272E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309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FC426-F404-BA4F-A752-934DBE0B173C}"/>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3" name="Footer Placeholder 2">
            <a:extLst>
              <a:ext uri="{FF2B5EF4-FFF2-40B4-BE49-F238E27FC236}">
                <a16:creationId xmlns:a16="http://schemas.microsoft.com/office/drawing/2014/main" id="{52D71B2F-FAD9-38F2-DD5E-9F6FBCAD8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BE0E0-F690-FBAE-3CB0-9EA9A4BE2712}"/>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818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B5A7-4CF8-494F-3902-FCC024033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B5DE14-3F6E-1CF5-7342-20B2AE8D9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6B5967-D82C-E0BF-AD31-9073AE8C4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089BF-212A-E4F8-9178-6B8CA1AEE987}"/>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315FF4B2-5B25-127D-7294-6A333B7AF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17AF4-819E-0A52-C8AF-4FED7D4E54E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4514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25F1-E394-55D6-DED2-A98A96988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C361A-5F5E-BFB3-EDC8-142ECDDC6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DEE4A4-B101-0D66-851A-1D37BE8E6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0A7C7-C7AF-C291-8E5B-BB891E9A81B3}"/>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CFA8FFBF-25F5-8423-67D7-E06851750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6D8B8-AAEB-FA8A-F60E-F6C4E068C0A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2721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3FF60-19D4-722E-AAC0-FDCEC92AF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D61D9F-BC46-C0A5-CC6A-AA6B23424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C68C3-BCD4-E007-E266-4316CE723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11/30/2024</a:t>
            </a:fld>
            <a:endParaRPr lang="en-US" dirty="0"/>
          </a:p>
        </p:txBody>
      </p:sp>
      <p:sp>
        <p:nvSpPr>
          <p:cNvPr id="5" name="Footer Placeholder 4">
            <a:extLst>
              <a:ext uri="{FF2B5EF4-FFF2-40B4-BE49-F238E27FC236}">
                <a16:creationId xmlns:a16="http://schemas.microsoft.com/office/drawing/2014/main" id="{624F9E8A-9D19-0565-AD3D-FF09B548A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7E9B194-9039-29EB-795E-CE933B53D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21943579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7BF7C7-C8BD-4DDD-888B-063E53F09DC2}"/>
              </a:ext>
            </a:extLst>
          </p:cNvPr>
          <p:cNvSpPr txBox="1"/>
          <p:nvPr/>
        </p:nvSpPr>
        <p:spPr>
          <a:xfrm>
            <a:off x="227437" y="2223040"/>
            <a:ext cx="10714592" cy="2123658"/>
          </a:xfrm>
          <a:prstGeom prst="rect">
            <a:avLst/>
          </a:prstGeom>
          <a:noFill/>
        </p:spPr>
        <p:txBody>
          <a:bodyPr wrap="square">
            <a:spAutoFit/>
          </a:bodyPr>
          <a:lstStyle/>
          <a:p>
            <a:pPr algn="ctr"/>
            <a:r>
              <a:rPr lang="en-US" sz="6600" b="1" dirty="0">
                <a:solidFill>
                  <a:schemeClr val="tx2"/>
                </a:solidFill>
              </a:rPr>
              <a:t>Top 7 Best PHP Interview Questions and Answers</a:t>
            </a:r>
          </a:p>
        </p:txBody>
      </p:sp>
      <p:sp>
        <p:nvSpPr>
          <p:cNvPr id="2" name="TextBox 1">
            <a:extLst>
              <a:ext uri="{FF2B5EF4-FFF2-40B4-BE49-F238E27FC236}">
                <a16:creationId xmlns:a16="http://schemas.microsoft.com/office/drawing/2014/main" id="{F46BB396-7C90-5A99-D1BA-A4E0E24CA4EC}"/>
              </a:ext>
            </a:extLst>
          </p:cNvPr>
          <p:cNvSpPr txBox="1"/>
          <p:nvPr/>
        </p:nvSpPr>
        <p:spPr>
          <a:xfrm>
            <a:off x="-242122" y="508413"/>
            <a:ext cx="12241465" cy="830997"/>
          </a:xfrm>
          <a:prstGeom prst="rect">
            <a:avLst/>
          </a:prstGeom>
          <a:noFill/>
        </p:spPr>
        <p:txBody>
          <a:bodyPr wrap="square">
            <a:spAutoFit/>
          </a:bodyPr>
          <a:lstStyle/>
          <a:p>
            <a:pPr algn="ctr"/>
            <a:r>
              <a:rPr lang="en-US" sz="4800" b="1" dirty="0">
                <a:solidFill>
                  <a:schemeClr val="accent5">
                    <a:lumMod val="20000"/>
                    <a:lumOff val="80000"/>
                  </a:schemeClr>
                </a:solidFill>
                <a:highlight>
                  <a:srgbClr val="000000"/>
                </a:highlight>
              </a:rPr>
              <a:t>P</a:t>
            </a:r>
            <a:r>
              <a:rPr lang="en-IN" sz="4800" b="1" dirty="0">
                <a:solidFill>
                  <a:schemeClr val="accent5">
                    <a:lumMod val="20000"/>
                    <a:lumOff val="80000"/>
                  </a:schemeClr>
                </a:solidFill>
                <a:highlight>
                  <a:srgbClr val="000000"/>
                </a:highlight>
              </a:rPr>
              <a:t>HP Developer</a:t>
            </a:r>
            <a:endParaRPr lang="en-US" sz="4800" b="1" dirty="0">
              <a:solidFill>
                <a:schemeClr val="accent5">
                  <a:lumMod val="20000"/>
                  <a:lumOff val="80000"/>
                </a:schemeClr>
              </a:solidFill>
              <a:highlight>
                <a:srgbClr val="000000"/>
              </a:highlight>
            </a:endParaRPr>
          </a:p>
        </p:txBody>
      </p:sp>
    </p:spTree>
    <p:extLst>
      <p:ext uri="{BB962C8B-B14F-4D97-AF65-F5344CB8AC3E}">
        <p14:creationId xmlns:p14="http://schemas.microsoft.com/office/powerpoint/2010/main" val="296565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A4F548-3A37-4A42-AA6C-56736460937D}"/>
              </a:ext>
            </a:extLst>
          </p:cNvPr>
          <p:cNvSpPr txBox="1"/>
          <p:nvPr/>
        </p:nvSpPr>
        <p:spPr>
          <a:xfrm>
            <a:off x="403722" y="479702"/>
            <a:ext cx="11354082" cy="523220"/>
          </a:xfrm>
          <a:prstGeom prst="rect">
            <a:avLst/>
          </a:prstGeom>
          <a:noFill/>
        </p:spPr>
        <p:txBody>
          <a:bodyPr wrap="square">
            <a:spAutoFit/>
          </a:bodyPr>
          <a:lstStyle/>
          <a:p>
            <a:r>
              <a:rPr lang="en-IN" sz="2800" b="1" dirty="0">
                <a:solidFill>
                  <a:schemeClr val="tx2"/>
                </a:solidFill>
              </a:rPr>
              <a:t>1. What is PHP?</a:t>
            </a:r>
            <a:endParaRPr lang="en-US" sz="2800" b="1" dirty="0">
              <a:solidFill>
                <a:schemeClr val="tx2"/>
              </a:solidFill>
            </a:endParaRPr>
          </a:p>
        </p:txBody>
      </p:sp>
      <p:sp>
        <p:nvSpPr>
          <p:cNvPr id="3" name="TextBox 2">
            <a:extLst>
              <a:ext uri="{FF2B5EF4-FFF2-40B4-BE49-F238E27FC236}">
                <a16:creationId xmlns:a16="http://schemas.microsoft.com/office/drawing/2014/main" id="{23AB833C-CF78-E514-37FF-FEC62EF4022D}"/>
              </a:ext>
            </a:extLst>
          </p:cNvPr>
          <p:cNvSpPr txBox="1"/>
          <p:nvPr/>
        </p:nvSpPr>
        <p:spPr>
          <a:xfrm>
            <a:off x="597379" y="1344139"/>
            <a:ext cx="10435806" cy="1200329"/>
          </a:xfrm>
          <a:prstGeom prst="rect">
            <a:avLst/>
          </a:prstGeom>
          <a:noFill/>
        </p:spPr>
        <p:txBody>
          <a:bodyPr wrap="square">
            <a:spAutoFit/>
          </a:bodyPr>
          <a:lstStyle/>
          <a:p>
            <a:r>
              <a:rPr lang="en-US" dirty="0"/>
              <a:t>Answer: PHP (Hypertext Preprocessor) is a popular general-purpose scripting language especially suited for web development. It is used to create dynamic web pages, and it can interact with databases, handle forms, and manage sessions, among other functionalities. PHP is server-side, meaning that the code is executed on the server and the result is sent to the browser.</a:t>
            </a:r>
            <a:endParaRPr lang="en-IN" dirty="0"/>
          </a:p>
        </p:txBody>
      </p:sp>
      <p:sp>
        <p:nvSpPr>
          <p:cNvPr id="2" name="TextBox 1">
            <a:extLst>
              <a:ext uri="{FF2B5EF4-FFF2-40B4-BE49-F238E27FC236}">
                <a16:creationId xmlns:a16="http://schemas.microsoft.com/office/drawing/2014/main" id="{D2F9BF8F-D732-A3F5-4258-558AEFA870D1}"/>
              </a:ext>
            </a:extLst>
          </p:cNvPr>
          <p:cNvSpPr txBox="1"/>
          <p:nvPr/>
        </p:nvSpPr>
        <p:spPr>
          <a:xfrm>
            <a:off x="403722" y="2885685"/>
            <a:ext cx="11354082" cy="523220"/>
          </a:xfrm>
          <a:prstGeom prst="rect">
            <a:avLst/>
          </a:prstGeom>
          <a:noFill/>
        </p:spPr>
        <p:txBody>
          <a:bodyPr wrap="square">
            <a:spAutoFit/>
          </a:bodyPr>
          <a:lstStyle/>
          <a:p>
            <a:r>
              <a:rPr lang="en-US" sz="2800" b="1" dirty="0">
                <a:solidFill>
                  <a:schemeClr val="tx2"/>
                </a:solidFill>
              </a:rPr>
              <a:t>2. What are the different types of errors in PHP?</a:t>
            </a:r>
          </a:p>
        </p:txBody>
      </p:sp>
      <p:sp>
        <p:nvSpPr>
          <p:cNvPr id="6" name="TextBox 5">
            <a:extLst>
              <a:ext uri="{FF2B5EF4-FFF2-40B4-BE49-F238E27FC236}">
                <a16:creationId xmlns:a16="http://schemas.microsoft.com/office/drawing/2014/main" id="{7C6B1C77-F171-150E-8FC3-C445D1D0CC5B}"/>
              </a:ext>
            </a:extLst>
          </p:cNvPr>
          <p:cNvSpPr txBox="1"/>
          <p:nvPr/>
        </p:nvSpPr>
        <p:spPr>
          <a:xfrm>
            <a:off x="403722" y="3482536"/>
            <a:ext cx="10936138" cy="203132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dirty="0"/>
              <a:t>Parse Errors (Syntax Errors): Occurs when the code doesn't follow PHP's syntax rules.</a:t>
            </a:r>
          </a:p>
          <a:p>
            <a:pPr marL="285750" indent="-285750">
              <a:buFont typeface="Arial" panose="020B0604020202020204" pitchFamily="34" charset="0"/>
              <a:buChar char="•"/>
            </a:pPr>
            <a:r>
              <a:rPr lang="en-IN" dirty="0"/>
              <a:t>Fatal Errors: These errors occur when PHP cannot execute a particular part of the code (e.g., calling a non-existing function).</a:t>
            </a:r>
          </a:p>
          <a:p>
            <a:pPr marL="285750" indent="-285750">
              <a:buFont typeface="Arial" panose="020B0604020202020204" pitchFamily="34" charset="0"/>
              <a:buChar char="•"/>
            </a:pPr>
            <a:r>
              <a:rPr lang="en-IN" dirty="0"/>
              <a:t>Warning Errors: These are less serious issues. They will not stop the script execution but indicate a problem (e.g., including a non-existent file).</a:t>
            </a:r>
          </a:p>
          <a:p>
            <a:pPr marL="285750" indent="-285750">
              <a:buFont typeface="Arial" panose="020B0604020202020204" pitchFamily="34" charset="0"/>
              <a:buChar char="•"/>
            </a:pPr>
            <a:r>
              <a:rPr lang="en-IN" dirty="0"/>
              <a:t>Notice Errors: These are used for minor issues or non-critical errors (e.g., accessing an undefined variable).</a:t>
            </a:r>
          </a:p>
        </p:txBody>
      </p:sp>
    </p:spTree>
    <p:extLst>
      <p:ext uri="{BB962C8B-B14F-4D97-AF65-F5344CB8AC3E}">
        <p14:creationId xmlns:p14="http://schemas.microsoft.com/office/powerpoint/2010/main" val="46749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CF894F-641E-2C02-C25A-44D4F5B34D8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6F6358E-52A4-8559-EC55-64C408035A2C}"/>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tx2"/>
                </a:solidFill>
              </a:rPr>
              <a:t>3. What is the difference between == and === in PHP?</a:t>
            </a:r>
          </a:p>
        </p:txBody>
      </p:sp>
      <p:sp>
        <p:nvSpPr>
          <p:cNvPr id="3" name="TextBox 2">
            <a:extLst>
              <a:ext uri="{FF2B5EF4-FFF2-40B4-BE49-F238E27FC236}">
                <a16:creationId xmlns:a16="http://schemas.microsoft.com/office/drawing/2014/main" id="{0DE8ED29-8121-0BD4-3A11-0F0E3F24ACDB}"/>
              </a:ext>
            </a:extLst>
          </p:cNvPr>
          <p:cNvSpPr txBox="1"/>
          <p:nvPr/>
        </p:nvSpPr>
        <p:spPr>
          <a:xfrm>
            <a:off x="597379" y="1344139"/>
            <a:ext cx="10435806" cy="1477328"/>
          </a:xfrm>
          <a:prstGeom prst="rect">
            <a:avLst/>
          </a:prstGeom>
          <a:noFill/>
        </p:spPr>
        <p:txBody>
          <a:bodyPr wrap="square">
            <a:spAutoFit/>
          </a:bodyPr>
          <a:lstStyle/>
          <a:p>
            <a:r>
              <a:rPr lang="en-US" dirty="0">
                <a:highlight>
                  <a:srgbClr val="00FFFF"/>
                </a:highlight>
              </a:rPr>
              <a:t>== (Loose comparison): </a:t>
            </a:r>
            <a:r>
              <a:rPr lang="en-US" dirty="0"/>
              <a:t>This operator checks equality of values but ignores the data type. It performs type conversion if the data types are different.</a:t>
            </a:r>
          </a:p>
          <a:p>
            <a:endParaRPr lang="en-US" dirty="0"/>
          </a:p>
          <a:p>
            <a:r>
              <a:rPr lang="en-US" dirty="0">
                <a:highlight>
                  <a:srgbClr val="00FFFF"/>
                </a:highlight>
              </a:rPr>
              <a:t>=== (Strict comparison): </a:t>
            </a:r>
            <a:r>
              <a:rPr lang="en-US" dirty="0"/>
              <a:t>This operator checks both the value and the data type. No type conversion is performed.</a:t>
            </a:r>
            <a:endParaRPr lang="en-IN" dirty="0"/>
          </a:p>
        </p:txBody>
      </p:sp>
      <p:sp>
        <p:nvSpPr>
          <p:cNvPr id="2" name="TextBox 1">
            <a:extLst>
              <a:ext uri="{FF2B5EF4-FFF2-40B4-BE49-F238E27FC236}">
                <a16:creationId xmlns:a16="http://schemas.microsoft.com/office/drawing/2014/main" id="{07C4E2E9-B682-7324-C1E0-2911EEC19FCB}"/>
              </a:ext>
            </a:extLst>
          </p:cNvPr>
          <p:cNvSpPr txBox="1"/>
          <p:nvPr/>
        </p:nvSpPr>
        <p:spPr>
          <a:xfrm>
            <a:off x="403722" y="2885685"/>
            <a:ext cx="11354082" cy="523220"/>
          </a:xfrm>
          <a:prstGeom prst="rect">
            <a:avLst/>
          </a:prstGeom>
          <a:noFill/>
        </p:spPr>
        <p:txBody>
          <a:bodyPr wrap="square">
            <a:spAutoFit/>
          </a:bodyPr>
          <a:lstStyle/>
          <a:p>
            <a:r>
              <a:rPr lang="en-US" sz="2800" b="1" dirty="0">
                <a:solidFill>
                  <a:schemeClr val="tx2"/>
                </a:solidFill>
              </a:rPr>
              <a:t>4. What is the difference between include() and require() in PHP?</a:t>
            </a:r>
          </a:p>
        </p:txBody>
      </p:sp>
      <p:sp>
        <p:nvSpPr>
          <p:cNvPr id="6" name="TextBox 5">
            <a:extLst>
              <a:ext uri="{FF2B5EF4-FFF2-40B4-BE49-F238E27FC236}">
                <a16:creationId xmlns:a16="http://schemas.microsoft.com/office/drawing/2014/main" id="{8AA4FEF6-4D58-AA43-901A-8895600401D7}"/>
              </a:ext>
            </a:extLst>
          </p:cNvPr>
          <p:cNvSpPr txBox="1"/>
          <p:nvPr/>
        </p:nvSpPr>
        <p:spPr>
          <a:xfrm>
            <a:off x="403722" y="3473123"/>
            <a:ext cx="10936138" cy="1122743"/>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highlight>
                  <a:srgbClr val="00FFFF"/>
                </a:highlight>
              </a:rPr>
              <a:t>include(): </a:t>
            </a:r>
            <a:r>
              <a:rPr lang="en-US" dirty="0"/>
              <a:t>If the specified file is not found, it will give a warning but the script will continue executing.</a:t>
            </a:r>
          </a:p>
          <a:p>
            <a:pPr marL="285750" indent="-285750">
              <a:lnSpc>
                <a:spcPct val="200000"/>
              </a:lnSpc>
              <a:buFont typeface="Arial" panose="020B0604020202020204" pitchFamily="34" charset="0"/>
              <a:buChar char="•"/>
            </a:pPr>
            <a:r>
              <a:rPr lang="en-US" dirty="0">
                <a:highlight>
                  <a:srgbClr val="00FFFF"/>
                </a:highlight>
              </a:rPr>
              <a:t>require(): </a:t>
            </a:r>
            <a:r>
              <a:rPr lang="en-US" dirty="0"/>
              <a:t>If the specified file is not found, it will give a fatal error and stop the execution of the script.</a:t>
            </a:r>
            <a:endParaRPr lang="en-IN" dirty="0"/>
          </a:p>
        </p:txBody>
      </p:sp>
    </p:spTree>
    <p:extLst>
      <p:ext uri="{BB962C8B-B14F-4D97-AF65-F5344CB8AC3E}">
        <p14:creationId xmlns:p14="http://schemas.microsoft.com/office/powerpoint/2010/main" val="341990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4441B6-C5F0-DD2F-5118-3EB69252C75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52CE6D-16E6-AB70-8A15-C60F733FD0BA}"/>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tx2"/>
                </a:solidFill>
              </a:rPr>
              <a:t>5. What is a session in PHP, and how is it different from a cookie?</a:t>
            </a:r>
          </a:p>
        </p:txBody>
      </p:sp>
      <p:sp>
        <p:nvSpPr>
          <p:cNvPr id="3" name="TextBox 2">
            <a:extLst>
              <a:ext uri="{FF2B5EF4-FFF2-40B4-BE49-F238E27FC236}">
                <a16:creationId xmlns:a16="http://schemas.microsoft.com/office/drawing/2014/main" id="{D3F8FA02-10E6-1EC5-86E7-B8C36F438347}"/>
              </a:ext>
            </a:extLst>
          </p:cNvPr>
          <p:cNvSpPr txBox="1"/>
          <p:nvPr/>
        </p:nvSpPr>
        <p:spPr>
          <a:xfrm>
            <a:off x="597379" y="1344139"/>
            <a:ext cx="10435806" cy="2031325"/>
          </a:xfrm>
          <a:prstGeom prst="rect">
            <a:avLst/>
          </a:prstGeom>
          <a:noFill/>
        </p:spPr>
        <p:txBody>
          <a:bodyPr wrap="square">
            <a:spAutoFit/>
          </a:bodyPr>
          <a:lstStyle/>
          <a:p>
            <a:r>
              <a:rPr lang="en-US" b="1" dirty="0"/>
              <a:t>Session: </a:t>
            </a:r>
            <a:r>
              <a:rPr lang="en-US" dirty="0"/>
              <a:t>A session stores user information on the server side. Session data is stored on the server and a session ID is sent to the client in the form of a cookie. It is usually used for storing user login details or other sensitive data.</a:t>
            </a:r>
          </a:p>
          <a:p>
            <a:endParaRPr lang="en-US" dirty="0"/>
          </a:p>
          <a:p>
            <a:r>
              <a:rPr lang="en-US" dirty="0" err="1"/>
              <a:t>session_start</a:t>
            </a:r>
            <a:r>
              <a:rPr lang="en-US" dirty="0"/>
              <a:t>();</a:t>
            </a:r>
          </a:p>
          <a:p>
            <a:r>
              <a:rPr lang="en-US" dirty="0"/>
              <a:t>$_SESSION['user'] = '</a:t>
            </a:r>
            <a:r>
              <a:rPr lang="en-US" dirty="0" err="1"/>
              <a:t>JohnDoe</a:t>
            </a:r>
            <a:r>
              <a:rPr lang="en-US" dirty="0"/>
              <a:t>';</a:t>
            </a:r>
          </a:p>
          <a:p>
            <a:endParaRPr lang="en-IN" dirty="0"/>
          </a:p>
        </p:txBody>
      </p:sp>
      <p:sp>
        <p:nvSpPr>
          <p:cNvPr id="7" name="TextBox 6">
            <a:extLst>
              <a:ext uri="{FF2B5EF4-FFF2-40B4-BE49-F238E27FC236}">
                <a16:creationId xmlns:a16="http://schemas.microsoft.com/office/drawing/2014/main" id="{044B80BF-A381-4E58-8E15-B6DD7488B4EF}"/>
              </a:ext>
            </a:extLst>
          </p:cNvPr>
          <p:cNvSpPr txBox="1"/>
          <p:nvPr/>
        </p:nvSpPr>
        <p:spPr>
          <a:xfrm>
            <a:off x="597379" y="3557592"/>
            <a:ext cx="10849873" cy="1477328"/>
          </a:xfrm>
          <a:prstGeom prst="rect">
            <a:avLst/>
          </a:prstGeom>
          <a:noFill/>
        </p:spPr>
        <p:txBody>
          <a:bodyPr wrap="square">
            <a:spAutoFit/>
          </a:bodyPr>
          <a:lstStyle/>
          <a:p>
            <a:r>
              <a:rPr lang="en-US" b="1" dirty="0"/>
              <a:t>Cookie</a:t>
            </a:r>
            <a:r>
              <a:rPr lang="en-US" dirty="0"/>
              <a:t>: A cookie is a small file stored on the client’s machine. It stores data in the client browser and can be accessed via the client. Cookies are commonly used to store user preferences or non-sensitive information.</a:t>
            </a:r>
          </a:p>
          <a:p>
            <a:endParaRPr lang="en-US" dirty="0"/>
          </a:p>
          <a:p>
            <a:r>
              <a:rPr lang="en-US" dirty="0" err="1"/>
              <a:t>setcookie</a:t>
            </a:r>
            <a:r>
              <a:rPr lang="en-US" dirty="0"/>
              <a:t>('user', '</a:t>
            </a:r>
            <a:r>
              <a:rPr lang="en-US" dirty="0" err="1"/>
              <a:t>JohnDoe</a:t>
            </a:r>
            <a:r>
              <a:rPr lang="en-US" dirty="0"/>
              <a:t>', time() + 3600);  // cookie expires in 1 hour</a:t>
            </a:r>
          </a:p>
          <a:p>
            <a:endParaRPr lang="en-IN" dirty="0"/>
          </a:p>
        </p:txBody>
      </p:sp>
    </p:spTree>
    <p:extLst>
      <p:ext uri="{BB962C8B-B14F-4D97-AF65-F5344CB8AC3E}">
        <p14:creationId xmlns:p14="http://schemas.microsoft.com/office/powerpoint/2010/main" val="110369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C4714B-C3C7-F60B-6044-A7012722481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C4D9E01-5EE7-C55B-BB78-7A8AE3F0A1E2}"/>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tx2"/>
                </a:solidFill>
              </a:rPr>
              <a:t>6. What is the use of the header() function in PHP?</a:t>
            </a:r>
          </a:p>
        </p:txBody>
      </p:sp>
      <p:sp>
        <p:nvSpPr>
          <p:cNvPr id="3" name="TextBox 2">
            <a:extLst>
              <a:ext uri="{FF2B5EF4-FFF2-40B4-BE49-F238E27FC236}">
                <a16:creationId xmlns:a16="http://schemas.microsoft.com/office/drawing/2014/main" id="{06E3523A-3C1D-525D-CAE9-6A739B49BA4C}"/>
              </a:ext>
            </a:extLst>
          </p:cNvPr>
          <p:cNvSpPr txBox="1"/>
          <p:nvPr/>
        </p:nvSpPr>
        <p:spPr>
          <a:xfrm>
            <a:off x="597379" y="1344139"/>
            <a:ext cx="10435806" cy="646331"/>
          </a:xfrm>
          <a:prstGeom prst="rect">
            <a:avLst/>
          </a:prstGeom>
          <a:noFill/>
        </p:spPr>
        <p:txBody>
          <a:bodyPr wrap="square">
            <a:spAutoFit/>
          </a:bodyPr>
          <a:lstStyle/>
          <a:p>
            <a:r>
              <a:rPr lang="en-US" dirty="0"/>
              <a:t>Answer: The header() function is used to send raw HTTP headers to the browser. It can be used to perform actions like redirecting the user, setting content types, or defining cache-control policies.</a:t>
            </a:r>
            <a:endParaRPr lang="en-IN" dirty="0"/>
          </a:p>
        </p:txBody>
      </p:sp>
      <p:sp>
        <p:nvSpPr>
          <p:cNvPr id="5" name="TextBox 4">
            <a:extLst>
              <a:ext uri="{FF2B5EF4-FFF2-40B4-BE49-F238E27FC236}">
                <a16:creationId xmlns:a16="http://schemas.microsoft.com/office/drawing/2014/main" id="{EB80FA4F-A349-B8B6-33A8-5A282418E562}"/>
              </a:ext>
            </a:extLst>
          </p:cNvPr>
          <p:cNvSpPr txBox="1"/>
          <p:nvPr/>
        </p:nvSpPr>
        <p:spPr>
          <a:xfrm>
            <a:off x="597379" y="2331687"/>
            <a:ext cx="6094562" cy="646331"/>
          </a:xfrm>
          <a:prstGeom prst="rect">
            <a:avLst/>
          </a:prstGeom>
          <a:noFill/>
        </p:spPr>
        <p:txBody>
          <a:bodyPr wrap="square">
            <a:spAutoFit/>
          </a:bodyPr>
          <a:lstStyle/>
          <a:p>
            <a:r>
              <a:rPr lang="en-IN" dirty="0"/>
              <a:t>header("Location: /</a:t>
            </a:r>
            <a:r>
              <a:rPr lang="en-IN" dirty="0" err="1"/>
              <a:t>newpage.php</a:t>
            </a:r>
            <a:r>
              <a:rPr lang="en-IN" dirty="0"/>
              <a:t>");  // Redirects to a new page</a:t>
            </a:r>
          </a:p>
          <a:p>
            <a:r>
              <a:rPr lang="en-IN" dirty="0"/>
              <a:t>exit();  // Stop further execution of the script</a:t>
            </a:r>
          </a:p>
        </p:txBody>
      </p:sp>
    </p:spTree>
    <p:extLst>
      <p:ext uri="{BB962C8B-B14F-4D97-AF65-F5344CB8AC3E}">
        <p14:creationId xmlns:p14="http://schemas.microsoft.com/office/powerpoint/2010/main" val="44221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69F702-0F2C-8F42-09DA-38D5BBA74E3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E697CC-B1FD-BE19-FCE7-00122EDE748E}"/>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tx2"/>
                </a:solidFill>
              </a:rPr>
              <a:t>7. What are the different types of loops in PHP?</a:t>
            </a:r>
          </a:p>
        </p:txBody>
      </p:sp>
      <p:sp>
        <p:nvSpPr>
          <p:cNvPr id="3" name="TextBox 2">
            <a:extLst>
              <a:ext uri="{FF2B5EF4-FFF2-40B4-BE49-F238E27FC236}">
                <a16:creationId xmlns:a16="http://schemas.microsoft.com/office/drawing/2014/main" id="{695574CE-2D2A-29BB-F453-4792E3BC5EB5}"/>
              </a:ext>
            </a:extLst>
          </p:cNvPr>
          <p:cNvSpPr txBox="1"/>
          <p:nvPr/>
        </p:nvSpPr>
        <p:spPr>
          <a:xfrm>
            <a:off x="597379" y="1344139"/>
            <a:ext cx="10435806" cy="1200329"/>
          </a:xfrm>
          <a:prstGeom prst="rect">
            <a:avLst/>
          </a:prstGeom>
          <a:noFill/>
        </p:spPr>
        <p:txBody>
          <a:bodyPr wrap="square">
            <a:spAutoFit/>
          </a:bodyPr>
          <a:lstStyle/>
          <a:p>
            <a:pPr marL="342900" indent="-342900">
              <a:buFont typeface="+mj-lt"/>
              <a:buAutoNum type="arabicPeriod"/>
            </a:pPr>
            <a:r>
              <a:rPr lang="en-US" dirty="0"/>
              <a:t>for loop:</a:t>
            </a:r>
          </a:p>
          <a:p>
            <a:pPr marL="342900" indent="-342900">
              <a:buFont typeface="+mj-lt"/>
              <a:buAutoNum type="arabicPeriod"/>
            </a:pPr>
            <a:r>
              <a:rPr lang="en-US" dirty="0"/>
              <a:t>while loop</a:t>
            </a:r>
          </a:p>
          <a:p>
            <a:pPr marL="342900" indent="-342900">
              <a:buFont typeface="+mj-lt"/>
              <a:buAutoNum type="arabicPeriod"/>
            </a:pPr>
            <a:r>
              <a:rPr lang="en-US" dirty="0"/>
              <a:t>do-while loop</a:t>
            </a:r>
          </a:p>
          <a:p>
            <a:pPr marL="342900" indent="-342900">
              <a:buFont typeface="+mj-lt"/>
              <a:buAutoNum type="arabicPeriod"/>
            </a:pPr>
            <a:r>
              <a:rPr lang="en-US" dirty="0"/>
              <a:t>foreach loop</a:t>
            </a:r>
            <a:endParaRPr lang="en-IN" dirty="0"/>
          </a:p>
        </p:txBody>
      </p:sp>
      <p:sp>
        <p:nvSpPr>
          <p:cNvPr id="2" name="TextBox 1">
            <a:extLst>
              <a:ext uri="{FF2B5EF4-FFF2-40B4-BE49-F238E27FC236}">
                <a16:creationId xmlns:a16="http://schemas.microsoft.com/office/drawing/2014/main" id="{56D1D557-5EE3-B4FF-130A-72D6E52C6F7E}"/>
              </a:ext>
            </a:extLst>
          </p:cNvPr>
          <p:cNvSpPr txBox="1"/>
          <p:nvPr/>
        </p:nvSpPr>
        <p:spPr>
          <a:xfrm>
            <a:off x="418959" y="2885685"/>
            <a:ext cx="11354082" cy="523220"/>
          </a:xfrm>
          <a:prstGeom prst="rect">
            <a:avLst/>
          </a:prstGeom>
          <a:noFill/>
        </p:spPr>
        <p:txBody>
          <a:bodyPr wrap="square">
            <a:spAutoFit/>
          </a:bodyPr>
          <a:lstStyle/>
          <a:p>
            <a:r>
              <a:rPr lang="en-US" sz="2800" b="1" dirty="0">
                <a:solidFill>
                  <a:schemeClr val="tx2"/>
                </a:solidFill>
              </a:rPr>
              <a:t>8. What is the difference between echo and print in PHP?</a:t>
            </a:r>
          </a:p>
        </p:txBody>
      </p:sp>
      <p:sp>
        <p:nvSpPr>
          <p:cNvPr id="7" name="TextBox 6">
            <a:extLst>
              <a:ext uri="{FF2B5EF4-FFF2-40B4-BE49-F238E27FC236}">
                <a16:creationId xmlns:a16="http://schemas.microsoft.com/office/drawing/2014/main" id="{214EC074-957C-FE24-3FC1-5CF42BD42BE4}"/>
              </a:ext>
            </a:extLst>
          </p:cNvPr>
          <p:cNvSpPr txBox="1"/>
          <p:nvPr/>
        </p:nvSpPr>
        <p:spPr>
          <a:xfrm>
            <a:off x="471795" y="3967523"/>
            <a:ext cx="10138695" cy="1200329"/>
          </a:xfrm>
          <a:prstGeom prst="rect">
            <a:avLst/>
          </a:prstGeom>
          <a:noFill/>
        </p:spPr>
        <p:txBody>
          <a:bodyPr wrap="square">
            <a:spAutoFit/>
          </a:bodyPr>
          <a:lstStyle/>
          <a:p>
            <a:r>
              <a:rPr lang="en-IN" b="1" dirty="0"/>
              <a:t>echo: </a:t>
            </a:r>
            <a:r>
              <a:rPr lang="en-IN" dirty="0"/>
              <a:t>Can take multiple arguments, although it is mostly used with one argument. It does not return any value.</a:t>
            </a:r>
          </a:p>
          <a:p>
            <a:endParaRPr lang="en-IN" dirty="0"/>
          </a:p>
          <a:p>
            <a:r>
              <a:rPr lang="en-IN" b="1" dirty="0"/>
              <a:t>print: </a:t>
            </a:r>
            <a:r>
              <a:rPr lang="en-IN" dirty="0"/>
              <a:t>Can only take one argument and returns a value (1), which means it can be used in expressions.</a:t>
            </a:r>
          </a:p>
        </p:txBody>
      </p:sp>
    </p:spTree>
    <p:extLst>
      <p:ext uri="{BB962C8B-B14F-4D97-AF65-F5344CB8AC3E}">
        <p14:creationId xmlns:p14="http://schemas.microsoft.com/office/powerpoint/2010/main" val="60531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150105-C7C3-654F-49BA-D00C4F39EB9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521F3BD-F106-E4B4-F48E-B0ABECE8B080}"/>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tx2"/>
                </a:solidFill>
              </a:rPr>
              <a:t>9. Explain the difference between GET and POST methods in PHP.</a:t>
            </a:r>
          </a:p>
        </p:txBody>
      </p:sp>
      <p:sp>
        <p:nvSpPr>
          <p:cNvPr id="3" name="TextBox 2">
            <a:extLst>
              <a:ext uri="{FF2B5EF4-FFF2-40B4-BE49-F238E27FC236}">
                <a16:creationId xmlns:a16="http://schemas.microsoft.com/office/drawing/2014/main" id="{A61EBB36-27B0-07B8-F70D-FA4EC9E97A12}"/>
              </a:ext>
            </a:extLst>
          </p:cNvPr>
          <p:cNvSpPr txBox="1"/>
          <p:nvPr/>
        </p:nvSpPr>
        <p:spPr>
          <a:xfrm>
            <a:off x="597379" y="1344139"/>
            <a:ext cx="10435806" cy="1200329"/>
          </a:xfrm>
          <a:prstGeom prst="rect">
            <a:avLst/>
          </a:prstGeom>
          <a:noFill/>
        </p:spPr>
        <p:txBody>
          <a:bodyPr wrap="square">
            <a:spAutoFit/>
          </a:bodyPr>
          <a:lstStyle/>
          <a:p>
            <a:pPr marL="342900" indent="-342900">
              <a:buFont typeface="+mj-lt"/>
              <a:buAutoNum type="arabicPeriod"/>
            </a:pPr>
            <a:r>
              <a:rPr lang="en-US" dirty="0"/>
              <a:t>for loop:</a:t>
            </a:r>
          </a:p>
          <a:p>
            <a:pPr marL="342900" indent="-342900">
              <a:buFont typeface="+mj-lt"/>
              <a:buAutoNum type="arabicPeriod"/>
            </a:pPr>
            <a:r>
              <a:rPr lang="en-US" dirty="0"/>
              <a:t>while loop</a:t>
            </a:r>
          </a:p>
          <a:p>
            <a:pPr marL="342900" indent="-342900">
              <a:buFont typeface="+mj-lt"/>
              <a:buAutoNum type="arabicPeriod"/>
            </a:pPr>
            <a:r>
              <a:rPr lang="en-US" dirty="0"/>
              <a:t>do-while loop</a:t>
            </a:r>
          </a:p>
          <a:p>
            <a:pPr marL="342900" indent="-342900">
              <a:buFont typeface="+mj-lt"/>
              <a:buAutoNum type="arabicPeriod"/>
            </a:pPr>
            <a:r>
              <a:rPr lang="en-US" dirty="0"/>
              <a:t>foreach loop</a:t>
            </a:r>
            <a:endParaRPr lang="en-IN" dirty="0"/>
          </a:p>
        </p:txBody>
      </p:sp>
      <p:sp>
        <p:nvSpPr>
          <p:cNvPr id="2" name="TextBox 1">
            <a:extLst>
              <a:ext uri="{FF2B5EF4-FFF2-40B4-BE49-F238E27FC236}">
                <a16:creationId xmlns:a16="http://schemas.microsoft.com/office/drawing/2014/main" id="{56B8DC5A-2C09-F879-3CD0-9BE5ECBD77A6}"/>
              </a:ext>
            </a:extLst>
          </p:cNvPr>
          <p:cNvSpPr txBox="1"/>
          <p:nvPr/>
        </p:nvSpPr>
        <p:spPr>
          <a:xfrm>
            <a:off x="418959" y="2885685"/>
            <a:ext cx="11354082" cy="523220"/>
          </a:xfrm>
          <a:prstGeom prst="rect">
            <a:avLst/>
          </a:prstGeom>
          <a:noFill/>
        </p:spPr>
        <p:txBody>
          <a:bodyPr wrap="square">
            <a:spAutoFit/>
          </a:bodyPr>
          <a:lstStyle/>
          <a:p>
            <a:r>
              <a:rPr lang="en-US" sz="2800" b="1" dirty="0">
                <a:solidFill>
                  <a:schemeClr val="tx2"/>
                </a:solidFill>
              </a:rPr>
              <a:t>10. What are PHP's </a:t>
            </a:r>
            <a:r>
              <a:rPr lang="en-US" sz="2800" b="1" dirty="0" err="1">
                <a:solidFill>
                  <a:schemeClr val="tx2"/>
                </a:solidFill>
              </a:rPr>
              <a:t>superglobals</a:t>
            </a:r>
            <a:r>
              <a:rPr lang="en-US" sz="2800" b="1" dirty="0">
                <a:solidFill>
                  <a:schemeClr val="tx2"/>
                </a:solidFill>
              </a:rPr>
              <a:t>?</a:t>
            </a:r>
          </a:p>
        </p:txBody>
      </p:sp>
      <p:sp>
        <p:nvSpPr>
          <p:cNvPr id="7" name="TextBox 6">
            <a:extLst>
              <a:ext uri="{FF2B5EF4-FFF2-40B4-BE49-F238E27FC236}">
                <a16:creationId xmlns:a16="http://schemas.microsoft.com/office/drawing/2014/main" id="{3810D198-C82A-3519-E756-DD39E8C457C9}"/>
              </a:ext>
            </a:extLst>
          </p:cNvPr>
          <p:cNvSpPr txBox="1"/>
          <p:nvPr/>
        </p:nvSpPr>
        <p:spPr>
          <a:xfrm>
            <a:off x="480422" y="3579334"/>
            <a:ext cx="10138695" cy="2031325"/>
          </a:xfrm>
          <a:prstGeom prst="rect">
            <a:avLst/>
          </a:prstGeom>
          <a:noFill/>
        </p:spPr>
        <p:txBody>
          <a:bodyPr wrap="square">
            <a:spAutoFit/>
          </a:bodyPr>
          <a:lstStyle/>
          <a:p>
            <a:r>
              <a:rPr lang="en-IN" b="1" dirty="0"/>
              <a:t>$_GET: Collects form data sent via the GET method.</a:t>
            </a:r>
          </a:p>
          <a:p>
            <a:r>
              <a:rPr lang="en-IN" b="1" dirty="0"/>
              <a:t>$_POST: Collects form data sent via the POST method.</a:t>
            </a:r>
          </a:p>
          <a:p>
            <a:r>
              <a:rPr lang="en-IN" b="1" dirty="0"/>
              <a:t>$_SESSION: Stores session variables.</a:t>
            </a:r>
          </a:p>
          <a:p>
            <a:r>
              <a:rPr lang="en-IN" b="1" dirty="0"/>
              <a:t>$_COOKIE: Stores cookies sent by the client.</a:t>
            </a:r>
          </a:p>
          <a:p>
            <a:r>
              <a:rPr lang="en-IN" b="1" dirty="0"/>
              <a:t>$_FILES: Handles file uploads.</a:t>
            </a:r>
          </a:p>
          <a:p>
            <a:r>
              <a:rPr lang="en-IN" b="1" dirty="0"/>
              <a:t>$_SERVER: Contains information about the server environment.</a:t>
            </a:r>
          </a:p>
          <a:p>
            <a:r>
              <a:rPr lang="en-IN" b="1" dirty="0"/>
              <a:t>$_ENV: Contains environment variables.</a:t>
            </a:r>
          </a:p>
        </p:txBody>
      </p:sp>
    </p:spTree>
    <p:extLst>
      <p:ext uri="{BB962C8B-B14F-4D97-AF65-F5344CB8AC3E}">
        <p14:creationId xmlns:p14="http://schemas.microsoft.com/office/powerpoint/2010/main" val="50830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623639" y="2790794"/>
            <a:ext cx="9648169" cy="1446550"/>
          </a:xfrm>
          <a:prstGeom prst="rect">
            <a:avLst/>
          </a:prstGeom>
          <a:noFill/>
        </p:spPr>
        <p:txBody>
          <a:bodyPr wrap="square">
            <a:spAutoFit/>
          </a:bodyPr>
          <a:lstStyle/>
          <a:p>
            <a:pPr algn="ctr"/>
            <a:r>
              <a:rPr lang="en-US" sz="8800" dirty="0">
                <a:solidFill>
                  <a:schemeClr val="accent1">
                    <a:lumMod val="75000"/>
                  </a:schemeClr>
                </a:solidFill>
              </a:rPr>
              <a:t>Thank You</a:t>
            </a:r>
          </a:p>
        </p:txBody>
      </p:sp>
    </p:spTree>
    <p:extLst>
      <p:ext uri="{BB962C8B-B14F-4D97-AF65-F5344CB8AC3E}">
        <p14:creationId xmlns:p14="http://schemas.microsoft.com/office/powerpoint/2010/main" val="2714343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TotalTime>
  <Words>704</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Shailesh94 Gajare</dc:creator>
  <cp:lastModifiedBy>Shailesh Gajare</cp:lastModifiedBy>
  <cp:revision>7</cp:revision>
  <dcterms:created xsi:type="dcterms:W3CDTF">2024-11-11T08:15:31Z</dcterms:created>
  <dcterms:modified xsi:type="dcterms:W3CDTF">2024-11-30T06:28:41Z</dcterms:modified>
</cp:coreProperties>
</file>