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72" r:id="rId2"/>
    <p:sldId id="256" r:id="rId3"/>
    <p:sldId id="273" r:id="rId4"/>
    <p:sldId id="274" r:id="rId5"/>
    <p:sldId id="275" r:id="rId6"/>
    <p:sldId id="276" r:id="rId7"/>
    <p:sldId id="277" r:id="rId8"/>
    <p:sldId id="27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2CA15-00DA-40B7-B802-FE389E68548D}" v="20" dt="2024-11-30T05:50:17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lesh Gajare" userId="bb41917b0238e2f7" providerId="LiveId" clId="{72561240-6D11-404D-A264-251CCAE1097C}"/>
    <pc:docChg chg="undo custSel addSld modSld">
      <pc:chgData name="Shailesh Gajare" userId="bb41917b0238e2f7" providerId="LiveId" clId="{72561240-6D11-404D-A264-251CCAE1097C}" dt="2024-11-30T06:06:40.390" v="243" actId="20577"/>
      <pc:docMkLst>
        <pc:docMk/>
      </pc:docMkLst>
      <pc:sldChg chg="modSp mod">
        <pc:chgData name="Shailesh Gajare" userId="bb41917b0238e2f7" providerId="LiveId" clId="{72561240-6D11-404D-A264-251CCAE1097C}" dt="2024-11-30T05:57:15.628" v="81"/>
        <pc:sldMkLst>
          <pc:docMk/>
          <pc:sldMk cId="467497596" sldId="256"/>
        </pc:sldMkLst>
        <pc:spChg chg="mod">
          <ac:chgData name="Shailesh Gajare" userId="bb41917b0238e2f7" providerId="LiveId" clId="{72561240-6D11-404D-A264-251CCAE1097C}" dt="2024-11-30T05:57:15.628" v="81"/>
          <ac:spMkLst>
            <pc:docMk/>
            <pc:sldMk cId="467497596" sldId="256"/>
            <ac:spMk id="3" creationId="{23AB833C-CF78-E514-37FF-FEC62EF4022D}"/>
          </ac:spMkLst>
        </pc:spChg>
        <pc:spChg chg="mod">
          <ac:chgData name="Shailesh Gajare" userId="bb41917b0238e2f7" providerId="LiveId" clId="{72561240-6D11-404D-A264-251CCAE1097C}" dt="2024-11-30T05:57:04.891" v="80"/>
          <ac:spMkLst>
            <pc:docMk/>
            <pc:sldMk cId="467497596" sldId="256"/>
            <ac:spMk id="4" creationId="{A7A4F548-3A37-4A42-AA6C-56736460937D}"/>
          </ac:spMkLst>
        </pc:spChg>
      </pc:sldChg>
      <pc:sldChg chg="modSp mod">
        <pc:chgData name="Shailesh Gajare" userId="bb41917b0238e2f7" providerId="LiveId" clId="{72561240-6D11-404D-A264-251CCAE1097C}" dt="2024-11-30T06:06:40.390" v="243" actId="20577"/>
        <pc:sldMkLst>
          <pc:docMk/>
          <pc:sldMk cId="2965657487" sldId="272"/>
        </pc:sldMkLst>
        <pc:spChg chg="mod">
          <ac:chgData name="Shailesh Gajare" userId="bb41917b0238e2f7" providerId="LiveId" clId="{72561240-6D11-404D-A264-251CCAE1097C}" dt="2024-11-30T05:56:21.538" v="78" actId="1076"/>
          <ac:spMkLst>
            <pc:docMk/>
            <pc:sldMk cId="2965657487" sldId="272"/>
            <ac:spMk id="2" creationId="{F46BB396-7C90-5A99-D1BA-A4E0E24CA4EC}"/>
          </ac:spMkLst>
        </pc:spChg>
        <pc:spChg chg="mod">
          <ac:chgData name="Shailesh Gajare" userId="bb41917b0238e2f7" providerId="LiveId" clId="{72561240-6D11-404D-A264-251CCAE1097C}" dt="2024-11-30T06:06:40.390" v="243" actId="20577"/>
          <ac:spMkLst>
            <pc:docMk/>
            <pc:sldMk cId="2965657487" sldId="272"/>
            <ac:spMk id="5" creationId="{DB7BF7C7-C8BD-4DDD-888B-063E53F09DC2}"/>
          </ac:spMkLst>
        </pc:spChg>
      </pc:sldChg>
      <pc:sldChg chg="modSp mod">
        <pc:chgData name="Shailesh Gajare" userId="bb41917b0238e2f7" providerId="LiveId" clId="{72561240-6D11-404D-A264-251CCAE1097C}" dt="2024-11-30T05:58:39.074" v="105" actId="113"/>
        <pc:sldMkLst>
          <pc:docMk/>
          <pc:sldMk cId="1848322476" sldId="273"/>
        </pc:sldMkLst>
        <pc:spChg chg="mod">
          <ac:chgData name="Shailesh Gajare" userId="bb41917b0238e2f7" providerId="LiveId" clId="{72561240-6D11-404D-A264-251CCAE1097C}" dt="2024-11-30T05:58:39.074" v="105" actId="113"/>
          <ac:spMkLst>
            <pc:docMk/>
            <pc:sldMk cId="1848322476" sldId="273"/>
            <ac:spMk id="3" creationId="{5A518172-4C73-ADE5-D1B7-DF853B49C285}"/>
          </ac:spMkLst>
        </pc:spChg>
        <pc:spChg chg="mod">
          <ac:chgData name="Shailesh Gajare" userId="bb41917b0238e2f7" providerId="LiveId" clId="{72561240-6D11-404D-A264-251CCAE1097C}" dt="2024-11-30T05:57:30.196" v="82"/>
          <ac:spMkLst>
            <pc:docMk/>
            <pc:sldMk cId="1848322476" sldId="273"/>
            <ac:spMk id="4" creationId="{C2EA609E-F3C2-D896-BE34-EAB321BC0BEB}"/>
          </ac:spMkLst>
        </pc:spChg>
      </pc:sldChg>
      <pc:sldChg chg="delSp modSp mod">
        <pc:chgData name="Shailesh Gajare" userId="bb41917b0238e2f7" providerId="LiveId" clId="{72561240-6D11-404D-A264-251CCAE1097C}" dt="2024-11-30T05:59:15.104" v="110" actId="12"/>
        <pc:sldMkLst>
          <pc:docMk/>
          <pc:sldMk cId="2105846598" sldId="274"/>
        </pc:sldMkLst>
        <pc:spChg chg="del">
          <ac:chgData name="Shailesh Gajare" userId="bb41917b0238e2f7" providerId="LiveId" clId="{72561240-6D11-404D-A264-251CCAE1097C}" dt="2024-11-30T05:59:00.912" v="107" actId="478"/>
          <ac:spMkLst>
            <pc:docMk/>
            <pc:sldMk cId="2105846598" sldId="274"/>
            <ac:spMk id="2" creationId="{1C16BEB0-2BE0-D946-4926-4C940AF10C96}"/>
          </ac:spMkLst>
        </pc:spChg>
        <pc:spChg chg="mod">
          <ac:chgData name="Shailesh Gajare" userId="bb41917b0238e2f7" providerId="LiveId" clId="{72561240-6D11-404D-A264-251CCAE1097C}" dt="2024-11-30T05:59:15.104" v="110" actId="12"/>
          <ac:spMkLst>
            <pc:docMk/>
            <pc:sldMk cId="2105846598" sldId="274"/>
            <ac:spMk id="3" creationId="{FA9D0DBD-BFE4-D786-3113-9A920737927C}"/>
          </ac:spMkLst>
        </pc:spChg>
        <pc:spChg chg="mod">
          <ac:chgData name="Shailesh Gajare" userId="bb41917b0238e2f7" providerId="LiveId" clId="{72561240-6D11-404D-A264-251CCAE1097C}" dt="2024-11-30T05:58:57.320" v="106"/>
          <ac:spMkLst>
            <pc:docMk/>
            <pc:sldMk cId="2105846598" sldId="274"/>
            <ac:spMk id="4" creationId="{83D31348-FA57-EAFB-A037-A01664E1FFD4}"/>
          </ac:spMkLst>
        </pc:spChg>
        <pc:spChg chg="del">
          <ac:chgData name="Shailesh Gajare" userId="bb41917b0238e2f7" providerId="LiveId" clId="{72561240-6D11-404D-A264-251CCAE1097C}" dt="2024-11-30T05:59:02.400" v="108" actId="478"/>
          <ac:spMkLst>
            <pc:docMk/>
            <pc:sldMk cId="2105846598" sldId="274"/>
            <ac:spMk id="7" creationId="{57DBEAF6-0DF4-BC08-6605-1C5804B4ECCF}"/>
          </ac:spMkLst>
        </pc:spChg>
      </pc:sldChg>
      <pc:sldChg chg="modSp mod">
        <pc:chgData name="Shailesh Gajare" userId="bb41917b0238e2f7" providerId="LiveId" clId="{72561240-6D11-404D-A264-251CCAE1097C}" dt="2024-11-30T06:00:22.870" v="119" actId="113"/>
        <pc:sldMkLst>
          <pc:docMk/>
          <pc:sldMk cId="119589119" sldId="275"/>
        </pc:sldMkLst>
        <pc:spChg chg="mod">
          <ac:chgData name="Shailesh Gajare" userId="bb41917b0238e2f7" providerId="LiveId" clId="{72561240-6D11-404D-A264-251CCAE1097C}" dt="2024-11-30T06:00:22.870" v="119" actId="113"/>
          <ac:spMkLst>
            <pc:docMk/>
            <pc:sldMk cId="119589119" sldId="275"/>
            <ac:spMk id="3" creationId="{11F3EC80-F0E1-5642-1CE2-5AF2CE150C89}"/>
          </ac:spMkLst>
        </pc:spChg>
        <pc:spChg chg="mod">
          <ac:chgData name="Shailesh Gajare" userId="bb41917b0238e2f7" providerId="LiveId" clId="{72561240-6D11-404D-A264-251CCAE1097C}" dt="2024-11-30T05:59:39.992" v="111"/>
          <ac:spMkLst>
            <pc:docMk/>
            <pc:sldMk cId="119589119" sldId="275"/>
            <ac:spMk id="4" creationId="{C433D889-E5F9-8A98-7259-3D82895FEE96}"/>
          </ac:spMkLst>
        </pc:spChg>
      </pc:sldChg>
      <pc:sldChg chg="delSp modSp mod">
        <pc:chgData name="Shailesh Gajare" userId="bb41917b0238e2f7" providerId="LiveId" clId="{72561240-6D11-404D-A264-251CCAE1097C}" dt="2024-11-30T06:02:08.468" v="147" actId="12"/>
        <pc:sldMkLst>
          <pc:docMk/>
          <pc:sldMk cId="39748904" sldId="276"/>
        </pc:sldMkLst>
        <pc:spChg chg="mod">
          <ac:chgData name="Shailesh Gajare" userId="bb41917b0238e2f7" providerId="LiveId" clId="{72561240-6D11-404D-A264-251CCAE1097C}" dt="2024-11-30T06:01:54.734" v="144"/>
          <ac:spMkLst>
            <pc:docMk/>
            <pc:sldMk cId="39748904" sldId="276"/>
            <ac:spMk id="2" creationId="{F0520D62-0979-7420-266E-E176820BEB50}"/>
          </ac:spMkLst>
        </pc:spChg>
        <pc:spChg chg="del">
          <ac:chgData name="Shailesh Gajare" userId="bb41917b0238e2f7" providerId="LiveId" clId="{72561240-6D11-404D-A264-251CCAE1097C}" dt="2024-11-30T06:01:15.462" v="139" actId="478"/>
          <ac:spMkLst>
            <pc:docMk/>
            <pc:sldMk cId="39748904" sldId="276"/>
            <ac:spMk id="3" creationId="{7119D632-D792-6E1F-FBC2-A2D35A098876}"/>
          </ac:spMkLst>
        </pc:spChg>
        <pc:spChg chg="del mod">
          <ac:chgData name="Shailesh Gajare" userId="bb41917b0238e2f7" providerId="LiveId" clId="{72561240-6D11-404D-A264-251CCAE1097C}" dt="2024-11-30T06:01:15.463" v="141"/>
          <ac:spMkLst>
            <pc:docMk/>
            <pc:sldMk cId="39748904" sldId="276"/>
            <ac:spMk id="4" creationId="{F77DD313-8DF7-A5B9-AFCC-D5D186B0F748}"/>
          </ac:spMkLst>
        </pc:spChg>
        <pc:spChg chg="mod">
          <ac:chgData name="Shailesh Gajare" userId="bb41917b0238e2f7" providerId="LiveId" clId="{72561240-6D11-404D-A264-251CCAE1097C}" dt="2024-11-30T06:02:08.468" v="147" actId="12"/>
          <ac:spMkLst>
            <pc:docMk/>
            <pc:sldMk cId="39748904" sldId="276"/>
            <ac:spMk id="6" creationId="{EC56DD88-7DD2-B8C6-A4DD-4C59EB7376C5}"/>
          </ac:spMkLst>
        </pc:spChg>
      </pc:sldChg>
      <pc:sldChg chg="addSp delSp modSp mod">
        <pc:chgData name="Shailesh Gajare" userId="bb41917b0238e2f7" providerId="LiveId" clId="{72561240-6D11-404D-A264-251CCAE1097C}" dt="2024-11-30T06:06:22.671" v="238" actId="20577"/>
        <pc:sldMkLst>
          <pc:docMk/>
          <pc:sldMk cId="1458047748" sldId="277"/>
        </pc:sldMkLst>
        <pc:spChg chg="del">
          <ac:chgData name="Shailesh Gajare" userId="bb41917b0238e2f7" providerId="LiveId" clId="{72561240-6D11-404D-A264-251CCAE1097C}" dt="2024-11-30T06:02:33.679" v="149" actId="478"/>
          <ac:spMkLst>
            <pc:docMk/>
            <pc:sldMk cId="1458047748" sldId="277"/>
            <ac:spMk id="2" creationId="{087A2B39-C7A7-8ECD-056A-20CA9FA7EBAF}"/>
          </ac:spMkLst>
        </pc:spChg>
        <pc:spChg chg="del">
          <ac:chgData name="Shailesh Gajare" userId="bb41917b0238e2f7" providerId="LiveId" clId="{72561240-6D11-404D-A264-251CCAE1097C}" dt="2024-11-30T06:02:39.702" v="153" actId="478"/>
          <ac:spMkLst>
            <pc:docMk/>
            <pc:sldMk cId="1458047748" sldId="277"/>
            <ac:spMk id="3" creationId="{3E06F91C-EFB5-3CFF-9EE4-9D59C4B85574}"/>
          </ac:spMkLst>
        </pc:spChg>
        <pc:spChg chg="mod">
          <ac:chgData name="Shailesh Gajare" userId="bb41917b0238e2f7" providerId="LiveId" clId="{72561240-6D11-404D-A264-251CCAE1097C}" dt="2024-11-30T06:06:22.671" v="238" actId="20577"/>
          <ac:spMkLst>
            <pc:docMk/>
            <pc:sldMk cId="1458047748" sldId="277"/>
            <ac:spMk id="4" creationId="{73381FE0-A044-C67F-5275-1986397DB046}"/>
          </ac:spMkLst>
        </pc:spChg>
        <pc:spChg chg="del">
          <ac:chgData name="Shailesh Gajare" userId="bb41917b0238e2f7" providerId="LiveId" clId="{72561240-6D11-404D-A264-251CCAE1097C}" dt="2024-11-30T06:02:36.407" v="151" actId="478"/>
          <ac:spMkLst>
            <pc:docMk/>
            <pc:sldMk cId="1458047748" sldId="277"/>
            <ac:spMk id="5" creationId="{D5AB28D7-E657-93E5-FD7D-D22A3AA1C0EC}"/>
          </ac:spMkLst>
        </pc:spChg>
        <pc:spChg chg="del">
          <ac:chgData name="Shailesh Gajare" userId="bb41917b0238e2f7" providerId="LiveId" clId="{72561240-6D11-404D-A264-251CCAE1097C}" dt="2024-11-30T06:02:35.153" v="150" actId="478"/>
          <ac:spMkLst>
            <pc:docMk/>
            <pc:sldMk cId="1458047748" sldId="277"/>
            <ac:spMk id="6" creationId="{B83D5BD9-0E00-390A-4EFF-C2EBCA72BB59}"/>
          </ac:spMkLst>
        </pc:spChg>
        <pc:spChg chg="del">
          <ac:chgData name="Shailesh Gajare" userId="bb41917b0238e2f7" providerId="LiveId" clId="{72561240-6D11-404D-A264-251CCAE1097C}" dt="2024-11-30T06:02:38.087" v="152" actId="478"/>
          <ac:spMkLst>
            <pc:docMk/>
            <pc:sldMk cId="1458047748" sldId="277"/>
            <ac:spMk id="8" creationId="{9561D29D-6E03-1B73-BEB0-9292CEC80A00}"/>
          </ac:spMkLst>
        </pc:spChg>
        <pc:spChg chg="add mod">
          <ac:chgData name="Shailesh Gajare" userId="bb41917b0238e2f7" providerId="LiveId" clId="{72561240-6D11-404D-A264-251CCAE1097C}" dt="2024-11-30T06:04:59.757" v="226" actId="20577"/>
          <ac:spMkLst>
            <pc:docMk/>
            <pc:sldMk cId="1458047748" sldId="277"/>
            <ac:spMk id="9" creationId="{44465E4F-1351-6EE1-ABB6-17DD5D4CAEEC}"/>
          </ac:spMkLst>
        </pc:spChg>
      </pc:sldChg>
      <pc:sldChg chg="modSp add mod">
        <pc:chgData name="Shailesh Gajare" userId="bb41917b0238e2f7" providerId="LiveId" clId="{72561240-6D11-404D-A264-251CCAE1097C}" dt="2024-11-30T06:06:28.085" v="240" actId="20577"/>
        <pc:sldMkLst>
          <pc:docMk/>
          <pc:sldMk cId="356185102" sldId="278"/>
        </pc:sldMkLst>
        <pc:spChg chg="mod">
          <ac:chgData name="Shailesh Gajare" userId="bb41917b0238e2f7" providerId="LiveId" clId="{72561240-6D11-404D-A264-251CCAE1097C}" dt="2024-11-30T06:06:28.085" v="240" actId="20577"/>
          <ac:spMkLst>
            <pc:docMk/>
            <pc:sldMk cId="356185102" sldId="278"/>
            <ac:spMk id="4" creationId="{035CF37D-4BB8-C6AC-E9A1-0CEC4BDD616A}"/>
          </ac:spMkLst>
        </pc:spChg>
        <pc:spChg chg="mod">
          <ac:chgData name="Shailesh Gajare" userId="bb41917b0238e2f7" providerId="LiveId" clId="{72561240-6D11-404D-A264-251CCAE1097C}" dt="2024-11-30T06:06:03.696" v="236" actId="113"/>
          <ac:spMkLst>
            <pc:docMk/>
            <pc:sldMk cId="356185102" sldId="278"/>
            <ac:spMk id="9" creationId="{ADBCC76D-4663-121B-81E1-B2D2D0422F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4887-CB70-2558-4DDA-418FE0A0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9895B-CD74-774D-6860-4C2238D4A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820C-8A83-911F-4B0B-56EBF178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0D4A-1F2F-1A46-56EA-7F1D0A62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D359-C68A-87DC-54F3-B8A805B6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B8E6-EC9C-203D-E8CC-0D7E452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D8E4-EEAF-B157-753C-9E0CA716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C289-6ACF-3604-9C6F-E6E62441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3327-1E91-DB72-1234-34A4EC1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9BCA-5CA6-698D-7770-D8B806C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AC7FD-76FB-2736-DE44-60E20F58A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6E02-1AC4-9B7E-6153-8D690A1B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7884-B875-EEA3-EE0D-9CCB582A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D2B5-8C63-28E3-54A5-F2C1360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7717-E8B3-F1F9-3321-7813573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164B-04A6-388A-549A-D5431F53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FB27-7674-E7C0-5208-74643A91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B268-DF12-61BF-E7A4-F43DC12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DB2D-3117-1E80-1C99-EEAA69B6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FBA2-8A41-3973-EDCE-84C3D272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A3C0-A85B-B5C9-7C87-FCFC16DA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96B-FD3A-4903-4F66-E09141FC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B03-BCCF-D529-CE18-34265F4E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5736-9073-AE10-7049-5A7C60C6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A2EA-AE21-C572-2858-80EDC8C6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D046-61D7-39E9-E486-D0679CF8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CAE7-DA41-90E6-6733-AF932BE1C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60B95-2532-1406-DE07-835E4A75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F782-BA6E-500F-4B34-A331514D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C52D-EAD0-E9FC-A9FD-A939DB36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B0DBC-7C52-D24F-8353-4975D137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1B1C-1294-D619-E081-CECF6BBC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BE438-DA46-DC91-A29A-5EBFE25A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D408-B75C-7E80-E9C4-61AA6F367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CF958-0A7B-C499-9619-C7200D24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1C6A3-5F2C-A4EE-C2F6-2CC813701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23897-7D8B-B627-2FC2-84AC840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42053-A8FE-3DAB-582F-A0FA0713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A3FCE-6D88-94E6-4566-B5B579D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55DF-8013-B7CD-7EE8-8C74AD17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D0510-85C8-902D-5724-F44F5784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5D95-D462-AFA2-7029-FC9FF1F9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46B83-7181-F9D3-C470-AFDD1A12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FC426-F404-BA4F-A752-934DBE0B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71B2F-FAD9-38F2-DD5E-9F6FBCAD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E0E0-F690-FBAE-3CB0-9EA9A4BE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B5A7-4CF8-494F-3902-FCC02403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E14-3F6E-1CF5-7342-20B2AE8D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B5967-D82C-E0BF-AD31-9073AE8C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89BF-212A-E4F8-9178-6B8CA1AE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FF4B2-5B25-127D-7294-6A333B7A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7AF4-819E-0A52-C8AF-4FED7D4E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25F1-E394-55D6-DED2-A98A9698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C361A-5F5E-BFB3-EDC8-142ECDDC6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EE4A4-B101-0D66-851A-1D37BE8E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A7C7-C7AF-C291-8E5B-BB891E9A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8FFBF-25F5-8423-67D7-E0685175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6D8B8-AAEB-FA8A-F60E-F6C4E068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3FF60-19D4-722E-AAC0-FDCEC92A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1D9F-BC46-C0A5-CC6A-AA6B2342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68C3-BCD4-E007-E266-4316CE72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9E8A-9D19-0565-AD3D-FF09B548A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B194-9039-29EB-795E-CE933B53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7BF7C7-C8BD-4DDD-888B-063E53F09DC2}"/>
              </a:ext>
            </a:extLst>
          </p:cNvPr>
          <p:cNvSpPr txBox="1"/>
          <p:nvPr/>
        </p:nvSpPr>
        <p:spPr>
          <a:xfrm>
            <a:off x="227437" y="2102270"/>
            <a:ext cx="10714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8E07A9"/>
                </a:solidFill>
              </a:rPr>
              <a:t>Top 7 </a:t>
            </a:r>
            <a:r>
              <a:rPr lang="en-US" sz="6600" b="1" dirty="0">
                <a:solidFill>
                  <a:srgbClr val="8E07A9"/>
                </a:solidFill>
              </a:rPr>
              <a:t>Best WooCommerce WordPress Interview Questions and Answers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C8EE77-9744-48A4-8D04-4CDC9A12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029" y="5518590"/>
            <a:ext cx="1131226" cy="1131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6BB396-7C90-5A99-D1BA-A4E0E24CA4EC}"/>
              </a:ext>
            </a:extLst>
          </p:cNvPr>
          <p:cNvSpPr txBox="1"/>
          <p:nvPr/>
        </p:nvSpPr>
        <p:spPr>
          <a:xfrm>
            <a:off x="-242122" y="508413"/>
            <a:ext cx="122414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800000"/>
                </a:highlight>
              </a:rPr>
              <a:t>WooCommerce WordPress Developer</a:t>
            </a:r>
            <a:endParaRPr lang="en-US" sz="4800" b="1" dirty="0">
              <a:solidFill>
                <a:schemeClr val="accent5">
                  <a:lumMod val="20000"/>
                  <a:lumOff val="80000"/>
                </a:schemeClr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65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A4F548-3A37-4A42-AA6C-56736460937D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1. What is WooCommerce?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B833C-CF78-E514-37FF-FEC62EF4022D}"/>
              </a:ext>
            </a:extLst>
          </p:cNvPr>
          <p:cNvSpPr txBox="1"/>
          <p:nvPr/>
        </p:nvSpPr>
        <p:spPr>
          <a:xfrm>
            <a:off x="597379" y="1344139"/>
            <a:ext cx="10435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WooCommerce is an open-source WordPress plugin that allows you to turn your WordPress website into a fully functional eCommerce store. It provides a customizable platform to sell physical, digital products, and services. WooCommerce includes features like product management, payments, order processing, inventory management, and tax calculations, among other eCommerce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49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5454E3-5CCB-1C80-2AAA-BF455B40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EA609E-F3C2-D896-BE34-EAB321BC0BEB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2. What are some key features of WooCommerce?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18172-4C73-ADE5-D1B7-DF853B49C285}"/>
              </a:ext>
            </a:extLst>
          </p:cNvPr>
          <p:cNvSpPr txBox="1"/>
          <p:nvPr/>
        </p:nvSpPr>
        <p:spPr>
          <a:xfrm>
            <a:off x="597379" y="1344139"/>
            <a:ext cx="104358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Product Management: </a:t>
            </a:r>
            <a:r>
              <a:rPr lang="en-US" dirty="0"/>
              <a:t>Allows for easy addition and management of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Flexible Shipping Options: </a:t>
            </a:r>
            <a:r>
              <a:rPr lang="en-US" dirty="0"/>
              <a:t>You can set different shipping methods and costs for different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Payment Gateways: </a:t>
            </a:r>
            <a:r>
              <a:rPr lang="en-US" dirty="0"/>
              <a:t>Supports integration with multiple payment methods such as PayPal, Stripe, and credit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Order Management: </a:t>
            </a:r>
            <a:r>
              <a:rPr lang="en-US" dirty="0"/>
              <a:t>Easy to track and manage orders, handle refunds, and communicate with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Inventory Management: </a:t>
            </a:r>
            <a:r>
              <a:rPr lang="en-US" dirty="0"/>
              <a:t>Automatically tracks stock levels and alerts you when stock is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Management: </a:t>
            </a:r>
            <a:r>
              <a:rPr lang="en-US" dirty="0"/>
              <a:t>Built-in features for managing customer accounts, registration, and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Extensibility: </a:t>
            </a:r>
            <a:r>
              <a:rPr lang="en-US" dirty="0"/>
              <a:t>Thousands of plugins and themes are available to extend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Reports and Analytics: </a:t>
            </a:r>
            <a:r>
              <a:rPr lang="en-US" dirty="0"/>
              <a:t>Provides reports on sales, customers, and stock.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32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18975-FCB3-DAB4-3FE9-5DB1C7481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31348-FA57-EAFB-A037-A01664E1FFD4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3. How do you install WooCommerce?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D0DBD-BFE4-D786-3113-9A920737927C}"/>
              </a:ext>
            </a:extLst>
          </p:cNvPr>
          <p:cNvSpPr txBox="1"/>
          <p:nvPr/>
        </p:nvSpPr>
        <p:spPr>
          <a:xfrm>
            <a:off x="597379" y="1344139"/>
            <a:ext cx="104358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From the WordPress Dashboard, go to Plugins &gt; Add New.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Search for “WooCommerce”.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Install Now and then Activate.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Upon activation, WooCommerce will launch a setup wizard where you can configure basic store settings such as currency, shipping options, and payment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8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A5E6A6-BB8B-F0CE-E6E8-0608856C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3D889-E5F9-8A98-7259-3D82895FEE96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4. Explain the concept of "Products" in WooCommerce.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3EC80-F0E1-5642-1CE2-5AF2CE150C89}"/>
              </a:ext>
            </a:extLst>
          </p:cNvPr>
          <p:cNvSpPr txBox="1"/>
          <p:nvPr/>
        </p:nvSpPr>
        <p:spPr>
          <a:xfrm>
            <a:off x="597379" y="1344139"/>
            <a:ext cx="104358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WooCommerce, products are the primary entities that are sold in your store. WooCommerce supports various types of products: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Simple Products</a:t>
            </a:r>
            <a:r>
              <a:rPr lang="en-US" dirty="0"/>
              <a:t>: A single item with no variations.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Variable Products: </a:t>
            </a:r>
            <a:r>
              <a:rPr lang="en-US" dirty="0"/>
              <a:t>Products that come in different variations like size, color,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Grouped Products: </a:t>
            </a:r>
            <a:r>
              <a:rPr lang="en-US" dirty="0"/>
              <a:t>A collection of related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External/Affiliate Products: </a:t>
            </a:r>
            <a:r>
              <a:rPr lang="en-US" dirty="0"/>
              <a:t>Products that you sell from another site via affiliate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Virtual Products: </a:t>
            </a:r>
            <a:r>
              <a:rPr lang="en-US" dirty="0"/>
              <a:t>Products that do not require shipping, like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Downloadable Products: </a:t>
            </a:r>
            <a:r>
              <a:rPr lang="en-US" dirty="0"/>
              <a:t>Digital products that customers can download after purchase.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8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D4483-EF17-3C98-2CA5-71AA42135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20D62-0979-7420-266E-E176820BEB50}"/>
              </a:ext>
            </a:extLst>
          </p:cNvPr>
          <p:cNvSpPr txBox="1"/>
          <p:nvPr/>
        </p:nvSpPr>
        <p:spPr>
          <a:xfrm>
            <a:off x="222567" y="41644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5. What are the basic steps to create a product in WooCommerce?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6DD88-7DD2-B8C6-A4DD-4C59EB7376C5}"/>
              </a:ext>
            </a:extLst>
          </p:cNvPr>
          <p:cNvSpPr txBox="1"/>
          <p:nvPr/>
        </p:nvSpPr>
        <p:spPr>
          <a:xfrm>
            <a:off x="395096" y="1308503"/>
            <a:ext cx="10246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Products &gt; Add New in your WordPress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the product title and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product type (Simple, Variable, Grouped,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product data (price, SKU, stock, shipping, attributes,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product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categories and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the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40559-8167-4784-5C83-A8833D169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81FE0-A044-C67F-5275-1986397DB046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6. How do you optimize WooCommerce performance?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65E4F-1351-6EE1-ABB6-17DD5D4CAEEC}"/>
              </a:ext>
            </a:extLst>
          </p:cNvPr>
          <p:cNvSpPr txBox="1"/>
          <p:nvPr/>
        </p:nvSpPr>
        <p:spPr>
          <a:xfrm>
            <a:off x="493860" y="1320991"/>
            <a:ext cx="10616961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Caching: </a:t>
            </a:r>
            <a:r>
              <a:rPr lang="en-US" dirty="0"/>
              <a:t>Implement caching for pages, products, and cart contents to reduce load times.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CDN (Content Delivery Network): </a:t>
            </a:r>
            <a:r>
              <a:rPr lang="en-US" dirty="0"/>
              <a:t>A CDN can serve images, JavaScript, and CSS faster to users globally.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Optimize Images: </a:t>
            </a:r>
            <a:r>
              <a:rPr lang="en-US" dirty="0"/>
              <a:t>Compress product images to reduce size without losing quality.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Database Optimization: </a:t>
            </a:r>
            <a:r>
              <a:rPr lang="en-US" dirty="0"/>
              <a:t>Clean up and optimize the WooCommerce database regularly to improve speed.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 a Content Delivery Network (CDN): </a:t>
            </a:r>
            <a:r>
              <a:rPr lang="en-US" dirty="0"/>
              <a:t>This can help serve static files faster.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Minify CSS and JS files: </a:t>
            </a:r>
            <a:r>
              <a:rPr lang="en-US" dirty="0"/>
              <a:t>Reduce the file size of CSS and JS files.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Limit Plugins: </a:t>
            </a:r>
            <a:r>
              <a:rPr lang="en-US" dirty="0"/>
              <a:t>Disable unnecessary plugins to improve website speed.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04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0F6D7-3A6F-CE64-ECED-DC44EC176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CF37D-4BB8-C6AC-E9A1-0CEC4BDD616A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7. What is the difference between WooCommerce and Shopify?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CC76D-4663-121B-81E1-B2D2D0422F77}"/>
              </a:ext>
            </a:extLst>
          </p:cNvPr>
          <p:cNvSpPr txBox="1"/>
          <p:nvPr/>
        </p:nvSpPr>
        <p:spPr>
          <a:xfrm>
            <a:off x="493860" y="1320991"/>
            <a:ext cx="10616961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WooCommerce: </a:t>
            </a:r>
            <a:r>
              <a:rPr lang="en-US" dirty="0"/>
              <a:t>WooCommerce is a self-hosted solution that operates within WordPress. It is free, open-source, and highly customizable but requires more setup and maintenance.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Shopify: </a:t>
            </a:r>
            <a:r>
              <a:rPr lang="en-US" dirty="0"/>
              <a:t>Shopify is a fully hosted eCommerce platform, providing a quick and easy setup, with built-in hosting and security. It offers limited customization compared to WooCommerce but is easier for non-technical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8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329DA-A054-4187-9590-AC6082C15CCD}"/>
              </a:ext>
            </a:extLst>
          </p:cNvPr>
          <p:cNvSpPr txBox="1"/>
          <p:nvPr/>
        </p:nvSpPr>
        <p:spPr>
          <a:xfrm>
            <a:off x="623639" y="2790794"/>
            <a:ext cx="96481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434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649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Shailesh94 Gajare</dc:creator>
  <cp:lastModifiedBy>Shailesh Gajare</cp:lastModifiedBy>
  <cp:revision>6</cp:revision>
  <dcterms:created xsi:type="dcterms:W3CDTF">2024-11-11T08:15:31Z</dcterms:created>
  <dcterms:modified xsi:type="dcterms:W3CDTF">2024-11-30T06:06:41Z</dcterms:modified>
</cp:coreProperties>
</file>