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098D-CF96-4DE8-A912-E888DCFEB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C8252-5354-41C1-B01C-D189E0578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960C-ECCC-427E-AED7-9EB83C06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723F-B592-4C9A-9139-DC0B3F27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1786-C5A0-4335-9C86-CCAC32E1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0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EB78-7046-4C91-B223-AD48ECAE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5736E-3840-4760-94FB-C1F00A35E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2E23-FF74-4B19-B6FA-F95920CD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FC5E-042A-4122-9213-510E125A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366A-8A8A-4C18-BA83-681C0020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2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C1E6F-3F63-4E9E-A214-31323334E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F5957-99F2-420A-B19C-5B4FAEEC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EBD0-7157-41D5-BF21-7F136C0B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6004-7497-47A4-B994-2272272E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4CE28-39E4-43E2-B70C-7A3E0251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DDDB-722A-45D4-985D-98B8F5E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593E-EE26-4A41-A697-5B3AE534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6205-91D0-4DC0-B2C4-A7648BC7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A9FA1-3D65-487C-8793-88FE75F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3EC48-A148-4865-8C71-E61E802D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7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D75E-55B9-4BAB-8E12-9AAE6C4A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AB4B-C1C6-4E6B-868D-3CF8E9DE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FEC8-2F28-4E89-A35D-DC124974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70BD-0B1F-49A8-8C6C-837B2CB2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7E77D-85FA-4C92-B931-401D343F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1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5122-C956-4FA5-97A9-679D638D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713D-B992-40BF-9572-3989DE434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EAF9D-6A60-474B-BF78-3C42E765C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EFEEF-82BF-4E06-A3C8-97464105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099B-5AD6-4653-B55E-A5B64CCA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7B39F-182A-4974-ACCD-C36FF225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85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7918-34C9-4B59-8CFD-16A507D1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891AC-1CC1-435C-B937-57B2AD8A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6475E-A853-4C3C-A6D5-116B6D2C6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A7EC8-9F31-417F-B30B-FE46E30A9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47F0D-6099-4D97-A47A-52C203497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5B453-4C01-4E44-BA22-DA94F215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D28D-CA6F-4D31-AAEA-67171C3F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69766-6D4E-40A3-82D4-A5D261D4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0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43AA-70C7-470A-8A92-B591C72D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D311E-8058-40EE-9C7F-2704A668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21D53-163E-4F94-A7A3-622AAE7A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F6287-5462-4AA2-8131-B1F77289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02DE4-4ED9-4EF9-9BEE-50038B11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61C45-DE97-4204-9F8E-8615338C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B80FA-8FC6-4C98-AAA8-2CA2C709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9496-2753-4AE1-ADD9-176EF337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7396-BE7E-4EF0-9092-5805A046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C2227-63C5-497C-97AB-BF49E8E61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69367-2BB1-4976-A715-3884A6CB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F71FC-7DD8-4607-8D90-FD202E7D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D9A3F-22EE-427D-898D-67DFBF87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6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C090-F9DD-44EC-9FE3-5F36FB5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DE69B-0BD3-4A97-9DEC-CCB472235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73E23-42F2-4E3D-8DD9-8F8E922C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43FF-23E3-4D90-A4E4-277AA0BB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A1F92-4A87-42C9-8D73-5F062136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D0836-892D-42B7-A49F-5D7CD014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E4CC6-1002-47E8-A6A2-32876193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8E465-2D83-4FE5-A54B-B19BB7A6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ECEA-2CD1-4CE6-A4B8-52426591D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23E2-21D8-4627-A314-AD1F09C045DE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00411-B9C1-469F-A767-9213B518E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28DD-FEFD-474F-A150-C0CDAEEC4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43F4-5A8E-43D3-8114-C18835BDB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1BC9-4079-42F4-A51F-D7833A93A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Requirements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893A-5D8C-45DA-AEBD-73C7429AC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3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</dc:title>
  <dc:creator>Shailesh Jayaprakash</dc:creator>
  <cp:lastModifiedBy>Shailesh Jayaprakash</cp:lastModifiedBy>
  <cp:revision>1</cp:revision>
  <dcterms:created xsi:type="dcterms:W3CDTF">2022-02-06T13:47:14Z</dcterms:created>
  <dcterms:modified xsi:type="dcterms:W3CDTF">2022-02-06T13:47:32Z</dcterms:modified>
</cp:coreProperties>
</file>