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231054-508C-4D28-9783-03C24EE6A670}" type="doc">
      <dgm:prSet loTypeId="urn:microsoft.com/office/officeart/2005/8/layout/vList2" loCatId="Inbox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F1AFAD6-63C9-4874-AD8E-832160B8BC41}">
      <dgm:prSet/>
      <dgm:spPr/>
      <dgm:t>
        <a:bodyPr/>
        <a:lstStyle/>
        <a:p>
          <a:r>
            <a:rPr lang="en-US"/>
            <a:t>HTML</a:t>
          </a:r>
        </a:p>
      </dgm:t>
    </dgm:pt>
    <dgm:pt modelId="{2FEB8256-55E3-4BEA-8AB6-44D32617C081}" type="parTrans" cxnId="{2F46D465-4C53-4320-B563-145E33A63CFB}">
      <dgm:prSet/>
      <dgm:spPr/>
      <dgm:t>
        <a:bodyPr/>
        <a:lstStyle/>
        <a:p>
          <a:endParaRPr lang="en-US"/>
        </a:p>
      </dgm:t>
    </dgm:pt>
    <dgm:pt modelId="{2D19CC73-47E4-4A04-A2B3-47E978237AEC}" type="sibTrans" cxnId="{2F46D465-4C53-4320-B563-145E33A63CFB}">
      <dgm:prSet/>
      <dgm:spPr/>
      <dgm:t>
        <a:bodyPr/>
        <a:lstStyle/>
        <a:p>
          <a:endParaRPr lang="en-US"/>
        </a:p>
      </dgm:t>
    </dgm:pt>
    <dgm:pt modelId="{ACAE4758-DC4D-4AF9-91A5-8D23484FC55F}">
      <dgm:prSet/>
      <dgm:spPr/>
      <dgm:t>
        <a:bodyPr/>
        <a:lstStyle/>
        <a:p>
          <a:r>
            <a:rPr lang="en-US"/>
            <a:t>CSS</a:t>
          </a:r>
        </a:p>
      </dgm:t>
    </dgm:pt>
    <dgm:pt modelId="{ACE12491-13CD-42B7-9528-E0CE36A65C13}" type="parTrans" cxnId="{24A15887-8E61-4074-9426-E76418D51C4A}">
      <dgm:prSet/>
      <dgm:spPr/>
      <dgm:t>
        <a:bodyPr/>
        <a:lstStyle/>
        <a:p>
          <a:endParaRPr lang="en-US"/>
        </a:p>
      </dgm:t>
    </dgm:pt>
    <dgm:pt modelId="{DBF65774-098D-4D8B-8805-B34B64DD1A55}" type="sibTrans" cxnId="{24A15887-8E61-4074-9426-E76418D51C4A}">
      <dgm:prSet/>
      <dgm:spPr/>
      <dgm:t>
        <a:bodyPr/>
        <a:lstStyle/>
        <a:p>
          <a:endParaRPr lang="en-US"/>
        </a:p>
      </dgm:t>
    </dgm:pt>
    <dgm:pt modelId="{2BFCD9BD-2109-4377-B135-8F124F66AA17}">
      <dgm:prSet/>
      <dgm:spPr/>
      <dgm:t>
        <a:bodyPr/>
        <a:lstStyle/>
        <a:p>
          <a:r>
            <a:rPr lang="en-US"/>
            <a:t>Java Script</a:t>
          </a:r>
        </a:p>
      </dgm:t>
    </dgm:pt>
    <dgm:pt modelId="{3350A459-A88C-4B94-9206-0C65BC50D92A}" type="parTrans" cxnId="{C3942B9F-5EBB-4421-9E04-AD8D45D99316}">
      <dgm:prSet/>
      <dgm:spPr/>
      <dgm:t>
        <a:bodyPr/>
        <a:lstStyle/>
        <a:p>
          <a:endParaRPr lang="en-US"/>
        </a:p>
      </dgm:t>
    </dgm:pt>
    <dgm:pt modelId="{4C01EB78-F08F-4E3B-8D15-77AE72B8205D}" type="sibTrans" cxnId="{C3942B9F-5EBB-4421-9E04-AD8D45D99316}">
      <dgm:prSet/>
      <dgm:spPr/>
      <dgm:t>
        <a:bodyPr/>
        <a:lstStyle/>
        <a:p>
          <a:endParaRPr lang="en-US"/>
        </a:p>
      </dgm:t>
    </dgm:pt>
    <dgm:pt modelId="{93847DF9-17EA-4B70-860E-E9192E955BEA}">
      <dgm:prSet/>
      <dgm:spPr/>
      <dgm:t>
        <a:bodyPr/>
        <a:lstStyle/>
        <a:p>
          <a:r>
            <a:rPr lang="en-US"/>
            <a:t>PHP and MySQL</a:t>
          </a:r>
        </a:p>
      </dgm:t>
    </dgm:pt>
    <dgm:pt modelId="{2C8CCF95-73EF-4FF7-8914-3AF2456FD299}" type="parTrans" cxnId="{B1F2DAF0-B0B6-4A86-AA6E-D4FD4E98FC80}">
      <dgm:prSet/>
      <dgm:spPr/>
      <dgm:t>
        <a:bodyPr/>
        <a:lstStyle/>
        <a:p>
          <a:endParaRPr lang="en-US"/>
        </a:p>
      </dgm:t>
    </dgm:pt>
    <dgm:pt modelId="{7E4225DB-AB2D-49FD-A992-E8E116EA5647}" type="sibTrans" cxnId="{B1F2DAF0-B0B6-4A86-AA6E-D4FD4E98FC80}">
      <dgm:prSet/>
      <dgm:spPr/>
      <dgm:t>
        <a:bodyPr/>
        <a:lstStyle/>
        <a:p>
          <a:endParaRPr lang="en-US"/>
        </a:p>
      </dgm:t>
    </dgm:pt>
    <dgm:pt modelId="{E68D6A41-D443-4F94-91A9-C63989183385}">
      <dgm:prSet/>
      <dgm:spPr/>
      <dgm:t>
        <a:bodyPr/>
        <a:lstStyle/>
        <a:p>
          <a:r>
            <a:rPr lang="en-US" dirty="0"/>
            <a:t>HTML5 (Local Storage)</a:t>
          </a:r>
        </a:p>
      </dgm:t>
    </dgm:pt>
    <dgm:pt modelId="{3ED71BA3-6EB2-4135-AA31-B1826507D329}" type="parTrans" cxnId="{F2AA76D8-2ACF-4B90-B6E5-FA34ABC356E6}">
      <dgm:prSet/>
      <dgm:spPr/>
      <dgm:t>
        <a:bodyPr/>
        <a:lstStyle/>
        <a:p>
          <a:endParaRPr lang="en-US"/>
        </a:p>
      </dgm:t>
    </dgm:pt>
    <dgm:pt modelId="{1A45DF05-7C58-4422-95A8-A11B10635A20}" type="sibTrans" cxnId="{F2AA76D8-2ACF-4B90-B6E5-FA34ABC356E6}">
      <dgm:prSet/>
      <dgm:spPr/>
      <dgm:t>
        <a:bodyPr/>
        <a:lstStyle/>
        <a:p>
          <a:endParaRPr lang="en-US"/>
        </a:p>
      </dgm:t>
    </dgm:pt>
    <dgm:pt modelId="{DB4F3300-1E00-4823-8BAE-38168D102F95}" type="pres">
      <dgm:prSet presAssocID="{6A231054-508C-4D28-9783-03C24EE6A670}" presName="linear" presStyleCnt="0">
        <dgm:presLayoutVars>
          <dgm:animLvl val="lvl"/>
          <dgm:resizeHandles val="exact"/>
        </dgm:presLayoutVars>
      </dgm:prSet>
      <dgm:spPr/>
    </dgm:pt>
    <dgm:pt modelId="{4620DE03-C78D-4A10-8A8C-37ADF91DB66B}" type="pres">
      <dgm:prSet presAssocID="{3F1AFAD6-63C9-4874-AD8E-832160B8BC4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86F0CB-902C-4A7C-B1B9-82B55BD93947}" type="pres">
      <dgm:prSet presAssocID="{2D19CC73-47E4-4A04-A2B3-47E978237AEC}" presName="spacer" presStyleCnt="0"/>
      <dgm:spPr/>
    </dgm:pt>
    <dgm:pt modelId="{5A0906C4-B935-4804-A140-9DF5B47D8D94}" type="pres">
      <dgm:prSet presAssocID="{ACAE4758-DC4D-4AF9-91A5-8D23484FC55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6B213B0-1032-4C78-A387-0F137ABD2755}" type="pres">
      <dgm:prSet presAssocID="{DBF65774-098D-4D8B-8805-B34B64DD1A55}" presName="spacer" presStyleCnt="0"/>
      <dgm:spPr/>
    </dgm:pt>
    <dgm:pt modelId="{813CE7C0-A457-44EF-9B47-755D66CCDE0F}" type="pres">
      <dgm:prSet presAssocID="{2BFCD9BD-2109-4377-B135-8F124F66AA1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09280BE-1D27-4EB9-93DD-277220D41AD6}" type="pres">
      <dgm:prSet presAssocID="{4C01EB78-F08F-4E3B-8D15-77AE72B8205D}" presName="spacer" presStyleCnt="0"/>
      <dgm:spPr/>
    </dgm:pt>
    <dgm:pt modelId="{3367AE02-4AAD-4C29-8DD9-9A3BC9221F1E}" type="pres">
      <dgm:prSet presAssocID="{93847DF9-17EA-4B70-860E-E9192E955BE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CFF2FAD-BCE8-4A34-89A7-3057EBF1C575}" type="pres">
      <dgm:prSet presAssocID="{7E4225DB-AB2D-49FD-A992-E8E116EA5647}" presName="spacer" presStyleCnt="0"/>
      <dgm:spPr/>
    </dgm:pt>
    <dgm:pt modelId="{4D802800-E19E-48F1-9458-8142F1CBE6AA}" type="pres">
      <dgm:prSet presAssocID="{E68D6A41-D443-4F94-91A9-C6398918338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9ABF719-25C1-487F-9EBD-1ABBBCCA77AB}" type="presOf" srcId="{93847DF9-17EA-4B70-860E-E9192E955BEA}" destId="{3367AE02-4AAD-4C29-8DD9-9A3BC9221F1E}" srcOrd="0" destOrd="0" presId="urn:microsoft.com/office/officeart/2005/8/layout/vList2"/>
    <dgm:cxn modelId="{2F46D465-4C53-4320-B563-145E33A63CFB}" srcId="{6A231054-508C-4D28-9783-03C24EE6A670}" destId="{3F1AFAD6-63C9-4874-AD8E-832160B8BC41}" srcOrd="0" destOrd="0" parTransId="{2FEB8256-55E3-4BEA-8AB6-44D32617C081}" sibTransId="{2D19CC73-47E4-4A04-A2B3-47E978237AEC}"/>
    <dgm:cxn modelId="{693B5B6D-2075-47CD-AC34-FF79877F3BCE}" type="presOf" srcId="{6A231054-508C-4D28-9783-03C24EE6A670}" destId="{DB4F3300-1E00-4823-8BAE-38168D102F95}" srcOrd="0" destOrd="0" presId="urn:microsoft.com/office/officeart/2005/8/layout/vList2"/>
    <dgm:cxn modelId="{24A15887-8E61-4074-9426-E76418D51C4A}" srcId="{6A231054-508C-4D28-9783-03C24EE6A670}" destId="{ACAE4758-DC4D-4AF9-91A5-8D23484FC55F}" srcOrd="1" destOrd="0" parTransId="{ACE12491-13CD-42B7-9528-E0CE36A65C13}" sibTransId="{DBF65774-098D-4D8B-8805-B34B64DD1A55}"/>
    <dgm:cxn modelId="{C3942B9F-5EBB-4421-9E04-AD8D45D99316}" srcId="{6A231054-508C-4D28-9783-03C24EE6A670}" destId="{2BFCD9BD-2109-4377-B135-8F124F66AA17}" srcOrd="2" destOrd="0" parTransId="{3350A459-A88C-4B94-9206-0C65BC50D92A}" sibTransId="{4C01EB78-F08F-4E3B-8D15-77AE72B8205D}"/>
    <dgm:cxn modelId="{825133B0-D5A0-40CE-B445-88C0DA55FECD}" type="presOf" srcId="{E68D6A41-D443-4F94-91A9-C63989183385}" destId="{4D802800-E19E-48F1-9458-8142F1CBE6AA}" srcOrd="0" destOrd="0" presId="urn:microsoft.com/office/officeart/2005/8/layout/vList2"/>
    <dgm:cxn modelId="{F9C1DFB9-D5E3-4C19-9A7D-3920C0B347B3}" type="presOf" srcId="{ACAE4758-DC4D-4AF9-91A5-8D23484FC55F}" destId="{5A0906C4-B935-4804-A140-9DF5B47D8D94}" srcOrd="0" destOrd="0" presId="urn:microsoft.com/office/officeart/2005/8/layout/vList2"/>
    <dgm:cxn modelId="{870704D0-B26F-4FE2-BD3A-FE9840E62BDB}" type="presOf" srcId="{2BFCD9BD-2109-4377-B135-8F124F66AA17}" destId="{813CE7C0-A457-44EF-9B47-755D66CCDE0F}" srcOrd="0" destOrd="0" presId="urn:microsoft.com/office/officeart/2005/8/layout/vList2"/>
    <dgm:cxn modelId="{F2AA76D8-2ACF-4B90-B6E5-FA34ABC356E6}" srcId="{6A231054-508C-4D28-9783-03C24EE6A670}" destId="{E68D6A41-D443-4F94-91A9-C63989183385}" srcOrd="4" destOrd="0" parTransId="{3ED71BA3-6EB2-4135-AA31-B1826507D329}" sibTransId="{1A45DF05-7C58-4422-95A8-A11B10635A20}"/>
    <dgm:cxn modelId="{B1F2DAF0-B0B6-4A86-AA6E-D4FD4E98FC80}" srcId="{6A231054-508C-4D28-9783-03C24EE6A670}" destId="{93847DF9-17EA-4B70-860E-E9192E955BEA}" srcOrd="3" destOrd="0" parTransId="{2C8CCF95-73EF-4FF7-8914-3AF2456FD299}" sibTransId="{7E4225DB-AB2D-49FD-A992-E8E116EA5647}"/>
    <dgm:cxn modelId="{133432F7-AD81-47BC-8AFF-D86DC4EE736C}" type="presOf" srcId="{3F1AFAD6-63C9-4874-AD8E-832160B8BC41}" destId="{4620DE03-C78D-4A10-8A8C-37ADF91DB66B}" srcOrd="0" destOrd="0" presId="urn:microsoft.com/office/officeart/2005/8/layout/vList2"/>
    <dgm:cxn modelId="{C61AA927-070F-47BC-B2C7-A6DDD6E435E5}" type="presParOf" srcId="{DB4F3300-1E00-4823-8BAE-38168D102F95}" destId="{4620DE03-C78D-4A10-8A8C-37ADF91DB66B}" srcOrd="0" destOrd="0" presId="urn:microsoft.com/office/officeart/2005/8/layout/vList2"/>
    <dgm:cxn modelId="{1124B1E1-6869-4F44-88A7-3B2B41ECD7BF}" type="presParOf" srcId="{DB4F3300-1E00-4823-8BAE-38168D102F95}" destId="{9486F0CB-902C-4A7C-B1B9-82B55BD93947}" srcOrd="1" destOrd="0" presId="urn:microsoft.com/office/officeart/2005/8/layout/vList2"/>
    <dgm:cxn modelId="{669B458D-1F27-4398-9B5D-B596D7BD4DA0}" type="presParOf" srcId="{DB4F3300-1E00-4823-8BAE-38168D102F95}" destId="{5A0906C4-B935-4804-A140-9DF5B47D8D94}" srcOrd="2" destOrd="0" presId="urn:microsoft.com/office/officeart/2005/8/layout/vList2"/>
    <dgm:cxn modelId="{903F8C98-3EAF-4276-A09F-D34BF9315B7F}" type="presParOf" srcId="{DB4F3300-1E00-4823-8BAE-38168D102F95}" destId="{46B213B0-1032-4C78-A387-0F137ABD2755}" srcOrd="3" destOrd="0" presId="urn:microsoft.com/office/officeart/2005/8/layout/vList2"/>
    <dgm:cxn modelId="{67DD6C90-8EE0-4A08-89BA-246F5040CAB7}" type="presParOf" srcId="{DB4F3300-1E00-4823-8BAE-38168D102F95}" destId="{813CE7C0-A457-44EF-9B47-755D66CCDE0F}" srcOrd="4" destOrd="0" presId="urn:microsoft.com/office/officeart/2005/8/layout/vList2"/>
    <dgm:cxn modelId="{19AC1245-6B39-47A9-B43A-C7C8AAE68231}" type="presParOf" srcId="{DB4F3300-1E00-4823-8BAE-38168D102F95}" destId="{B09280BE-1D27-4EB9-93DD-277220D41AD6}" srcOrd="5" destOrd="0" presId="urn:microsoft.com/office/officeart/2005/8/layout/vList2"/>
    <dgm:cxn modelId="{D1EE16B8-15BA-463C-ADCE-42ADBA4521F1}" type="presParOf" srcId="{DB4F3300-1E00-4823-8BAE-38168D102F95}" destId="{3367AE02-4AAD-4C29-8DD9-9A3BC9221F1E}" srcOrd="6" destOrd="0" presId="urn:microsoft.com/office/officeart/2005/8/layout/vList2"/>
    <dgm:cxn modelId="{603CDAC7-A285-4C33-BF5C-FEDA7D579A9B}" type="presParOf" srcId="{DB4F3300-1E00-4823-8BAE-38168D102F95}" destId="{5CFF2FAD-BCE8-4A34-89A7-3057EBF1C575}" srcOrd="7" destOrd="0" presId="urn:microsoft.com/office/officeart/2005/8/layout/vList2"/>
    <dgm:cxn modelId="{43AC16A8-5E5A-4D7B-A460-BA79DF031A40}" type="presParOf" srcId="{DB4F3300-1E00-4823-8BAE-38168D102F95}" destId="{4D802800-E19E-48F1-9458-8142F1CBE6A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B492BD-7A10-41D0-827E-CC6CA6F2EBB7}" type="doc">
      <dgm:prSet loTypeId="urn:microsoft.com/office/officeart/2005/8/layout/cycle6" loCatId="Inbox" qsTypeId="urn:microsoft.com/office/officeart/2005/8/quickstyle/simple4" qsCatId="simple" csTypeId="urn:microsoft.com/office/officeart/2005/8/colors/accent5_3" csCatId="accent5"/>
      <dgm:spPr/>
      <dgm:t>
        <a:bodyPr/>
        <a:lstStyle/>
        <a:p>
          <a:endParaRPr lang="en-US"/>
        </a:p>
      </dgm:t>
    </dgm:pt>
    <dgm:pt modelId="{8A7AE777-A88E-4727-9341-7AA39210990E}">
      <dgm:prSet/>
      <dgm:spPr/>
      <dgm:t>
        <a:bodyPr/>
        <a:lstStyle/>
        <a:p>
          <a:r>
            <a:rPr lang="en-US" dirty="0"/>
            <a:t>Combining anime information from all over the web to provide the user with an informative and ideal anime choosing experience.</a:t>
          </a:r>
        </a:p>
      </dgm:t>
    </dgm:pt>
    <dgm:pt modelId="{721FBFC1-6B6E-4747-9512-6BC7931DE235}" type="parTrans" cxnId="{B825AEAC-A32A-42DF-A0F3-DE0A435369B3}">
      <dgm:prSet/>
      <dgm:spPr/>
      <dgm:t>
        <a:bodyPr/>
        <a:lstStyle/>
        <a:p>
          <a:endParaRPr lang="en-US"/>
        </a:p>
      </dgm:t>
    </dgm:pt>
    <dgm:pt modelId="{80BCDF94-8903-469D-A7EA-A8E316B5FD87}" type="sibTrans" cxnId="{B825AEAC-A32A-42DF-A0F3-DE0A435369B3}">
      <dgm:prSet/>
      <dgm:spPr/>
      <dgm:t>
        <a:bodyPr/>
        <a:lstStyle/>
        <a:p>
          <a:endParaRPr lang="en-US"/>
        </a:p>
      </dgm:t>
    </dgm:pt>
    <dgm:pt modelId="{9972ABB5-1956-488D-950C-9567A75C0AA5}">
      <dgm:prSet/>
      <dgm:spPr/>
      <dgm:t>
        <a:bodyPr/>
        <a:lstStyle/>
        <a:p>
          <a:r>
            <a:rPr lang="en-US"/>
            <a:t>A user friendly dashboard that updates the user with latest news about his/her favorite anime.</a:t>
          </a:r>
        </a:p>
      </dgm:t>
    </dgm:pt>
    <dgm:pt modelId="{F14F8433-428B-45A3-9F8E-12D1B56CEDB7}" type="parTrans" cxnId="{82F75B73-8ECD-4C39-AECF-D356AD7DC997}">
      <dgm:prSet/>
      <dgm:spPr/>
      <dgm:t>
        <a:bodyPr/>
        <a:lstStyle/>
        <a:p>
          <a:endParaRPr lang="en-US"/>
        </a:p>
      </dgm:t>
    </dgm:pt>
    <dgm:pt modelId="{4DFAC6AF-5C4B-4579-8FFF-E895B0FF6A17}" type="sibTrans" cxnId="{82F75B73-8ECD-4C39-AECF-D356AD7DC997}">
      <dgm:prSet/>
      <dgm:spPr/>
      <dgm:t>
        <a:bodyPr/>
        <a:lstStyle/>
        <a:p>
          <a:endParaRPr lang="en-US"/>
        </a:p>
      </dgm:t>
    </dgm:pt>
    <dgm:pt modelId="{7E8DE578-2783-48C5-A34B-35B0C0574147}" type="pres">
      <dgm:prSet presAssocID="{72B492BD-7A10-41D0-827E-CC6CA6F2EBB7}" presName="cycle" presStyleCnt="0">
        <dgm:presLayoutVars>
          <dgm:dir/>
          <dgm:resizeHandles val="exact"/>
        </dgm:presLayoutVars>
      </dgm:prSet>
      <dgm:spPr/>
    </dgm:pt>
    <dgm:pt modelId="{64585303-FDCE-4357-85DF-40826D9C6678}" type="pres">
      <dgm:prSet presAssocID="{8A7AE777-A88E-4727-9341-7AA39210990E}" presName="node" presStyleLbl="node1" presStyleIdx="0" presStyleCnt="2">
        <dgm:presLayoutVars>
          <dgm:bulletEnabled val="1"/>
        </dgm:presLayoutVars>
      </dgm:prSet>
      <dgm:spPr/>
    </dgm:pt>
    <dgm:pt modelId="{F5A607AA-75F0-4A0A-9EB0-F7953169F8FB}" type="pres">
      <dgm:prSet presAssocID="{8A7AE777-A88E-4727-9341-7AA39210990E}" presName="spNode" presStyleCnt="0"/>
      <dgm:spPr/>
    </dgm:pt>
    <dgm:pt modelId="{AB5D411F-8E2A-413F-9D91-8C3E323EE776}" type="pres">
      <dgm:prSet presAssocID="{80BCDF94-8903-469D-A7EA-A8E316B5FD87}" presName="sibTrans" presStyleLbl="sibTrans1D1" presStyleIdx="0" presStyleCnt="2"/>
      <dgm:spPr/>
    </dgm:pt>
    <dgm:pt modelId="{E3088C37-4204-4283-AC25-B8FEFC38F4B4}" type="pres">
      <dgm:prSet presAssocID="{9972ABB5-1956-488D-950C-9567A75C0AA5}" presName="node" presStyleLbl="node1" presStyleIdx="1" presStyleCnt="2">
        <dgm:presLayoutVars>
          <dgm:bulletEnabled val="1"/>
        </dgm:presLayoutVars>
      </dgm:prSet>
      <dgm:spPr/>
    </dgm:pt>
    <dgm:pt modelId="{11FB3F3D-956B-4550-8017-4A0A54C6C004}" type="pres">
      <dgm:prSet presAssocID="{9972ABB5-1956-488D-950C-9567A75C0AA5}" presName="spNode" presStyleCnt="0"/>
      <dgm:spPr/>
    </dgm:pt>
    <dgm:pt modelId="{0FE1BF16-F89A-416B-863A-721736406784}" type="pres">
      <dgm:prSet presAssocID="{4DFAC6AF-5C4B-4579-8FFF-E895B0FF6A17}" presName="sibTrans" presStyleLbl="sibTrans1D1" presStyleIdx="1" presStyleCnt="2"/>
      <dgm:spPr/>
    </dgm:pt>
  </dgm:ptLst>
  <dgm:cxnLst>
    <dgm:cxn modelId="{64EA1826-45FE-432B-A23A-8208C339BD0E}" type="presOf" srcId="{4DFAC6AF-5C4B-4579-8FFF-E895B0FF6A17}" destId="{0FE1BF16-F89A-416B-863A-721736406784}" srcOrd="0" destOrd="0" presId="urn:microsoft.com/office/officeart/2005/8/layout/cycle6"/>
    <dgm:cxn modelId="{F6182D60-095D-45C1-8DF9-86511FF86370}" type="presOf" srcId="{80BCDF94-8903-469D-A7EA-A8E316B5FD87}" destId="{AB5D411F-8E2A-413F-9D91-8C3E323EE776}" srcOrd="0" destOrd="0" presId="urn:microsoft.com/office/officeart/2005/8/layout/cycle6"/>
    <dgm:cxn modelId="{CF634066-732E-40CB-B73A-C696D47BA131}" type="presOf" srcId="{8A7AE777-A88E-4727-9341-7AA39210990E}" destId="{64585303-FDCE-4357-85DF-40826D9C6678}" srcOrd="0" destOrd="0" presId="urn:microsoft.com/office/officeart/2005/8/layout/cycle6"/>
    <dgm:cxn modelId="{82F75B73-8ECD-4C39-AECF-D356AD7DC997}" srcId="{72B492BD-7A10-41D0-827E-CC6CA6F2EBB7}" destId="{9972ABB5-1956-488D-950C-9567A75C0AA5}" srcOrd="1" destOrd="0" parTransId="{F14F8433-428B-45A3-9F8E-12D1B56CEDB7}" sibTransId="{4DFAC6AF-5C4B-4579-8FFF-E895B0FF6A17}"/>
    <dgm:cxn modelId="{735CF995-343E-4B15-A4BC-A7D09AD5FDA1}" type="presOf" srcId="{72B492BD-7A10-41D0-827E-CC6CA6F2EBB7}" destId="{7E8DE578-2783-48C5-A34B-35B0C0574147}" srcOrd="0" destOrd="0" presId="urn:microsoft.com/office/officeart/2005/8/layout/cycle6"/>
    <dgm:cxn modelId="{B825AEAC-A32A-42DF-A0F3-DE0A435369B3}" srcId="{72B492BD-7A10-41D0-827E-CC6CA6F2EBB7}" destId="{8A7AE777-A88E-4727-9341-7AA39210990E}" srcOrd="0" destOrd="0" parTransId="{721FBFC1-6B6E-4747-9512-6BC7931DE235}" sibTransId="{80BCDF94-8903-469D-A7EA-A8E316B5FD87}"/>
    <dgm:cxn modelId="{7DFAAFE0-7839-4BEB-A9DC-D1789CB407B7}" type="presOf" srcId="{9972ABB5-1956-488D-950C-9567A75C0AA5}" destId="{E3088C37-4204-4283-AC25-B8FEFC38F4B4}" srcOrd="0" destOrd="0" presId="urn:microsoft.com/office/officeart/2005/8/layout/cycle6"/>
    <dgm:cxn modelId="{D7950BA1-B4D2-43D9-8FC2-8144F14020B9}" type="presParOf" srcId="{7E8DE578-2783-48C5-A34B-35B0C0574147}" destId="{64585303-FDCE-4357-85DF-40826D9C6678}" srcOrd="0" destOrd="0" presId="urn:microsoft.com/office/officeart/2005/8/layout/cycle6"/>
    <dgm:cxn modelId="{74BF1683-4644-4905-A131-8BAE74F5BE7A}" type="presParOf" srcId="{7E8DE578-2783-48C5-A34B-35B0C0574147}" destId="{F5A607AA-75F0-4A0A-9EB0-F7953169F8FB}" srcOrd="1" destOrd="0" presId="urn:microsoft.com/office/officeart/2005/8/layout/cycle6"/>
    <dgm:cxn modelId="{9BE55558-D0DC-4027-8028-CA3D74C5508A}" type="presParOf" srcId="{7E8DE578-2783-48C5-A34B-35B0C0574147}" destId="{AB5D411F-8E2A-413F-9D91-8C3E323EE776}" srcOrd="2" destOrd="0" presId="urn:microsoft.com/office/officeart/2005/8/layout/cycle6"/>
    <dgm:cxn modelId="{86B186B9-92E1-4E6E-8CEC-5BC6EE4B277B}" type="presParOf" srcId="{7E8DE578-2783-48C5-A34B-35B0C0574147}" destId="{E3088C37-4204-4283-AC25-B8FEFC38F4B4}" srcOrd="3" destOrd="0" presId="urn:microsoft.com/office/officeart/2005/8/layout/cycle6"/>
    <dgm:cxn modelId="{7C2D17C9-D7A9-41D2-B2B4-7DF07B6289EB}" type="presParOf" srcId="{7E8DE578-2783-48C5-A34B-35B0C0574147}" destId="{11FB3F3D-956B-4550-8017-4A0A54C6C004}" srcOrd="4" destOrd="0" presId="urn:microsoft.com/office/officeart/2005/8/layout/cycle6"/>
    <dgm:cxn modelId="{8228E6FD-22BA-40CD-9DBE-E769E53D13CF}" type="presParOf" srcId="{7E8DE578-2783-48C5-A34B-35B0C0574147}" destId="{0FE1BF16-F89A-416B-863A-721736406784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0DE03-C78D-4A10-8A8C-37ADF91DB66B}">
      <dsp:nvSpPr>
        <dsp:cNvPr id="0" name=""/>
        <dsp:cNvSpPr/>
      </dsp:nvSpPr>
      <dsp:spPr>
        <a:xfrm>
          <a:off x="0" y="22313"/>
          <a:ext cx="5741533" cy="935415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HTML</a:t>
          </a:r>
        </a:p>
      </dsp:txBody>
      <dsp:txXfrm>
        <a:off x="45663" y="67976"/>
        <a:ext cx="5650207" cy="844089"/>
      </dsp:txXfrm>
    </dsp:sp>
    <dsp:sp modelId="{5A0906C4-B935-4804-A140-9DF5B47D8D94}">
      <dsp:nvSpPr>
        <dsp:cNvPr id="0" name=""/>
        <dsp:cNvSpPr/>
      </dsp:nvSpPr>
      <dsp:spPr>
        <a:xfrm>
          <a:off x="0" y="1070049"/>
          <a:ext cx="5741533" cy="935415"/>
        </a:xfrm>
        <a:prstGeom prst="roundRect">
          <a:avLst/>
        </a:prstGeom>
        <a:solidFill>
          <a:schemeClr val="accent1">
            <a:shade val="80000"/>
            <a:hueOff val="-48651"/>
            <a:satOff val="-2623"/>
            <a:lumOff val="68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CSS</a:t>
          </a:r>
        </a:p>
      </dsp:txBody>
      <dsp:txXfrm>
        <a:off x="45663" y="1115712"/>
        <a:ext cx="5650207" cy="844089"/>
      </dsp:txXfrm>
    </dsp:sp>
    <dsp:sp modelId="{813CE7C0-A457-44EF-9B47-755D66CCDE0F}">
      <dsp:nvSpPr>
        <dsp:cNvPr id="0" name=""/>
        <dsp:cNvSpPr/>
      </dsp:nvSpPr>
      <dsp:spPr>
        <a:xfrm>
          <a:off x="0" y="2117784"/>
          <a:ext cx="5741533" cy="935415"/>
        </a:xfrm>
        <a:prstGeom prst="roundRect">
          <a:avLst/>
        </a:prstGeom>
        <a:solidFill>
          <a:schemeClr val="accent1">
            <a:shade val="80000"/>
            <a:hueOff val="-97301"/>
            <a:satOff val="-5245"/>
            <a:lumOff val="137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Java Script</a:t>
          </a:r>
        </a:p>
      </dsp:txBody>
      <dsp:txXfrm>
        <a:off x="45663" y="2163447"/>
        <a:ext cx="5650207" cy="844089"/>
      </dsp:txXfrm>
    </dsp:sp>
    <dsp:sp modelId="{3367AE02-4AAD-4C29-8DD9-9A3BC9221F1E}">
      <dsp:nvSpPr>
        <dsp:cNvPr id="0" name=""/>
        <dsp:cNvSpPr/>
      </dsp:nvSpPr>
      <dsp:spPr>
        <a:xfrm>
          <a:off x="0" y="3165519"/>
          <a:ext cx="5741533" cy="935415"/>
        </a:xfrm>
        <a:prstGeom prst="roundRect">
          <a:avLst/>
        </a:prstGeom>
        <a:solidFill>
          <a:schemeClr val="accent1">
            <a:shade val="80000"/>
            <a:hueOff val="-145952"/>
            <a:satOff val="-7868"/>
            <a:lumOff val="2066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PHP and MySQL</a:t>
          </a:r>
        </a:p>
      </dsp:txBody>
      <dsp:txXfrm>
        <a:off x="45663" y="3211182"/>
        <a:ext cx="5650207" cy="844089"/>
      </dsp:txXfrm>
    </dsp:sp>
    <dsp:sp modelId="{4D802800-E19E-48F1-9458-8142F1CBE6AA}">
      <dsp:nvSpPr>
        <dsp:cNvPr id="0" name=""/>
        <dsp:cNvSpPr/>
      </dsp:nvSpPr>
      <dsp:spPr>
        <a:xfrm>
          <a:off x="0" y="4213254"/>
          <a:ext cx="5741533" cy="935415"/>
        </a:xfrm>
        <a:prstGeom prst="roundRect">
          <a:avLst/>
        </a:prstGeom>
        <a:solidFill>
          <a:schemeClr val="accent1">
            <a:shade val="80000"/>
            <a:hueOff val="-194603"/>
            <a:satOff val="-10490"/>
            <a:lumOff val="275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HTML5 (Local Storage)</a:t>
          </a:r>
        </a:p>
      </dsp:txBody>
      <dsp:txXfrm>
        <a:off x="45663" y="4258917"/>
        <a:ext cx="5650207" cy="84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85303-FDCE-4357-85DF-40826D9C6678}">
      <dsp:nvSpPr>
        <dsp:cNvPr id="0" name=""/>
        <dsp:cNvSpPr/>
      </dsp:nvSpPr>
      <dsp:spPr>
        <a:xfrm>
          <a:off x="2417549" y="874044"/>
          <a:ext cx="2518015" cy="1636709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Combining anime information from all over the web to provide the user with an informative and ideal anime choosing experience.</a:t>
          </a:r>
        </a:p>
      </dsp:txBody>
      <dsp:txXfrm>
        <a:off x="2497447" y="953942"/>
        <a:ext cx="2358219" cy="1476913"/>
      </dsp:txXfrm>
    </dsp:sp>
    <dsp:sp modelId="{AB5D411F-8E2A-413F-9D91-8C3E323EE776}">
      <dsp:nvSpPr>
        <dsp:cNvPr id="0" name=""/>
        <dsp:cNvSpPr/>
      </dsp:nvSpPr>
      <dsp:spPr>
        <a:xfrm>
          <a:off x="3676557" y="303244"/>
          <a:ext cx="2778309" cy="2778309"/>
        </a:xfrm>
        <a:custGeom>
          <a:avLst/>
          <a:gdLst/>
          <a:ahLst/>
          <a:cxnLst/>
          <a:rect l="0" t="0" r="0" b="0"/>
          <a:pathLst>
            <a:path>
              <a:moveTo>
                <a:pt x="280008" y="552766"/>
              </a:moveTo>
              <a:arcTo wR="1389154" hR="1389154" stAng="13021160" swAng="6357681"/>
            </a:path>
          </a:pathLst>
        </a:custGeom>
        <a:noFill/>
        <a:ln w="9525" cap="rnd" cmpd="sng" algn="ctr">
          <a:solidFill>
            <a:schemeClr val="accent5">
              <a:shade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8C37-4204-4283-AC25-B8FEFC38F4B4}">
      <dsp:nvSpPr>
        <dsp:cNvPr id="0" name=""/>
        <dsp:cNvSpPr/>
      </dsp:nvSpPr>
      <dsp:spPr>
        <a:xfrm>
          <a:off x="5195859" y="874044"/>
          <a:ext cx="2518015" cy="1636709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-429567"/>
                <a:satOff val="-1482"/>
                <a:lumOff val="27843"/>
                <a:alphaOff val="0"/>
                <a:tint val="98000"/>
                <a:lumMod val="100000"/>
              </a:schemeClr>
            </a:gs>
            <a:gs pos="100000">
              <a:schemeClr val="accent5">
                <a:shade val="80000"/>
                <a:hueOff val="-429567"/>
                <a:satOff val="-1482"/>
                <a:lumOff val="2784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user friendly dashboard that updates the user with latest news about his/her favorite anime.</a:t>
          </a:r>
        </a:p>
      </dsp:txBody>
      <dsp:txXfrm>
        <a:off x="5275757" y="953942"/>
        <a:ext cx="2358219" cy="1476913"/>
      </dsp:txXfrm>
    </dsp:sp>
    <dsp:sp modelId="{0FE1BF16-F89A-416B-863A-721736406784}">
      <dsp:nvSpPr>
        <dsp:cNvPr id="0" name=""/>
        <dsp:cNvSpPr/>
      </dsp:nvSpPr>
      <dsp:spPr>
        <a:xfrm>
          <a:off x="3676557" y="303244"/>
          <a:ext cx="2778309" cy="2778309"/>
        </a:xfrm>
        <a:custGeom>
          <a:avLst/>
          <a:gdLst/>
          <a:ahLst/>
          <a:cxnLst/>
          <a:rect l="0" t="0" r="0" b="0"/>
          <a:pathLst>
            <a:path>
              <a:moveTo>
                <a:pt x="2498301" y="2225543"/>
              </a:moveTo>
              <a:arcTo wR="1389154" hR="1389154" stAng="2221160" swAng="6357681"/>
            </a:path>
          </a:pathLst>
        </a:custGeom>
        <a:noFill/>
        <a:ln w="9525" cap="rnd" cmpd="sng" algn="ctr">
          <a:solidFill>
            <a:schemeClr val="accent5">
              <a:shade val="90000"/>
              <a:hueOff val="-429558"/>
              <a:satOff val="-2242"/>
              <a:lumOff val="251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DEF1CA2-CC06-493A-A4BF-C29AE064FB9A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EB26010-021B-45E1-9DB2-A5EF1022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84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CA2-CC06-493A-A4BF-C29AE064FB9A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6010-021B-45E1-9DB2-A5EF1022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5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CA2-CC06-493A-A4BF-C29AE064FB9A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6010-021B-45E1-9DB2-A5EF1022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18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CA2-CC06-493A-A4BF-C29AE064FB9A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6010-021B-45E1-9DB2-A5EF1022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19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CA2-CC06-493A-A4BF-C29AE064FB9A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6010-021B-45E1-9DB2-A5EF1022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8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CA2-CC06-493A-A4BF-C29AE064FB9A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6010-021B-45E1-9DB2-A5EF1022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16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CA2-CC06-493A-A4BF-C29AE064FB9A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6010-021B-45E1-9DB2-A5EF1022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48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CA2-CC06-493A-A4BF-C29AE064FB9A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6010-021B-45E1-9DB2-A5EF10223D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77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CA2-CC06-493A-A4BF-C29AE064FB9A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6010-021B-45E1-9DB2-A5EF1022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CA2-CC06-493A-A4BF-C29AE064FB9A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6010-021B-45E1-9DB2-A5EF1022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9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CA2-CC06-493A-A4BF-C29AE064FB9A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6010-021B-45E1-9DB2-A5EF1022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6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CA2-CC06-493A-A4BF-C29AE064FB9A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6010-021B-45E1-9DB2-A5EF1022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4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CA2-CC06-493A-A4BF-C29AE064FB9A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6010-021B-45E1-9DB2-A5EF1022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5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CA2-CC06-493A-A4BF-C29AE064FB9A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6010-021B-45E1-9DB2-A5EF1022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8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CA2-CC06-493A-A4BF-C29AE064FB9A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6010-021B-45E1-9DB2-A5EF1022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6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CA2-CC06-493A-A4BF-C29AE064FB9A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6010-021B-45E1-9DB2-A5EF1022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8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CA2-CC06-493A-A4BF-C29AE064FB9A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6010-021B-45E1-9DB2-A5EF1022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0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EF1CA2-CC06-493A-A4BF-C29AE064FB9A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B26010-021B-45E1-9DB2-A5EF1022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10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CFDB-5530-4447-80B2-4B4B9E100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/>
          <a:lstStyle/>
          <a:p>
            <a:r>
              <a:rPr lang="en-US" dirty="0"/>
              <a:t>Web Technology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245AA-49F2-4FBF-9130-822628BAB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/>
              <a:t>BY</a:t>
            </a:r>
          </a:p>
          <a:p>
            <a:pPr algn="l"/>
            <a:r>
              <a:rPr lang="en-US"/>
              <a:t>Shailendra Hegde (01FB16ECS348)</a:t>
            </a:r>
          </a:p>
          <a:p>
            <a:pPr algn="l"/>
            <a:r>
              <a:rPr lang="en-US"/>
              <a:t>Shailesh Sridhar (01FB16ECS349)</a:t>
            </a:r>
          </a:p>
          <a:p>
            <a:pPr algn="l"/>
            <a:r>
              <a:rPr lang="en-US"/>
              <a:t>Sharath Menon (01FB16ECS351)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6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8274231-F132-4173-8E51-9E4DB0088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58526-BB61-4022-8710-0CD7DAD41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Re;Animesan is an anime review websites which gathers reviews and ratings of individual anime and gives a resulting score to the anime. Here, the user can type in there own review for the anime. We have a collection of Top 20 Anime each of which includes a trailer, ratings and reviews (including statistics).</a:t>
            </a:r>
          </a:p>
        </p:txBody>
      </p:sp>
    </p:spTree>
    <p:extLst>
      <p:ext uri="{BB962C8B-B14F-4D97-AF65-F5344CB8AC3E}">
        <p14:creationId xmlns:p14="http://schemas.microsoft.com/office/powerpoint/2010/main" val="220405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17F0C1-BCBB-40C7-99D6-F703E7A4B5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A5D8BC-B41A-4E96-91C4-D60F516225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D321D5F-FA18-4271-9EAA-0BEA14116BB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1287385-D3EA-47A8-A127-6061791ADBB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E6827-AA08-4EAC-9B48-5ABFAD67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List OF technologies used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377068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8033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418D-0829-4D6D-86C0-AFBBE854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sz="5400" dirty="0"/>
              <a:t>KEY aspects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037639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426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2DB9-8B88-4ADE-9A7D-42B33CB2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72925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9044-8CE3-497D-9B15-5D142725D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872925" cy="3649133"/>
          </a:xfrm>
        </p:spPr>
        <p:txBody>
          <a:bodyPr/>
          <a:lstStyle/>
          <a:p>
            <a:r>
              <a:rPr lang="en-US"/>
              <a:t>More </a:t>
            </a:r>
            <a:r>
              <a:rPr lang="en-US" dirty="0"/>
              <a:t>features to the dashboard.</a:t>
            </a:r>
          </a:p>
          <a:p>
            <a:r>
              <a:rPr lang="en-US" dirty="0"/>
              <a:t>Making the page responsive.</a:t>
            </a:r>
          </a:p>
          <a:p>
            <a:r>
              <a:rPr lang="en-US" dirty="0"/>
              <a:t>Developing a mobile app version.</a:t>
            </a:r>
          </a:p>
          <a:p>
            <a:r>
              <a:rPr lang="en-US" dirty="0"/>
              <a:t>Making it an anime streaming website.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4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7">
            <a:extLst>
              <a:ext uri="{FF2B5EF4-FFF2-40B4-BE49-F238E27FC236}">
                <a16:creationId xmlns:a16="http://schemas.microsoft.com/office/drawing/2014/main" id="{18BD78ED-75E1-4879-B369-BC61F7C45E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7" name="Rectangle 19">
            <a:extLst>
              <a:ext uri="{FF2B5EF4-FFF2-40B4-BE49-F238E27FC236}">
                <a16:creationId xmlns:a16="http://schemas.microsoft.com/office/drawing/2014/main" id="{C04F8797-ED77-4C70-AAEA-0DE48267C2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1">
            <a:extLst>
              <a:ext uri="{FF2B5EF4-FFF2-40B4-BE49-F238E27FC236}">
                <a16:creationId xmlns:a16="http://schemas.microsoft.com/office/drawing/2014/main" id="{CAD06229-FEB7-4CC9-8BE7-1A9457B9C6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2B44E02-2041-49BE-AF61-F91454DC3A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8625290-97B7-41E9-9685-D438F86FC9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E89A49-F20D-4FBF-AA0F-B8DD7046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209" y="792337"/>
            <a:ext cx="8449582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43192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57</TotalTime>
  <Words>166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Web Technology Project</vt:lpstr>
      <vt:lpstr>INTRODUCTION</vt:lpstr>
      <vt:lpstr>List OF technologies used</vt:lpstr>
      <vt:lpstr>KEY aspects</vt:lpstr>
      <vt:lpstr>FUTURE Enhancements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Technology Project</dc:title>
  <dc:creator>Saseendran Ayikkara</dc:creator>
  <cp:lastModifiedBy>Saseendran Ayikkara</cp:lastModifiedBy>
  <cp:revision>7</cp:revision>
  <dcterms:created xsi:type="dcterms:W3CDTF">2017-11-22T15:22:36Z</dcterms:created>
  <dcterms:modified xsi:type="dcterms:W3CDTF">2017-11-23T03:01:54Z</dcterms:modified>
</cp:coreProperties>
</file>