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ED8FFB-0009-43DC-93BC-FCB4C0430BFA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0BF8B20-6512-48D7-9C60-02B0F0A0566D}">
      <dgm:prSet phldrT="[Text]"/>
      <dgm:spPr/>
      <dgm:t>
        <a:bodyPr/>
        <a:lstStyle/>
        <a:p>
          <a:r>
            <a:rPr lang="en-IN" dirty="0"/>
            <a:t>Data Acquisition</a:t>
          </a:r>
        </a:p>
      </dgm:t>
    </dgm:pt>
    <dgm:pt modelId="{6B4A8CB3-73BA-47D6-BA23-8AB467C652F7}" type="parTrans" cxnId="{37B40CB2-9A07-4808-BB5B-1E7645E90262}">
      <dgm:prSet/>
      <dgm:spPr/>
      <dgm:t>
        <a:bodyPr/>
        <a:lstStyle/>
        <a:p>
          <a:endParaRPr lang="en-IN"/>
        </a:p>
      </dgm:t>
    </dgm:pt>
    <dgm:pt modelId="{715B6CF0-5976-43BF-8658-54F92E297D1B}" type="sibTrans" cxnId="{37B40CB2-9A07-4808-BB5B-1E7645E90262}">
      <dgm:prSet/>
      <dgm:spPr/>
      <dgm:t>
        <a:bodyPr/>
        <a:lstStyle/>
        <a:p>
          <a:endParaRPr lang="en-IN"/>
        </a:p>
      </dgm:t>
    </dgm:pt>
    <dgm:pt modelId="{F4588133-25F1-48D2-84AB-E21C2B4C4CBC}">
      <dgm:prSet phldrT="[Text]"/>
      <dgm:spPr/>
      <dgm:t>
        <a:bodyPr/>
        <a:lstStyle/>
        <a:p>
          <a:r>
            <a:rPr lang="en-IN" dirty="0"/>
            <a:t>Collected and organized labelled image data from Kaggle.</a:t>
          </a:r>
        </a:p>
      </dgm:t>
    </dgm:pt>
    <dgm:pt modelId="{3FD4C959-601F-491B-960E-594246682D7F}" type="parTrans" cxnId="{E2D44454-E897-45B3-B903-C286484AA3CC}">
      <dgm:prSet/>
      <dgm:spPr/>
      <dgm:t>
        <a:bodyPr/>
        <a:lstStyle/>
        <a:p>
          <a:endParaRPr lang="en-IN"/>
        </a:p>
      </dgm:t>
    </dgm:pt>
    <dgm:pt modelId="{B06B97A0-142B-4C14-9CE2-E86348BEAA87}" type="sibTrans" cxnId="{E2D44454-E897-45B3-B903-C286484AA3CC}">
      <dgm:prSet/>
      <dgm:spPr/>
      <dgm:t>
        <a:bodyPr/>
        <a:lstStyle/>
        <a:p>
          <a:endParaRPr lang="en-IN"/>
        </a:p>
      </dgm:t>
    </dgm:pt>
    <dgm:pt modelId="{FD3C05FB-2556-48E7-AB04-2EC0BE7A011A}">
      <dgm:prSet phldrT="[Text]"/>
      <dgm:spPr/>
      <dgm:t>
        <a:bodyPr/>
        <a:lstStyle/>
        <a:p>
          <a:r>
            <a:rPr lang="en-IN" dirty="0"/>
            <a:t>Preprocessing</a:t>
          </a:r>
        </a:p>
      </dgm:t>
    </dgm:pt>
    <dgm:pt modelId="{A7BAE4A4-EA64-4E1B-A40D-6F6EA9BE14B6}" type="parTrans" cxnId="{4188AC86-12EE-45FA-9880-8B828E0B006C}">
      <dgm:prSet/>
      <dgm:spPr/>
      <dgm:t>
        <a:bodyPr/>
        <a:lstStyle/>
        <a:p>
          <a:endParaRPr lang="en-IN"/>
        </a:p>
      </dgm:t>
    </dgm:pt>
    <dgm:pt modelId="{D47678E8-B5D0-4AA2-BFAA-B0CB052A4128}" type="sibTrans" cxnId="{4188AC86-12EE-45FA-9880-8B828E0B006C}">
      <dgm:prSet/>
      <dgm:spPr/>
      <dgm:t>
        <a:bodyPr/>
        <a:lstStyle/>
        <a:p>
          <a:endParaRPr lang="en-IN"/>
        </a:p>
      </dgm:t>
    </dgm:pt>
    <dgm:pt modelId="{90E7C7BA-360F-4D40-B377-AADDDFD44A17}">
      <dgm:prSet phldrT="[Text]"/>
      <dgm:spPr/>
      <dgm:t>
        <a:bodyPr/>
        <a:lstStyle/>
        <a:p>
          <a:r>
            <a:rPr lang="en-IN" dirty="0" err="1"/>
            <a:t>Resized,normalized</a:t>
          </a:r>
          <a:r>
            <a:rPr lang="en-IN" dirty="0"/>
            <a:t> and augmented images.</a:t>
          </a:r>
        </a:p>
      </dgm:t>
    </dgm:pt>
    <dgm:pt modelId="{6B317063-8B91-442C-B091-3E9BC9997421}" type="parTrans" cxnId="{AFFB76A7-DC0B-4D9E-BCF5-686465D1B391}">
      <dgm:prSet/>
      <dgm:spPr/>
      <dgm:t>
        <a:bodyPr/>
        <a:lstStyle/>
        <a:p>
          <a:endParaRPr lang="en-IN"/>
        </a:p>
      </dgm:t>
    </dgm:pt>
    <dgm:pt modelId="{F1C07445-C7E2-4106-A962-14CB4FD2106E}" type="sibTrans" cxnId="{AFFB76A7-DC0B-4D9E-BCF5-686465D1B391}">
      <dgm:prSet/>
      <dgm:spPr/>
      <dgm:t>
        <a:bodyPr/>
        <a:lstStyle/>
        <a:p>
          <a:endParaRPr lang="en-IN"/>
        </a:p>
      </dgm:t>
    </dgm:pt>
    <dgm:pt modelId="{E60A29C7-5BD2-45B5-AC13-DA7A40DE0EF0}">
      <dgm:prSet phldrT="[Text]"/>
      <dgm:spPr/>
      <dgm:t>
        <a:bodyPr/>
        <a:lstStyle/>
        <a:p>
          <a:r>
            <a:rPr lang="en-IN" dirty="0"/>
            <a:t>Model Building</a:t>
          </a:r>
        </a:p>
      </dgm:t>
    </dgm:pt>
    <dgm:pt modelId="{05097392-FB2C-4704-87A1-2E38A90A2EA7}" type="parTrans" cxnId="{5645F594-7F8A-4851-A4DC-8EACB09944AA}">
      <dgm:prSet/>
      <dgm:spPr/>
      <dgm:t>
        <a:bodyPr/>
        <a:lstStyle/>
        <a:p>
          <a:endParaRPr lang="en-IN"/>
        </a:p>
      </dgm:t>
    </dgm:pt>
    <dgm:pt modelId="{9C094DF2-AD01-4BCD-BEEB-E6906EDBA95F}" type="sibTrans" cxnId="{5645F594-7F8A-4851-A4DC-8EACB09944AA}">
      <dgm:prSet/>
      <dgm:spPr/>
      <dgm:t>
        <a:bodyPr/>
        <a:lstStyle/>
        <a:p>
          <a:endParaRPr lang="en-IN"/>
        </a:p>
      </dgm:t>
    </dgm:pt>
    <dgm:pt modelId="{E191907F-8D31-42F9-AF88-09DA4DDC5B26}">
      <dgm:prSet phldrT="[Text]"/>
      <dgm:spPr/>
      <dgm:t>
        <a:bodyPr/>
        <a:lstStyle/>
        <a:p>
          <a:r>
            <a:rPr lang="en-IN" dirty="0"/>
            <a:t>Used EfficientNetV2B2 with transfer learning.</a:t>
          </a:r>
        </a:p>
      </dgm:t>
    </dgm:pt>
    <dgm:pt modelId="{94E393B2-060E-48B9-81D8-C8C53E730170}" type="parTrans" cxnId="{588CF121-BC18-4153-9536-853B24F8CF6A}">
      <dgm:prSet/>
      <dgm:spPr/>
      <dgm:t>
        <a:bodyPr/>
        <a:lstStyle/>
        <a:p>
          <a:endParaRPr lang="en-IN"/>
        </a:p>
      </dgm:t>
    </dgm:pt>
    <dgm:pt modelId="{307623A0-DC1A-44D8-8175-F7494BEE1D98}" type="sibTrans" cxnId="{588CF121-BC18-4153-9536-853B24F8CF6A}">
      <dgm:prSet/>
      <dgm:spPr/>
      <dgm:t>
        <a:bodyPr/>
        <a:lstStyle/>
        <a:p>
          <a:endParaRPr lang="en-IN"/>
        </a:p>
      </dgm:t>
    </dgm:pt>
    <dgm:pt modelId="{45474265-04D9-4611-A186-857C70E7A755}">
      <dgm:prSet phldrT="[Text]"/>
      <dgm:spPr/>
      <dgm:t>
        <a:bodyPr/>
        <a:lstStyle/>
        <a:p>
          <a:r>
            <a:rPr lang="en-IN" dirty="0"/>
            <a:t>Training</a:t>
          </a:r>
        </a:p>
      </dgm:t>
    </dgm:pt>
    <dgm:pt modelId="{5BA8BB0A-4A0A-4220-963C-CE56945409B0}" type="parTrans" cxnId="{6A305761-1C61-4CB9-B97A-DF9FFB080422}">
      <dgm:prSet/>
      <dgm:spPr/>
      <dgm:t>
        <a:bodyPr/>
        <a:lstStyle/>
        <a:p>
          <a:endParaRPr lang="en-IN"/>
        </a:p>
      </dgm:t>
    </dgm:pt>
    <dgm:pt modelId="{1BD04782-B377-433B-983A-9053FBE14094}" type="sibTrans" cxnId="{6A305761-1C61-4CB9-B97A-DF9FFB080422}">
      <dgm:prSet/>
      <dgm:spPr/>
      <dgm:t>
        <a:bodyPr/>
        <a:lstStyle/>
        <a:p>
          <a:endParaRPr lang="en-IN"/>
        </a:p>
      </dgm:t>
    </dgm:pt>
    <dgm:pt modelId="{34B570BB-5772-45CC-B39B-D49C45EB7CC4}">
      <dgm:prSet phldrT="[Text]"/>
      <dgm:spPr/>
      <dgm:t>
        <a:bodyPr/>
        <a:lstStyle/>
        <a:p>
          <a:r>
            <a:rPr lang="en-IN" dirty="0"/>
            <a:t>Trained the model using categorical cross-entropy and </a:t>
          </a:r>
          <a:r>
            <a:rPr lang="en-IN" dirty="0" err="1"/>
            <a:t>adam</a:t>
          </a:r>
          <a:r>
            <a:rPr lang="en-IN" dirty="0"/>
            <a:t> optimizer</a:t>
          </a:r>
        </a:p>
      </dgm:t>
    </dgm:pt>
    <dgm:pt modelId="{25E59D17-1682-4A44-AFEC-C658D9282073}" type="parTrans" cxnId="{4AC7316C-734B-4E0E-AA86-5C0ACA22D59C}">
      <dgm:prSet/>
      <dgm:spPr/>
      <dgm:t>
        <a:bodyPr/>
        <a:lstStyle/>
        <a:p>
          <a:endParaRPr lang="en-IN"/>
        </a:p>
      </dgm:t>
    </dgm:pt>
    <dgm:pt modelId="{348875FA-AC22-4C93-8B7F-DFE647B43503}" type="sibTrans" cxnId="{4AC7316C-734B-4E0E-AA86-5C0ACA22D59C}">
      <dgm:prSet/>
      <dgm:spPr/>
      <dgm:t>
        <a:bodyPr/>
        <a:lstStyle/>
        <a:p>
          <a:endParaRPr lang="en-IN"/>
        </a:p>
      </dgm:t>
    </dgm:pt>
    <dgm:pt modelId="{7C2084A0-DAD9-4FF5-A9AC-8FDE32047031}">
      <dgm:prSet phldrT="[Text]"/>
      <dgm:spPr/>
      <dgm:t>
        <a:bodyPr/>
        <a:lstStyle/>
        <a:p>
          <a:r>
            <a:rPr lang="en-IN" dirty="0"/>
            <a:t>Evaluation</a:t>
          </a:r>
        </a:p>
      </dgm:t>
    </dgm:pt>
    <dgm:pt modelId="{A2ED2EC7-AC7C-4520-B077-B287424BADEF}" type="parTrans" cxnId="{02E1C0A9-DF5B-4864-BC2C-615462B58436}">
      <dgm:prSet/>
      <dgm:spPr/>
      <dgm:t>
        <a:bodyPr/>
        <a:lstStyle/>
        <a:p>
          <a:endParaRPr lang="en-IN"/>
        </a:p>
      </dgm:t>
    </dgm:pt>
    <dgm:pt modelId="{94E0E9FB-5E06-4613-B247-8E335FFEEBEA}" type="sibTrans" cxnId="{02E1C0A9-DF5B-4864-BC2C-615462B58436}">
      <dgm:prSet/>
      <dgm:spPr/>
      <dgm:t>
        <a:bodyPr/>
        <a:lstStyle/>
        <a:p>
          <a:endParaRPr lang="en-IN"/>
        </a:p>
      </dgm:t>
    </dgm:pt>
    <dgm:pt modelId="{AC1EECB6-02A2-4F07-8776-BCFD9B7EB1E0}">
      <dgm:prSet phldrT="[Text]"/>
      <dgm:spPr/>
      <dgm:t>
        <a:bodyPr/>
        <a:lstStyle/>
        <a:p>
          <a:r>
            <a:rPr lang="en-IN" dirty="0"/>
            <a:t>Plotted accuracy/loss curves, confusion matrix</a:t>
          </a:r>
        </a:p>
      </dgm:t>
    </dgm:pt>
    <dgm:pt modelId="{275B55E8-A7AF-4480-AE84-0FF8B298A7BE}" type="parTrans" cxnId="{B814379D-100A-4E6F-BB10-0454BCB9CDDA}">
      <dgm:prSet/>
      <dgm:spPr/>
      <dgm:t>
        <a:bodyPr/>
        <a:lstStyle/>
        <a:p>
          <a:endParaRPr lang="en-IN"/>
        </a:p>
      </dgm:t>
    </dgm:pt>
    <dgm:pt modelId="{26C98E1B-6203-4E3F-891A-207DCF53C14F}" type="sibTrans" cxnId="{B814379D-100A-4E6F-BB10-0454BCB9CDDA}">
      <dgm:prSet/>
      <dgm:spPr/>
      <dgm:t>
        <a:bodyPr/>
        <a:lstStyle/>
        <a:p>
          <a:endParaRPr lang="en-IN"/>
        </a:p>
      </dgm:t>
    </dgm:pt>
    <dgm:pt modelId="{6524952D-3A28-46CF-A3F9-E16ED3AFA855}">
      <dgm:prSet phldrT="[Text]"/>
      <dgm:spPr/>
      <dgm:t>
        <a:bodyPr/>
        <a:lstStyle/>
        <a:p>
          <a:r>
            <a:rPr lang="en-IN" dirty="0"/>
            <a:t>Deployment</a:t>
          </a:r>
        </a:p>
      </dgm:t>
    </dgm:pt>
    <dgm:pt modelId="{80A8B995-DFC3-4701-8B96-4ED3973D14E0}" type="parTrans" cxnId="{FD6072C9-11F2-460A-AF22-E7A5A86AF216}">
      <dgm:prSet/>
      <dgm:spPr/>
      <dgm:t>
        <a:bodyPr/>
        <a:lstStyle/>
        <a:p>
          <a:endParaRPr lang="en-IN"/>
        </a:p>
      </dgm:t>
    </dgm:pt>
    <dgm:pt modelId="{FE562D16-70CF-4FA9-B7E3-19E60DC1520A}" type="sibTrans" cxnId="{FD6072C9-11F2-460A-AF22-E7A5A86AF216}">
      <dgm:prSet/>
      <dgm:spPr/>
      <dgm:t>
        <a:bodyPr/>
        <a:lstStyle/>
        <a:p>
          <a:endParaRPr lang="en-IN"/>
        </a:p>
      </dgm:t>
    </dgm:pt>
    <dgm:pt modelId="{55263C0E-0C7A-463C-9AA8-4A446BCDA3BC}">
      <dgm:prSet phldrT="[Text]"/>
      <dgm:spPr/>
      <dgm:t>
        <a:bodyPr/>
        <a:lstStyle/>
        <a:p>
          <a:r>
            <a:rPr lang="en-IN" dirty="0"/>
            <a:t>Built a UI using </a:t>
          </a:r>
          <a:r>
            <a:rPr lang="en-IN" dirty="0" err="1"/>
            <a:t>Gradio</a:t>
          </a:r>
          <a:r>
            <a:rPr lang="en-IN" dirty="0"/>
            <a:t> for user interaction</a:t>
          </a:r>
        </a:p>
      </dgm:t>
    </dgm:pt>
    <dgm:pt modelId="{4101B4D9-DF88-4966-86E4-5A9FD6E6BC48}" type="parTrans" cxnId="{4C1CB2AE-EDED-46E7-AD54-3986F3DB7870}">
      <dgm:prSet/>
      <dgm:spPr/>
      <dgm:t>
        <a:bodyPr/>
        <a:lstStyle/>
        <a:p>
          <a:endParaRPr lang="en-IN"/>
        </a:p>
      </dgm:t>
    </dgm:pt>
    <dgm:pt modelId="{6DEC4712-B1F9-4DBC-96B2-F71B645463C8}" type="sibTrans" cxnId="{4C1CB2AE-EDED-46E7-AD54-3986F3DB7870}">
      <dgm:prSet/>
      <dgm:spPr/>
      <dgm:t>
        <a:bodyPr/>
        <a:lstStyle/>
        <a:p>
          <a:endParaRPr lang="en-IN"/>
        </a:p>
      </dgm:t>
    </dgm:pt>
    <dgm:pt modelId="{249E63BF-AF42-483A-9FF6-19EDAFAB80AB}" type="pres">
      <dgm:prSet presAssocID="{A1ED8FFB-0009-43DC-93BC-FCB4C0430BFA}" presName="linear" presStyleCnt="0">
        <dgm:presLayoutVars>
          <dgm:animLvl val="lvl"/>
          <dgm:resizeHandles val="exact"/>
        </dgm:presLayoutVars>
      </dgm:prSet>
      <dgm:spPr/>
    </dgm:pt>
    <dgm:pt modelId="{D6993C41-B629-468C-984A-D6DC7D33843E}" type="pres">
      <dgm:prSet presAssocID="{80BF8B20-6512-48D7-9C60-02B0F0A0566D}" presName="parentText" presStyleLbl="node1" presStyleIdx="0" presStyleCnt="6" custLinFactNeighborX="1151" custLinFactNeighborY="-13704">
        <dgm:presLayoutVars>
          <dgm:chMax val="0"/>
          <dgm:bulletEnabled val="1"/>
        </dgm:presLayoutVars>
      </dgm:prSet>
      <dgm:spPr/>
    </dgm:pt>
    <dgm:pt modelId="{4D16E992-C744-4335-B6BA-699A5557729A}" type="pres">
      <dgm:prSet presAssocID="{80BF8B20-6512-48D7-9C60-02B0F0A0566D}" presName="childText" presStyleLbl="revTx" presStyleIdx="0" presStyleCnt="6">
        <dgm:presLayoutVars>
          <dgm:bulletEnabled val="1"/>
        </dgm:presLayoutVars>
      </dgm:prSet>
      <dgm:spPr/>
    </dgm:pt>
    <dgm:pt modelId="{5D1ED837-464E-465B-8F1E-DD247F712643}" type="pres">
      <dgm:prSet presAssocID="{FD3C05FB-2556-48E7-AB04-2EC0BE7A011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C38398D-21C0-4D8B-BDF6-5312E497640E}" type="pres">
      <dgm:prSet presAssocID="{FD3C05FB-2556-48E7-AB04-2EC0BE7A011A}" presName="childText" presStyleLbl="revTx" presStyleIdx="1" presStyleCnt="6">
        <dgm:presLayoutVars>
          <dgm:bulletEnabled val="1"/>
        </dgm:presLayoutVars>
      </dgm:prSet>
      <dgm:spPr/>
    </dgm:pt>
    <dgm:pt modelId="{343F9F8C-955D-456B-BD35-3DC06559E6CF}" type="pres">
      <dgm:prSet presAssocID="{E60A29C7-5BD2-45B5-AC13-DA7A40DE0EF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928C237-957C-4119-AF8C-1CD6AF80105E}" type="pres">
      <dgm:prSet presAssocID="{E60A29C7-5BD2-45B5-AC13-DA7A40DE0EF0}" presName="childText" presStyleLbl="revTx" presStyleIdx="2" presStyleCnt="6">
        <dgm:presLayoutVars>
          <dgm:bulletEnabled val="1"/>
        </dgm:presLayoutVars>
      </dgm:prSet>
      <dgm:spPr/>
    </dgm:pt>
    <dgm:pt modelId="{128A23C5-D890-4054-8765-5763C5B097FD}" type="pres">
      <dgm:prSet presAssocID="{45474265-04D9-4611-A186-857C70E7A75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A241C43-BCEB-4DE9-8EED-7773508523CD}" type="pres">
      <dgm:prSet presAssocID="{45474265-04D9-4611-A186-857C70E7A755}" presName="childText" presStyleLbl="revTx" presStyleIdx="3" presStyleCnt="6">
        <dgm:presLayoutVars>
          <dgm:bulletEnabled val="1"/>
        </dgm:presLayoutVars>
      </dgm:prSet>
      <dgm:spPr/>
    </dgm:pt>
    <dgm:pt modelId="{49DFF3B5-F4CF-4966-A6BB-861F88862779}" type="pres">
      <dgm:prSet presAssocID="{7C2084A0-DAD9-4FF5-A9AC-8FDE3204703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4A92491-A359-4F6C-B2A8-96E78FBD128D}" type="pres">
      <dgm:prSet presAssocID="{7C2084A0-DAD9-4FF5-A9AC-8FDE32047031}" presName="childText" presStyleLbl="revTx" presStyleIdx="4" presStyleCnt="6">
        <dgm:presLayoutVars>
          <dgm:bulletEnabled val="1"/>
        </dgm:presLayoutVars>
      </dgm:prSet>
      <dgm:spPr/>
    </dgm:pt>
    <dgm:pt modelId="{03210110-446D-4666-9600-3BB25C5A7C55}" type="pres">
      <dgm:prSet presAssocID="{6524952D-3A28-46CF-A3F9-E16ED3AFA85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24E1CCF4-C54E-4987-BEB2-0CEBF5865913}" type="pres">
      <dgm:prSet presAssocID="{6524952D-3A28-46CF-A3F9-E16ED3AFA855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15746C0C-95B8-400A-9C03-4BF27E99939B}" type="presOf" srcId="{55263C0E-0C7A-463C-9AA8-4A446BCDA3BC}" destId="{24E1CCF4-C54E-4987-BEB2-0CEBF5865913}" srcOrd="0" destOrd="0" presId="urn:microsoft.com/office/officeart/2005/8/layout/vList2"/>
    <dgm:cxn modelId="{1AD2EB12-963A-45C2-B43D-8E17586CF280}" type="presOf" srcId="{90E7C7BA-360F-4D40-B377-AADDDFD44A17}" destId="{3C38398D-21C0-4D8B-BDF6-5312E497640E}" srcOrd="0" destOrd="0" presId="urn:microsoft.com/office/officeart/2005/8/layout/vList2"/>
    <dgm:cxn modelId="{588CF121-BC18-4153-9536-853B24F8CF6A}" srcId="{E60A29C7-5BD2-45B5-AC13-DA7A40DE0EF0}" destId="{E191907F-8D31-42F9-AF88-09DA4DDC5B26}" srcOrd="0" destOrd="0" parTransId="{94E393B2-060E-48B9-81D8-C8C53E730170}" sibTransId="{307623A0-DC1A-44D8-8175-F7494BEE1D98}"/>
    <dgm:cxn modelId="{9F7ACD27-F698-417D-9D9D-853FDA021E59}" type="presOf" srcId="{A1ED8FFB-0009-43DC-93BC-FCB4C0430BFA}" destId="{249E63BF-AF42-483A-9FF6-19EDAFAB80AB}" srcOrd="0" destOrd="0" presId="urn:microsoft.com/office/officeart/2005/8/layout/vList2"/>
    <dgm:cxn modelId="{C9546331-78CF-479B-BA25-98DB91EC391B}" type="presOf" srcId="{45474265-04D9-4611-A186-857C70E7A755}" destId="{128A23C5-D890-4054-8765-5763C5B097FD}" srcOrd="0" destOrd="0" presId="urn:microsoft.com/office/officeart/2005/8/layout/vList2"/>
    <dgm:cxn modelId="{6A305761-1C61-4CB9-B97A-DF9FFB080422}" srcId="{A1ED8FFB-0009-43DC-93BC-FCB4C0430BFA}" destId="{45474265-04D9-4611-A186-857C70E7A755}" srcOrd="3" destOrd="0" parTransId="{5BA8BB0A-4A0A-4220-963C-CE56945409B0}" sibTransId="{1BD04782-B377-433B-983A-9053FBE14094}"/>
    <dgm:cxn modelId="{F7D99168-EEA9-42F6-9AD9-EDDC4BAFD1DF}" type="presOf" srcId="{E60A29C7-5BD2-45B5-AC13-DA7A40DE0EF0}" destId="{343F9F8C-955D-456B-BD35-3DC06559E6CF}" srcOrd="0" destOrd="0" presId="urn:microsoft.com/office/officeart/2005/8/layout/vList2"/>
    <dgm:cxn modelId="{97FC7C49-D946-4BE1-B469-FEE655E2D4CC}" type="presOf" srcId="{E191907F-8D31-42F9-AF88-09DA4DDC5B26}" destId="{E928C237-957C-4119-AF8C-1CD6AF80105E}" srcOrd="0" destOrd="0" presId="urn:microsoft.com/office/officeart/2005/8/layout/vList2"/>
    <dgm:cxn modelId="{4AC7316C-734B-4E0E-AA86-5C0ACA22D59C}" srcId="{45474265-04D9-4611-A186-857C70E7A755}" destId="{34B570BB-5772-45CC-B39B-D49C45EB7CC4}" srcOrd="0" destOrd="0" parTransId="{25E59D17-1682-4A44-AFEC-C658D9282073}" sibTransId="{348875FA-AC22-4C93-8B7F-DFE647B43503}"/>
    <dgm:cxn modelId="{DCAE5B70-0254-49FF-8F33-8C4FE59647CE}" type="presOf" srcId="{FD3C05FB-2556-48E7-AB04-2EC0BE7A011A}" destId="{5D1ED837-464E-465B-8F1E-DD247F712643}" srcOrd="0" destOrd="0" presId="urn:microsoft.com/office/officeart/2005/8/layout/vList2"/>
    <dgm:cxn modelId="{E2D44454-E897-45B3-B903-C286484AA3CC}" srcId="{80BF8B20-6512-48D7-9C60-02B0F0A0566D}" destId="{F4588133-25F1-48D2-84AB-E21C2B4C4CBC}" srcOrd="0" destOrd="0" parTransId="{3FD4C959-601F-491B-960E-594246682D7F}" sibTransId="{B06B97A0-142B-4C14-9CE2-E86348BEAA87}"/>
    <dgm:cxn modelId="{9F07317B-8566-4697-8767-292D3F6B8699}" type="presOf" srcId="{7C2084A0-DAD9-4FF5-A9AC-8FDE32047031}" destId="{49DFF3B5-F4CF-4966-A6BB-861F88862779}" srcOrd="0" destOrd="0" presId="urn:microsoft.com/office/officeart/2005/8/layout/vList2"/>
    <dgm:cxn modelId="{4188AC86-12EE-45FA-9880-8B828E0B006C}" srcId="{A1ED8FFB-0009-43DC-93BC-FCB4C0430BFA}" destId="{FD3C05FB-2556-48E7-AB04-2EC0BE7A011A}" srcOrd="1" destOrd="0" parTransId="{A7BAE4A4-EA64-4E1B-A40D-6F6EA9BE14B6}" sibTransId="{D47678E8-B5D0-4AA2-BFAA-B0CB052A4128}"/>
    <dgm:cxn modelId="{5645F594-7F8A-4851-A4DC-8EACB09944AA}" srcId="{A1ED8FFB-0009-43DC-93BC-FCB4C0430BFA}" destId="{E60A29C7-5BD2-45B5-AC13-DA7A40DE0EF0}" srcOrd="2" destOrd="0" parTransId="{05097392-FB2C-4704-87A1-2E38A90A2EA7}" sibTransId="{9C094DF2-AD01-4BCD-BEEB-E6906EDBA95F}"/>
    <dgm:cxn modelId="{B5E3ED97-E27D-4591-BD6C-366B0386F5A2}" type="presOf" srcId="{34B570BB-5772-45CC-B39B-D49C45EB7CC4}" destId="{2A241C43-BCEB-4DE9-8EED-7773508523CD}" srcOrd="0" destOrd="0" presId="urn:microsoft.com/office/officeart/2005/8/layout/vList2"/>
    <dgm:cxn modelId="{B814379D-100A-4E6F-BB10-0454BCB9CDDA}" srcId="{7C2084A0-DAD9-4FF5-A9AC-8FDE32047031}" destId="{AC1EECB6-02A2-4F07-8776-BCFD9B7EB1E0}" srcOrd="0" destOrd="0" parTransId="{275B55E8-A7AF-4480-AE84-0FF8B298A7BE}" sibTransId="{26C98E1B-6203-4E3F-891A-207DCF53C14F}"/>
    <dgm:cxn modelId="{AFFB76A7-DC0B-4D9E-BCF5-686465D1B391}" srcId="{FD3C05FB-2556-48E7-AB04-2EC0BE7A011A}" destId="{90E7C7BA-360F-4D40-B377-AADDDFD44A17}" srcOrd="0" destOrd="0" parTransId="{6B317063-8B91-442C-B091-3E9BC9997421}" sibTransId="{F1C07445-C7E2-4106-A962-14CB4FD2106E}"/>
    <dgm:cxn modelId="{02E1C0A9-DF5B-4864-BC2C-615462B58436}" srcId="{A1ED8FFB-0009-43DC-93BC-FCB4C0430BFA}" destId="{7C2084A0-DAD9-4FF5-A9AC-8FDE32047031}" srcOrd="4" destOrd="0" parTransId="{A2ED2EC7-AC7C-4520-B077-B287424BADEF}" sibTransId="{94E0E9FB-5E06-4613-B247-8E335FFEEBEA}"/>
    <dgm:cxn modelId="{F32F4FAE-6E90-4093-AC44-7BE26B2EF582}" type="presOf" srcId="{AC1EECB6-02A2-4F07-8776-BCFD9B7EB1E0}" destId="{74A92491-A359-4F6C-B2A8-96E78FBD128D}" srcOrd="0" destOrd="0" presId="urn:microsoft.com/office/officeart/2005/8/layout/vList2"/>
    <dgm:cxn modelId="{4C1CB2AE-EDED-46E7-AD54-3986F3DB7870}" srcId="{6524952D-3A28-46CF-A3F9-E16ED3AFA855}" destId="{55263C0E-0C7A-463C-9AA8-4A446BCDA3BC}" srcOrd="0" destOrd="0" parTransId="{4101B4D9-DF88-4966-86E4-5A9FD6E6BC48}" sibTransId="{6DEC4712-B1F9-4DBC-96B2-F71B645463C8}"/>
    <dgm:cxn modelId="{37B40CB2-9A07-4808-BB5B-1E7645E90262}" srcId="{A1ED8FFB-0009-43DC-93BC-FCB4C0430BFA}" destId="{80BF8B20-6512-48D7-9C60-02B0F0A0566D}" srcOrd="0" destOrd="0" parTransId="{6B4A8CB3-73BA-47D6-BA23-8AB467C652F7}" sibTransId="{715B6CF0-5976-43BF-8658-54F92E297D1B}"/>
    <dgm:cxn modelId="{F59E3EC5-FF9B-4DA3-B874-9694A9D7C5FB}" type="presOf" srcId="{F4588133-25F1-48D2-84AB-E21C2B4C4CBC}" destId="{4D16E992-C744-4335-B6BA-699A5557729A}" srcOrd="0" destOrd="0" presId="urn:microsoft.com/office/officeart/2005/8/layout/vList2"/>
    <dgm:cxn modelId="{FD6072C9-11F2-460A-AF22-E7A5A86AF216}" srcId="{A1ED8FFB-0009-43DC-93BC-FCB4C0430BFA}" destId="{6524952D-3A28-46CF-A3F9-E16ED3AFA855}" srcOrd="5" destOrd="0" parTransId="{80A8B995-DFC3-4701-8B96-4ED3973D14E0}" sibTransId="{FE562D16-70CF-4FA9-B7E3-19E60DC1520A}"/>
    <dgm:cxn modelId="{7B6231CD-2AA4-446B-A7E6-969155756B28}" type="presOf" srcId="{80BF8B20-6512-48D7-9C60-02B0F0A0566D}" destId="{D6993C41-B629-468C-984A-D6DC7D33843E}" srcOrd="0" destOrd="0" presId="urn:microsoft.com/office/officeart/2005/8/layout/vList2"/>
    <dgm:cxn modelId="{163357DF-D865-424D-8CF9-738B92883A0A}" type="presOf" srcId="{6524952D-3A28-46CF-A3F9-E16ED3AFA855}" destId="{03210110-446D-4666-9600-3BB25C5A7C55}" srcOrd="0" destOrd="0" presId="urn:microsoft.com/office/officeart/2005/8/layout/vList2"/>
    <dgm:cxn modelId="{35838747-3963-41F1-A1B1-E9D9035E3E5C}" type="presParOf" srcId="{249E63BF-AF42-483A-9FF6-19EDAFAB80AB}" destId="{D6993C41-B629-468C-984A-D6DC7D33843E}" srcOrd="0" destOrd="0" presId="urn:microsoft.com/office/officeart/2005/8/layout/vList2"/>
    <dgm:cxn modelId="{5359178F-3E21-47CD-B197-BFFE93F99813}" type="presParOf" srcId="{249E63BF-AF42-483A-9FF6-19EDAFAB80AB}" destId="{4D16E992-C744-4335-B6BA-699A5557729A}" srcOrd="1" destOrd="0" presId="urn:microsoft.com/office/officeart/2005/8/layout/vList2"/>
    <dgm:cxn modelId="{1E189F17-DAFD-443F-80A5-78D628D7C496}" type="presParOf" srcId="{249E63BF-AF42-483A-9FF6-19EDAFAB80AB}" destId="{5D1ED837-464E-465B-8F1E-DD247F712643}" srcOrd="2" destOrd="0" presId="urn:microsoft.com/office/officeart/2005/8/layout/vList2"/>
    <dgm:cxn modelId="{EC7DF870-2776-4DF6-B4C3-89D9D27BB8D7}" type="presParOf" srcId="{249E63BF-AF42-483A-9FF6-19EDAFAB80AB}" destId="{3C38398D-21C0-4D8B-BDF6-5312E497640E}" srcOrd="3" destOrd="0" presId="urn:microsoft.com/office/officeart/2005/8/layout/vList2"/>
    <dgm:cxn modelId="{9DF09D65-90BE-4950-8E25-3B27B6903732}" type="presParOf" srcId="{249E63BF-AF42-483A-9FF6-19EDAFAB80AB}" destId="{343F9F8C-955D-456B-BD35-3DC06559E6CF}" srcOrd="4" destOrd="0" presId="urn:microsoft.com/office/officeart/2005/8/layout/vList2"/>
    <dgm:cxn modelId="{D207C76B-0973-4F84-B2C0-14711AB24B3E}" type="presParOf" srcId="{249E63BF-AF42-483A-9FF6-19EDAFAB80AB}" destId="{E928C237-957C-4119-AF8C-1CD6AF80105E}" srcOrd="5" destOrd="0" presId="urn:microsoft.com/office/officeart/2005/8/layout/vList2"/>
    <dgm:cxn modelId="{835FE58E-C257-4854-9E67-661E09FD3AAB}" type="presParOf" srcId="{249E63BF-AF42-483A-9FF6-19EDAFAB80AB}" destId="{128A23C5-D890-4054-8765-5763C5B097FD}" srcOrd="6" destOrd="0" presId="urn:microsoft.com/office/officeart/2005/8/layout/vList2"/>
    <dgm:cxn modelId="{F1733F57-FD5A-45E2-B8DA-5680544910CB}" type="presParOf" srcId="{249E63BF-AF42-483A-9FF6-19EDAFAB80AB}" destId="{2A241C43-BCEB-4DE9-8EED-7773508523CD}" srcOrd="7" destOrd="0" presId="urn:microsoft.com/office/officeart/2005/8/layout/vList2"/>
    <dgm:cxn modelId="{F5CAC0EC-9FBC-45E4-B937-6F53CBE1C335}" type="presParOf" srcId="{249E63BF-AF42-483A-9FF6-19EDAFAB80AB}" destId="{49DFF3B5-F4CF-4966-A6BB-861F88862779}" srcOrd="8" destOrd="0" presId="urn:microsoft.com/office/officeart/2005/8/layout/vList2"/>
    <dgm:cxn modelId="{0051EF09-2F43-490F-A617-B2A0A0C3C22B}" type="presParOf" srcId="{249E63BF-AF42-483A-9FF6-19EDAFAB80AB}" destId="{74A92491-A359-4F6C-B2A8-96E78FBD128D}" srcOrd="9" destOrd="0" presId="urn:microsoft.com/office/officeart/2005/8/layout/vList2"/>
    <dgm:cxn modelId="{DF653115-A34B-4A4F-939B-E8A8D831655D}" type="presParOf" srcId="{249E63BF-AF42-483A-9FF6-19EDAFAB80AB}" destId="{03210110-446D-4666-9600-3BB25C5A7C55}" srcOrd="10" destOrd="0" presId="urn:microsoft.com/office/officeart/2005/8/layout/vList2"/>
    <dgm:cxn modelId="{7AE26F5D-CE6C-4233-9B89-FA3E843404DC}" type="presParOf" srcId="{249E63BF-AF42-483A-9FF6-19EDAFAB80AB}" destId="{24E1CCF4-C54E-4987-BEB2-0CEBF5865913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93C41-B629-468C-984A-D6DC7D33843E}">
      <dsp:nvSpPr>
        <dsp:cNvPr id="0" name=""/>
        <dsp:cNvSpPr/>
      </dsp:nvSpPr>
      <dsp:spPr>
        <a:xfrm>
          <a:off x="0" y="0"/>
          <a:ext cx="839216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Data Acquisition</a:t>
          </a:r>
        </a:p>
      </dsp:txBody>
      <dsp:txXfrm>
        <a:off x="23988" y="23988"/>
        <a:ext cx="8344184" cy="443423"/>
      </dsp:txXfrm>
    </dsp:sp>
    <dsp:sp modelId="{4D16E992-C744-4335-B6BA-699A5557729A}">
      <dsp:nvSpPr>
        <dsp:cNvPr id="0" name=""/>
        <dsp:cNvSpPr/>
      </dsp:nvSpPr>
      <dsp:spPr>
        <a:xfrm>
          <a:off x="0" y="494446"/>
          <a:ext cx="839216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45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Collected and organized labelled image data from Kaggle.</a:t>
          </a:r>
        </a:p>
      </dsp:txBody>
      <dsp:txXfrm>
        <a:off x="0" y="494446"/>
        <a:ext cx="8392160" cy="347760"/>
      </dsp:txXfrm>
    </dsp:sp>
    <dsp:sp modelId="{5D1ED837-464E-465B-8F1E-DD247F712643}">
      <dsp:nvSpPr>
        <dsp:cNvPr id="0" name=""/>
        <dsp:cNvSpPr/>
      </dsp:nvSpPr>
      <dsp:spPr>
        <a:xfrm>
          <a:off x="0" y="842206"/>
          <a:ext cx="839216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Preprocessing</a:t>
          </a:r>
        </a:p>
      </dsp:txBody>
      <dsp:txXfrm>
        <a:off x="23988" y="866194"/>
        <a:ext cx="8344184" cy="443423"/>
      </dsp:txXfrm>
    </dsp:sp>
    <dsp:sp modelId="{3C38398D-21C0-4D8B-BDF6-5312E497640E}">
      <dsp:nvSpPr>
        <dsp:cNvPr id="0" name=""/>
        <dsp:cNvSpPr/>
      </dsp:nvSpPr>
      <dsp:spPr>
        <a:xfrm>
          <a:off x="0" y="1333606"/>
          <a:ext cx="839216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45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 err="1"/>
            <a:t>Resized,normalized</a:t>
          </a:r>
          <a:r>
            <a:rPr lang="en-IN" sz="1600" kern="1200" dirty="0"/>
            <a:t> and augmented images.</a:t>
          </a:r>
        </a:p>
      </dsp:txBody>
      <dsp:txXfrm>
        <a:off x="0" y="1333606"/>
        <a:ext cx="8392160" cy="347760"/>
      </dsp:txXfrm>
    </dsp:sp>
    <dsp:sp modelId="{343F9F8C-955D-456B-BD35-3DC06559E6CF}">
      <dsp:nvSpPr>
        <dsp:cNvPr id="0" name=""/>
        <dsp:cNvSpPr/>
      </dsp:nvSpPr>
      <dsp:spPr>
        <a:xfrm>
          <a:off x="0" y="1681366"/>
          <a:ext cx="839216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Model Building</a:t>
          </a:r>
        </a:p>
      </dsp:txBody>
      <dsp:txXfrm>
        <a:off x="23988" y="1705354"/>
        <a:ext cx="8344184" cy="443423"/>
      </dsp:txXfrm>
    </dsp:sp>
    <dsp:sp modelId="{E928C237-957C-4119-AF8C-1CD6AF80105E}">
      <dsp:nvSpPr>
        <dsp:cNvPr id="0" name=""/>
        <dsp:cNvSpPr/>
      </dsp:nvSpPr>
      <dsp:spPr>
        <a:xfrm>
          <a:off x="0" y="2172766"/>
          <a:ext cx="839216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45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Used EfficientNetV2B2 with transfer learning.</a:t>
          </a:r>
        </a:p>
      </dsp:txBody>
      <dsp:txXfrm>
        <a:off x="0" y="2172766"/>
        <a:ext cx="8392160" cy="347760"/>
      </dsp:txXfrm>
    </dsp:sp>
    <dsp:sp modelId="{128A23C5-D890-4054-8765-5763C5B097FD}">
      <dsp:nvSpPr>
        <dsp:cNvPr id="0" name=""/>
        <dsp:cNvSpPr/>
      </dsp:nvSpPr>
      <dsp:spPr>
        <a:xfrm>
          <a:off x="0" y="2520526"/>
          <a:ext cx="839216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Training</a:t>
          </a:r>
        </a:p>
      </dsp:txBody>
      <dsp:txXfrm>
        <a:off x="23988" y="2544514"/>
        <a:ext cx="8344184" cy="443423"/>
      </dsp:txXfrm>
    </dsp:sp>
    <dsp:sp modelId="{2A241C43-BCEB-4DE9-8EED-7773508523CD}">
      <dsp:nvSpPr>
        <dsp:cNvPr id="0" name=""/>
        <dsp:cNvSpPr/>
      </dsp:nvSpPr>
      <dsp:spPr>
        <a:xfrm>
          <a:off x="0" y="3011926"/>
          <a:ext cx="839216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45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Trained the model using categorical cross-entropy and </a:t>
          </a:r>
          <a:r>
            <a:rPr lang="en-IN" sz="1600" kern="1200" dirty="0" err="1"/>
            <a:t>adam</a:t>
          </a:r>
          <a:r>
            <a:rPr lang="en-IN" sz="1600" kern="1200" dirty="0"/>
            <a:t> optimizer</a:t>
          </a:r>
        </a:p>
      </dsp:txBody>
      <dsp:txXfrm>
        <a:off x="0" y="3011926"/>
        <a:ext cx="8392160" cy="347760"/>
      </dsp:txXfrm>
    </dsp:sp>
    <dsp:sp modelId="{49DFF3B5-F4CF-4966-A6BB-861F88862779}">
      <dsp:nvSpPr>
        <dsp:cNvPr id="0" name=""/>
        <dsp:cNvSpPr/>
      </dsp:nvSpPr>
      <dsp:spPr>
        <a:xfrm>
          <a:off x="0" y="3359686"/>
          <a:ext cx="839216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Evaluation</a:t>
          </a:r>
        </a:p>
      </dsp:txBody>
      <dsp:txXfrm>
        <a:off x="23988" y="3383674"/>
        <a:ext cx="8344184" cy="443423"/>
      </dsp:txXfrm>
    </dsp:sp>
    <dsp:sp modelId="{74A92491-A359-4F6C-B2A8-96E78FBD128D}">
      <dsp:nvSpPr>
        <dsp:cNvPr id="0" name=""/>
        <dsp:cNvSpPr/>
      </dsp:nvSpPr>
      <dsp:spPr>
        <a:xfrm>
          <a:off x="0" y="3851086"/>
          <a:ext cx="839216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45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Plotted accuracy/loss curves, confusion matrix</a:t>
          </a:r>
        </a:p>
      </dsp:txBody>
      <dsp:txXfrm>
        <a:off x="0" y="3851086"/>
        <a:ext cx="8392160" cy="347760"/>
      </dsp:txXfrm>
    </dsp:sp>
    <dsp:sp modelId="{03210110-446D-4666-9600-3BB25C5A7C55}">
      <dsp:nvSpPr>
        <dsp:cNvPr id="0" name=""/>
        <dsp:cNvSpPr/>
      </dsp:nvSpPr>
      <dsp:spPr>
        <a:xfrm>
          <a:off x="0" y="4198846"/>
          <a:ext cx="839216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Deployment</a:t>
          </a:r>
        </a:p>
      </dsp:txBody>
      <dsp:txXfrm>
        <a:off x="23988" y="4222834"/>
        <a:ext cx="8344184" cy="443423"/>
      </dsp:txXfrm>
    </dsp:sp>
    <dsp:sp modelId="{24E1CCF4-C54E-4987-BEB2-0CEBF5865913}">
      <dsp:nvSpPr>
        <dsp:cNvPr id="0" name=""/>
        <dsp:cNvSpPr/>
      </dsp:nvSpPr>
      <dsp:spPr>
        <a:xfrm>
          <a:off x="0" y="4690246"/>
          <a:ext cx="839216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451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600" kern="1200" dirty="0"/>
            <a:t>Built a UI using </a:t>
          </a:r>
          <a:r>
            <a:rPr lang="en-IN" sz="1600" kern="1200" dirty="0" err="1"/>
            <a:t>Gradio</a:t>
          </a:r>
          <a:r>
            <a:rPr lang="en-IN" sz="1600" kern="1200" dirty="0"/>
            <a:t> for user interaction</a:t>
          </a:r>
        </a:p>
      </dsp:txBody>
      <dsp:txXfrm>
        <a:off x="0" y="4690246"/>
        <a:ext cx="8392160" cy="347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Garbage Classification with EfficientNetV2B2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F54B8-9241-8EE8-2341-C8E5A2110257}"/>
              </a:ext>
            </a:extLst>
          </p:cNvPr>
          <p:cNvSpPr txBox="1"/>
          <p:nvPr/>
        </p:nvSpPr>
        <p:spPr>
          <a:xfrm>
            <a:off x="199809" y="1684421"/>
            <a:ext cx="7135712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Understand image classification techniques for real-world problems.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deep learning using TensorFlow and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to use EfficientNetV2B2 for transfer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data preprocessing and augmentation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 model performance using metrics like accuracy and loss.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49650-000F-3C4A-0732-3CC7A4732044}"/>
              </a:ext>
            </a:extLst>
          </p:cNvPr>
          <p:cNvSpPr txBox="1"/>
          <p:nvPr/>
        </p:nvSpPr>
        <p:spPr>
          <a:xfrm>
            <a:off x="320842" y="1764632"/>
            <a:ext cx="11197390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TensorFlow and </a:t>
            </a:r>
            <a:r>
              <a:rPr lang="en-IN" dirty="0" err="1"/>
              <a:t>Keras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EfficientNetV2B2 (Transfer Learning)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Numpy,Matplotlib,Seaborn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Google </a:t>
            </a:r>
            <a:r>
              <a:rPr lang="en-IN" dirty="0" err="1"/>
              <a:t>Colab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Kaggle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Gradio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346C362-4F5C-001B-730C-D93356E6B4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851644"/>
              </p:ext>
            </p:extLst>
          </p:nvPr>
        </p:nvGraphicFramePr>
        <p:xfrm>
          <a:off x="1838960" y="1532467"/>
          <a:ext cx="8392160" cy="5041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CF25AA-8808-7FF4-9E73-CC8C94CA6B83}"/>
              </a:ext>
            </a:extLst>
          </p:cNvPr>
          <p:cNvSpPr txBox="1"/>
          <p:nvPr/>
        </p:nvSpPr>
        <p:spPr>
          <a:xfrm>
            <a:off x="255104" y="1940560"/>
            <a:ext cx="1124601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Manual garbage classification is inefficient, inconsistent, and error-prone. There is a need for an automated, intelligent classification system to improve waste sorting accuracy and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7FCE9-8AE3-BB45-815E-76F4FB012C89}"/>
              </a:ext>
            </a:extLst>
          </p:cNvPr>
          <p:cNvSpPr txBox="1"/>
          <p:nvPr/>
        </p:nvSpPr>
        <p:spPr>
          <a:xfrm>
            <a:off x="255104" y="1908328"/>
            <a:ext cx="1105297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deep learning-based garbage classification model using EfficientNetV2B2 architecture, which categorizes waste images into classes like cardboard, glass, metal, paper, plastic, and trash with high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507C81-DB93-09FA-9FEF-293269B7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21" y="1632322"/>
            <a:ext cx="4353412" cy="22538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3BAE1D-2FD2-30A8-30A0-965A220B1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94" y="4064001"/>
            <a:ext cx="6536911" cy="2600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D014A8-6397-7C51-137D-FA84BAA29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877" y="1591144"/>
            <a:ext cx="4415163" cy="229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67D0A3-9E4A-6391-4682-B663FBF8F7F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4320" y="1686198"/>
            <a:ext cx="119176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implemented an image classification model for garbage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good model performance and user-friendly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environmental sustainability by enabling smarter waste management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further improved using larger datasets and real-time image capture systems.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24</TotalTime>
  <Words>250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Shailini M</cp:lastModifiedBy>
  <cp:revision>4</cp:revision>
  <dcterms:created xsi:type="dcterms:W3CDTF">2024-12-31T09:40:01Z</dcterms:created>
  <dcterms:modified xsi:type="dcterms:W3CDTF">2025-07-06T09:53:13Z</dcterms:modified>
</cp:coreProperties>
</file>