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8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9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0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B903-4897-4378-AC89-E5E987AB458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D8BC-FA72-4906-A250-8E42FADA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I decided to solve Green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2177"/>
            <a:ext cx="6400800" cy="212064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Green Software engineering takes into consideration software practices and architecture, hardware and data </a:t>
            </a:r>
            <a:r>
              <a:rPr lang="en-US" dirty="0" err="1" smtClean="0"/>
              <a:t>centre</a:t>
            </a:r>
            <a:r>
              <a:rPr lang="en-US" dirty="0" smtClean="0"/>
              <a:t> design, electricity markets and climate change. In addition, green software engineering aims to generate fewer greenhouse gas emissions and reduce a company’s carbon footprint.</a:t>
            </a:r>
          </a:p>
        </p:txBody>
      </p:sp>
    </p:spTree>
    <p:extLst>
      <p:ext uri="{BB962C8B-B14F-4D97-AF65-F5344CB8AC3E}">
        <p14:creationId xmlns:p14="http://schemas.microsoft.com/office/powerpoint/2010/main" val="26092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user/advertiser segment would be an early adopter of your product &amp;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Innovators are the first customers to try a new product. They are by nature, risk takers and are excited by the possibilities of new ideas and new ways of doing things.</a:t>
            </a:r>
          </a:p>
          <a:p>
            <a:pPr algn="just"/>
            <a:r>
              <a:rPr lang="en-US" dirty="0" smtClean="0"/>
              <a:t>Early adopters come in slightly larger numbers than the innovators. They also tend to have a genuine need for your product, driven out of a tired way of doing their job to be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8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Alternatives/competitive products for the solving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Carbon: developers should build software that offers values to users, while producing fewer carbon emissions.</a:t>
            </a:r>
          </a:p>
          <a:p>
            <a:pPr algn="just"/>
            <a:r>
              <a:rPr lang="en-US" dirty="0" smtClean="0"/>
              <a:t>Electricity, carbon intensity, embodied or embedded carbon, energy proportionality, networking, demand shaping, measurement optimization. </a:t>
            </a:r>
          </a:p>
          <a:p>
            <a:pPr algn="just"/>
            <a:r>
              <a:rPr lang="en-US" dirty="0" smtClean="0"/>
              <a:t>To realize a greener software, we need to consider energy efficiency and sustainability of software as an important parameter, in addition to functionality, security and accessibility.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tools or resources which are likely to be used for the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Optimizing water use</a:t>
            </a:r>
          </a:p>
          <a:p>
            <a:pPr algn="just"/>
            <a:r>
              <a:rPr lang="en-US" dirty="0" smtClean="0"/>
              <a:t>Using smart water meters to help mitigate a water crisis in South </a:t>
            </a:r>
            <a:r>
              <a:rPr lang="en-US" dirty="0"/>
              <a:t>A</a:t>
            </a:r>
            <a:r>
              <a:rPr lang="en-US" dirty="0" smtClean="0"/>
              <a:t>frica regional hospitals.</a:t>
            </a:r>
          </a:p>
          <a:p>
            <a:pPr algn="just"/>
            <a:r>
              <a:rPr lang="en-US" dirty="0" smtClean="0"/>
              <a:t>Reforestation </a:t>
            </a:r>
          </a:p>
          <a:p>
            <a:pPr algn="just"/>
            <a:r>
              <a:rPr lang="en-US" dirty="0" smtClean="0"/>
              <a:t>Greening communities with native woodland in Ireland. </a:t>
            </a:r>
          </a:p>
          <a:p>
            <a:pPr algn="just"/>
            <a:r>
              <a:rPr lang="en-US" dirty="0" smtClean="0"/>
              <a:t>Promoting energy efficiency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Improving communal water quality and availability.</a:t>
            </a:r>
          </a:p>
          <a:p>
            <a:pPr algn="just"/>
            <a:r>
              <a:rPr lang="en-US" dirty="0" smtClean="0"/>
              <a:t>Restoring natural hospitals for beavers in central Washington state.</a:t>
            </a:r>
          </a:p>
          <a:p>
            <a:pPr algn="just"/>
            <a:r>
              <a:rPr lang="en-US" dirty="0" smtClean="0"/>
              <a:t>Urban area forestry</a:t>
            </a:r>
          </a:p>
          <a:p>
            <a:pPr algn="just"/>
            <a:r>
              <a:rPr lang="en-US" dirty="0" smtClean="0"/>
              <a:t>Planting trees and promoting </a:t>
            </a:r>
            <a:r>
              <a:rPr lang="en-US" dirty="0" err="1" smtClean="0"/>
              <a:t>stewarship</a:t>
            </a:r>
            <a:r>
              <a:rPr lang="en-US" dirty="0" smtClean="0"/>
              <a:t> in Des Moines, Iowa.</a:t>
            </a:r>
          </a:p>
          <a:p>
            <a:pPr algn="just"/>
            <a:r>
              <a:rPr lang="en-US" dirty="0" smtClean="0"/>
              <a:t>Partnering with renewable energy projects</a:t>
            </a:r>
          </a:p>
          <a:p>
            <a:pPr algn="just"/>
            <a:r>
              <a:rPr lang="en-US" dirty="0" smtClean="0"/>
              <a:t>Preparing skilled workers to take advantage of Virginia solar jobs at colleges in the state of Virginia.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5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sz="1600" dirty="0" smtClean="0"/>
              <a:t>PLEDGE_THE_PROGRESS_MICROSOFT_SUSTAINBILITY</a:t>
            </a:r>
            <a:endParaRPr lang="en-US" sz="1600" dirty="0"/>
          </a:p>
        </p:txBody>
      </p:sp>
      <p:pic>
        <p:nvPicPr>
          <p:cNvPr id="1026" name="Picture 2" descr="Emerging and Trending - Green Software Development &amp; ESG (Environmental, Social and Governance)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r="406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6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Why I decided to solve Green Software Development</vt:lpstr>
      <vt:lpstr>Which user/advertiser segment would be an early adopter of your product &amp; why?</vt:lpstr>
      <vt:lpstr>Alternatives/competitive products for the solving problem</vt:lpstr>
      <vt:lpstr>Azure tools or resources which are likely to be used for the prototype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 decided to solve Green Software Development</dc:title>
  <dc:creator>SHAILJA</dc:creator>
  <cp:lastModifiedBy>SHAILJA</cp:lastModifiedBy>
  <cp:revision>4</cp:revision>
  <dcterms:created xsi:type="dcterms:W3CDTF">2023-04-28T15:49:54Z</dcterms:created>
  <dcterms:modified xsi:type="dcterms:W3CDTF">2023-04-28T16:25:53Z</dcterms:modified>
</cp:coreProperties>
</file>