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2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8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8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8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0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CC90-6A5E-42A6-A85D-C053A89E9A68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58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9992" y="1468328"/>
            <a:ext cx="2304256" cy="16308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99592" y="1561483"/>
            <a:ext cx="2262529" cy="1531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079038" y="3238382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oui</a:t>
            </a:r>
            <a:endParaRPr lang="fr-FR" sz="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378216" y="378760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non</a:t>
            </a:r>
            <a:endParaRPr lang="fr-FR" sz="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030674" y="5943280"/>
            <a:ext cx="1366080" cy="21544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Calcule déplacement voulu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793022" y="3332626"/>
            <a:ext cx="649537" cy="2154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Calcule sol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34232" y="2380105"/>
            <a:ext cx="1064715" cy="2154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Contact avec triangle</a:t>
            </a:r>
          </a:p>
        </p:txBody>
      </p:sp>
      <p:cxnSp>
        <p:nvCxnSpPr>
          <p:cNvPr id="16" name="Connecteur droit avec flèche 15"/>
          <p:cNvCxnSpPr>
            <a:stCxn id="17" idx="2"/>
            <a:endCxn id="12" idx="0"/>
          </p:cNvCxnSpPr>
          <p:nvPr/>
        </p:nvCxnSpPr>
        <p:spPr>
          <a:xfrm>
            <a:off x="1966589" y="1948514"/>
            <a:ext cx="1" cy="431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292366" y="1733070"/>
            <a:ext cx="1348446" cy="2154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Proximité de quelque chose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895725" y="2318550"/>
            <a:ext cx="107273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Calcule l’accélération</a:t>
            </a:r>
          </a:p>
          <a:p>
            <a:pPr algn="ctr"/>
            <a:r>
              <a:rPr lang="fr-FR" sz="800" dirty="0" smtClean="0"/>
              <a:t>voulue (clavier, …)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788213" y="2056587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AccVoulue</a:t>
            </a:r>
            <a:endParaRPr lang="fr-FR" sz="800" u="sng" dirty="0" smtClean="0"/>
          </a:p>
        </p:txBody>
      </p:sp>
      <p:sp>
        <p:nvSpPr>
          <p:cNvPr id="38" name="ZoneTexte 37"/>
          <p:cNvSpPr txBox="1"/>
          <p:nvPr/>
        </p:nvSpPr>
        <p:spPr>
          <a:xfrm>
            <a:off x="5117791" y="35603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AccSol</a:t>
            </a:r>
            <a:endParaRPr lang="fr-FR" sz="800" u="sng" dirty="0" smtClean="0"/>
          </a:p>
          <a:p>
            <a:r>
              <a:rPr lang="fr-FR" sz="800" u="sng" dirty="0" smtClean="0"/>
              <a:t>:</a:t>
            </a:r>
            <a:r>
              <a:rPr lang="fr-FR" sz="800" u="sng" dirty="0" err="1" smtClean="0"/>
              <a:t>PenteSol</a:t>
            </a:r>
            <a:endParaRPr lang="fr-FR" sz="800" u="sng" dirty="0" smtClean="0"/>
          </a:p>
          <a:p>
            <a:r>
              <a:rPr lang="fr-FR" sz="800" u="sng" dirty="0" smtClean="0"/>
              <a:t>:</a:t>
            </a:r>
            <a:r>
              <a:rPr lang="fr-FR" sz="800" u="sng" dirty="0" err="1" smtClean="0"/>
              <a:t>MateriauSol</a:t>
            </a:r>
            <a:endParaRPr lang="fr-FR" sz="800" u="sng" dirty="0" smtClean="0"/>
          </a:p>
        </p:txBody>
      </p:sp>
      <p:cxnSp>
        <p:nvCxnSpPr>
          <p:cNvPr id="41" name="Connecteur droit avec flèche 40"/>
          <p:cNvCxnSpPr>
            <a:stCxn id="25" idx="2"/>
          </p:cNvCxnSpPr>
          <p:nvPr/>
        </p:nvCxnSpPr>
        <p:spPr>
          <a:xfrm>
            <a:off x="3713714" y="6158724"/>
            <a:ext cx="0" cy="37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3162121" y="4646733"/>
            <a:ext cx="1103187" cy="2154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Calcule vitesse voulue</a:t>
            </a:r>
          </a:p>
        </p:txBody>
      </p:sp>
      <p:cxnSp>
        <p:nvCxnSpPr>
          <p:cNvPr id="54" name="Connecteur droit avec flèche 53"/>
          <p:cNvCxnSpPr>
            <a:stCxn id="50" idx="2"/>
            <a:endCxn id="55" idx="0"/>
          </p:cNvCxnSpPr>
          <p:nvPr/>
        </p:nvCxnSpPr>
        <p:spPr>
          <a:xfrm flipH="1">
            <a:off x="3713714" y="4862177"/>
            <a:ext cx="1" cy="38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057926" y="5244106"/>
            <a:ext cx="13115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Limite la vitesse du joueur</a:t>
            </a:r>
          </a:p>
          <a:p>
            <a:pPr algn="ctr"/>
            <a:r>
              <a:rPr lang="fr-FR" sz="800" dirty="0" smtClean="0"/>
              <a:t>(sol, eau, …)</a:t>
            </a:r>
          </a:p>
        </p:txBody>
      </p:sp>
      <p:cxnSp>
        <p:nvCxnSpPr>
          <p:cNvPr id="58" name="Connecteur droit avec flèche 57"/>
          <p:cNvCxnSpPr>
            <a:stCxn id="55" idx="2"/>
            <a:endCxn id="25" idx="0"/>
          </p:cNvCxnSpPr>
          <p:nvPr/>
        </p:nvCxnSpPr>
        <p:spPr>
          <a:xfrm>
            <a:off x="3713714" y="5582660"/>
            <a:ext cx="0" cy="36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736235" y="4862177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:</a:t>
            </a:r>
            <a:r>
              <a:rPr lang="fr-FR" sz="800" dirty="0" err="1" smtClean="0"/>
              <a:t>VitVoulue</a:t>
            </a:r>
            <a:r>
              <a:rPr lang="fr-FR" sz="800" dirty="0" smtClean="0"/>
              <a:t>=</a:t>
            </a:r>
            <a:r>
              <a:rPr lang="fr-FR" sz="800" dirty="0" err="1" smtClean="0"/>
              <a:t>VitAvant+Acc</a:t>
            </a:r>
            <a:r>
              <a:rPr lang="fr-FR" sz="800" dirty="0" smtClean="0"/>
              <a:t>*T</a:t>
            </a:r>
            <a:endParaRPr lang="fr-FR" sz="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743441" y="565524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VitVoulue</a:t>
            </a:r>
            <a:endParaRPr lang="fr-FR" sz="800" u="sng" dirty="0"/>
          </a:p>
        </p:txBody>
      </p:sp>
      <p:sp>
        <p:nvSpPr>
          <p:cNvPr id="72" name="ZoneTexte 71"/>
          <p:cNvSpPr txBox="1"/>
          <p:nvPr/>
        </p:nvSpPr>
        <p:spPr>
          <a:xfrm>
            <a:off x="4832407" y="1671515"/>
            <a:ext cx="119936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Ajoute la gravité</a:t>
            </a:r>
          </a:p>
          <a:p>
            <a:pPr algn="ctr"/>
            <a:r>
              <a:rPr lang="fr-FR" sz="800" dirty="0" smtClean="0"/>
              <a:t>(le vent, les courants, …)</a:t>
            </a:r>
          </a:p>
        </p:txBody>
      </p:sp>
      <p:cxnSp>
        <p:nvCxnSpPr>
          <p:cNvPr id="74" name="Connecteur droit avec flèche 73"/>
          <p:cNvCxnSpPr>
            <a:stCxn id="72" idx="2"/>
            <a:endCxn id="31" idx="0"/>
          </p:cNvCxnSpPr>
          <p:nvPr/>
        </p:nvCxnSpPr>
        <p:spPr>
          <a:xfrm flipH="1">
            <a:off x="5432090" y="2010069"/>
            <a:ext cx="1" cy="30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3712061" y="6240734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:</a:t>
            </a:r>
            <a:r>
              <a:rPr lang="fr-FR" sz="800" dirty="0" err="1" smtClean="0"/>
              <a:t>DepVoulu</a:t>
            </a:r>
            <a:r>
              <a:rPr lang="fr-FR" sz="800" dirty="0" smtClean="0"/>
              <a:t>=</a:t>
            </a:r>
            <a:r>
              <a:rPr lang="fr-FR" sz="800" dirty="0" err="1" smtClean="0"/>
              <a:t>VitVoulue</a:t>
            </a:r>
            <a:r>
              <a:rPr lang="fr-FR" sz="800" dirty="0" smtClean="0"/>
              <a:t>*T</a:t>
            </a:r>
            <a:endParaRPr lang="fr-FR" sz="8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1960945" y="2046167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800" u="sng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dirty="0"/>
              <a:t>:</a:t>
            </a:r>
            <a:r>
              <a:rPr lang="fr-FR" dirty="0" err="1"/>
              <a:t>ListeProximité</a:t>
            </a:r>
            <a:endParaRPr lang="fr-FR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40834" y="259554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800" u="sng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dirty="0"/>
              <a:t>:</a:t>
            </a:r>
            <a:r>
              <a:rPr lang="fr-FR" dirty="0" err="1"/>
              <a:t>ListeContacts</a:t>
            </a:r>
            <a:endParaRPr lang="fr-FR" dirty="0"/>
          </a:p>
        </p:txBody>
      </p:sp>
      <p:cxnSp>
        <p:nvCxnSpPr>
          <p:cNvPr id="169" name="Connecteur droit avec flèche 168"/>
          <p:cNvCxnSpPr>
            <a:stCxn id="171" idx="2"/>
            <a:endCxn id="17" idx="0"/>
          </p:cNvCxnSpPr>
          <p:nvPr/>
        </p:nvCxnSpPr>
        <p:spPr>
          <a:xfrm>
            <a:off x="1966588" y="1468328"/>
            <a:ext cx="1" cy="264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1665063" y="112977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PosAvant</a:t>
            </a:r>
            <a:endParaRPr lang="fr-FR" sz="800" u="sng" dirty="0" smtClean="0"/>
          </a:p>
          <a:p>
            <a:r>
              <a:rPr lang="fr-FR" sz="800" u="sng" dirty="0" smtClean="0"/>
              <a:t>:</a:t>
            </a:r>
            <a:r>
              <a:rPr lang="fr-FR" sz="800" u="sng" dirty="0" err="1" smtClean="0"/>
              <a:t>VitAvant</a:t>
            </a:r>
            <a:endParaRPr lang="fr-FR" sz="800" u="sng" dirty="0"/>
          </a:p>
        </p:txBody>
      </p:sp>
      <p:sp>
        <p:nvSpPr>
          <p:cNvPr id="218" name="ZoneTexte 217"/>
          <p:cNvSpPr txBox="1"/>
          <p:nvPr/>
        </p:nvSpPr>
        <p:spPr>
          <a:xfrm>
            <a:off x="3979811" y="2571751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AccVoulue</a:t>
            </a:r>
            <a:endParaRPr lang="fr-FR" sz="800" u="sng" dirty="0" smtClean="0"/>
          </a:p>
        </p:txBody>
      </p:sp>
      <p:cxnSp>
        <p:nvCxnSpPr>
          <p:cNvPr id="239" name="Connecteur droit avec flèche 238"/>
          <p:cNvCxnSpPr>
            <a:stCxn id="259" idx="2"/>
            <a:endCxn id="50" idx="0"/>
          </p:cNvCxnSpPr>
          <p:nvPr/>
        </p:nvCxnSpPr>
        <p:spPr>
          <a:xfrm>
            <a:off x="3713714" y="3787602"/>
            <a:ext cx="1" cy="859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endCxn id="259" idx="0"/>
          </p:cNvCxnSpPr>
          <p:nvPr/>
        </p:nvCxnSpPr>
        <p:spPr>
          <a:xfrm flipH="1">
            <a:off x="3713714" y="2869353"/>
            <a:ext cx="5277" cy="22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ngle 251"/>
          <p:cNvCxnSpPr>
            <a:stCxn id="12" idx="2"/>
            <a:endCxn id="31" idx="2"/>
          </p:cNvCxnSpPr>
          <p:nvPr/>
        </p:nvCxnSpPr>
        <p:spPr>
          <a:xfrm rot="16200000" flipH="1">
            <a:off x="3668563" y="893576"/>
            <a:ext cx="61555" cy="3465500"/>
          </a:xfrm>
          <a:prstGeom prst="bentConnector3">
            <a:avLst>
              <a:gd name="adj1" fmla="val 4713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e 274"/>
          <p:cNvGrpSpPr/>
          <p:nvPr/>
        </p:nvGrpSpPr>
        <p:grpSpPr>
          <a:xfrm>
            <a:off x="3335766" y="3093094"/>
            <a:ext cx="755897" cy="694508"/>
            <a:chOff x="3526844" y="2235578"/>
            <a:chExt cx="755897" cy="694508"/>
          </a:xfrm>
        </p:grpSpPr>
        <p:sp>
          <p:nvSpPr>
            <p:cNvPr id="259" name="Losange 258"/>
            <p:cNvSpPr/>
            <p:nvPr/>
          </p:nvSpPr>
          <p:spPr>
            <a:xfrm>
              <a:off x="3557762" y="2235578"/>
              <a:ext cx="694060" cy="694508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fr-FR" sz="800">
                <a:solidFill>
                  <a:schemeClr val="dk1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526844" y="2413555"/>
              <a:ext cx="755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Contact</a:t>
              </a:r>
              <a:endParaRPr lang="fr-FR" dirty="0"/>
            </a:p>
            <a:p>
              <a:pPr algn="ctr"/>
              <a:r>
                <a:rPr lang="fr-FR" sz="800" dirty="0" smtClean="0">
                  <a:solidFill>
                    <a:schemeClr val="dk1"/>
                  </a:solidFill>
                </a:rPr>
                <a:t>sol (pente !)</a:t>
              </a:r>
              <a:endParaRPr lang="fr-FR" sz="8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270" name="Connecteur droit avec flèche 269"/>
          <p:cNvCxnSpPr>
            <a:stCxn id="260" idx="3"/>
            <a:endCxn id="28" idx="1"/>
          </p:cNvCxnSpPr>
          <p:nvPr/>
        </p:nvCxnSpPr>
        <p:spPr>
          <a:xfrm>
            <a:off x="4091663" y="3440348"/>
            <a:ext cx="701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en angle 273"/>
          <p:cNvCxnSpPr>
            <a:stCxn id="28" idx="2"/>
          </p:cNvCxnSpPr>
          <p:nvPr/>
        </p:nvCxnSpPr>
        <p:spPr>
          <a:xfrm rot="5400000">
            <a:off x="4146661" y="3120400"/>
            <a:ext cx="543461" cy="1398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>
            <a:off x="3730118" y="4145173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Acc</a:t>
            </a:r>
            <a:r>
              <a:rPr lang="fr-FR" sz="800" u="sng" dirty="0" smtClean="0"/>
              <a:t>=</a:t>
            </a:r>
            <a:r>
              <a:rPr lang="fr-FR" sz="800" u="sng" dirty="0" err="1" smtClean="0"/>
              <a:t>AccVoulue+AccSol</a:t>
            </a:r>
            <a:endParaRPr lang="fr-FR" sz="800" u="sng" dirty="0" smtClean="0"/>
          </a:p>
          <a:p>
            <a:r>
              <a:rPr lang="fr-FR" sz="800" u="sng" dirty="0" smtClean="0"/>
              <a:t>:</a:t>
            </a:r>
            <a:r>
              <a:rPr lang="fr-FR" sz="800" u="sng" dirty="0" err="1" smtClean="0"/>
              <a:t>PenteSol</a:t>
            </a:r>
            <a:endParaRPr lang="fr-FR" sz="800" u="sng" dirty="0" smtClean="0"/>
          </a:p>
          <a:p>
            <a:r>
              <a:rPr lang="fr-FR" sz="800" u="sng" dirty="0" smtClean="0"/>
              <a:t>:</a:t>
            </a:r>
            <a:r>
              <a:rPr lang="fr-FR" sz="800" u="sng" dirty="0" err="1" smtClean="0"/>
              <a:t>MateriauSol</a:t>
            </a:r>
            <a:endParaRPr lang="fr-FR" sz="800" u="sng" dirty="0" smtClean="0"/>
          </a:p>
        </p:txBody>
      </p:sp>
      <p:sp>
        <p:nvSpPr>
          <p:cNvPr id="280" name="ZoneTexte 279"/>
          <p:cNvSpPr txBox="1"/>
          <p:nvPr/>
        </p:nvSpPr>
        <p:spPr>
          <a:xfrm>
            <a:off x="5130565" y="1112897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PosAvant</a:t>
            </a:r>
            <a:endParaRPr lang="fr-FR" sz="800" u="sng" dirty="0" smtClean="0"/>
          </a:p>
          <a:p>
            <a:r>
              <a:rPr lang="fr-FR" sz="800" u="sng" dirty="0" smtClean="0"/>
              <a:t>:</a:t>
            </a:r>
            <a:r>
              <a:rPr lang="fr-FR" sz="800" u="sng" dirty="0" err="1" smtClean="0"/>
              <a:t>VitAvant</a:t>
            </a:r>
            <a:endParaRPr lang="fr-FR" sz="800" u="sng" dirty="0"/>
          </a:p>
        </p:txBody>
      </p:sp>
      <p:cxnSp>
        <p:nvCxnSpPr>
          <p:cNvPr id="281" name="Connecteur droit avec flèche 280"/>
          <p:cNvCxnSpPr>
            <a:stCxn id="280" idx="2"/>
            <a:endCxn id="72" idx="0"/>
          </p:cNvCxnSpPr>
          <p:nvPr/>
        </p:nvCxnSpPr>
        <p:spPr>
          <a:xfrm>
            <a:off x="5432090" y="1451451"/>
            <a:ext cx="1" cy="22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1565241" y="3209515"/>
            <a:ext cx="1548822" cy="461665"/>
          </a:xfrm>
          <a:prstGeom prst="rect">
            <a:avLst/>
          </a:prstGeom>
          <a:ln>
            <a:solidFill>
              <a:schemeClr val="accent5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 sz="800" u="sng"/>
            </a:lvl1pPr>
          </a:lstStyle>
          <a:p>
            <a:pPr algn="ctr"/>
            <a:r>
              <a:rPr lang="fr-FR" i="1" u="none" dirty="0">
                <a:solidFill>
                  <a:schemeClr val="tx1"/>
                </a:solidFill>
              </a:rPr>
              <a:t>Si proximité sol</a:t>
            </a:r>
          </a:p>
          <a:p>
            <a:pPr algn="ctr"/>
            <a:r>
              <a:rPr lang="fr-FR" i="1" u="none" dirty="0">
                <a:solidFill>
                  <a:schemeClr val="tx1"/>
                </a:solidFill>
              </a:rPr>
              <a:t>ET</a:t>
            </a:r>
          </a:p>
          <a:p>
            <a:pPr algn="ctr"/>
            <a:r>
              <a:rPr lang="fr-FR" i="1" u="none" dirty="0">
                <a:solidFill>
                  <a:schemeClr val="tx1"/>
                </a:solidFill>
              </a:rPr>
              <a:t>Si </a:t>
            </a:r>
            <a:r>
              <a:rPr lang="fr-FR" i="1" u="none" dirty="0" err="1">
                <a:solidFill>
                  <a:schemeClr val="tx1"/>
                </a:solidFill>
              </a:rPr>
              <a:t>VitAvant</a:t>
            </a:r>
            <a:r>
              <a:rPr lang="fr-FR" i="1" u="none" dirty="0">
                <a:solidFill>
                  <a:schemeClr val="tx1"/>
                </a:solidFill>
              </a:rPr>
              <a:t> en direction de ce sol</a:t>
            </a:r>
          </a:p>
        </p:txBody>
      </p:sp>
      <p:cxnSp>
        <p:nvCxnSpPr>
          <p:cNvPr id="293" name="Connecteur droit 292"/>
          <p:cNvCxnSpPr>
            <a:stCxn id="260" idx="1"/>
            <a:endCxn id="291" idx="3"/>
          </p:cNvCxnSpPr>
          <p:nvPr/>
        </p:nvCxnSpPr>
        <p:spPr>
          <a:xfrm flipH="1">
            <a:off x="3114063" y="3440348"/>
            <a:ext cx="2217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709827" y="692696"/>
            <a:ext cx="20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chaque joueur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1" y="2883691"/>
            <a:ext cx="2262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Répertorie les trucs proches</a:t>
            </a:r>
            <a:endParaRPr lang="fr-FR" sz="800" dirty="0"/>
          </a:p>
        </p:txBody>
      </p:sp>
      <p:sp>
        <p:nvSpPr>
          <p:cNvPr id="6" name="ZoneTexte 5"/>
          <p:cNvSpPr txBox="1"/>
          <p:nvPr/>
        </p:nvSpPr>
        <p:spPr>
          <a:xfrm>
            <a:off x="4499992" y="2914469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/>
              <a:t>Calcule l’accélération cible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88742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92471" y="1742440"/>
            <a:ext cx="121058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Liste les intersections</a:t>
            </a:r>
            <a:endParaRPr lang="fr-FR" sz="800" dirty="0"/>
          </a:p>
          <a:p>
            <a:pPr algn="ctr"/>
            <a:r>
              <a:rPr lang="fr-FR" sz="800" dirty="0" smtClean="0"/>
              <a:t>déplacement / obstacles</a:t>
            </a:r>
          </a:p>
          <a:p>
            <a:pPr algn="ctr"/>
            <a:r>
              <a:rPr lang="fr-FR" sz="800" b="1" dirty="0" err="1" smtClean="0"/>
              <a:t>PosAvant</a:t>
            </a:r>
            <a:r>
              <a:rPr lang="fr-FR" sz="800" b="1" dirty="0" smtClean="0"/>
              <a:t> &amp; </a:t>
            </a:r>
            <a:r>
              <a:rPr lang="fr-FR" sz="800" b="1" dirty="0" err="1" smtClean="0"/>
              <a:t>DepVoulu</a:t>
            </a:r>
            <a:endParaRPr lang="fr-FR" sz="800" dirty="0" smtClean="0"/>
          </a:p>
        </p:txBody>
      </p:sp>
      <p:cxnSp>
        <p:nvCxnSpPr>
          <p:cNvPr id="5" name="Connecteur droit avec flèche 4"/>
          <p:cNvCxnSpPr>
            <a:stCxn id="4" idx="2"/>
            <a:endCxn id="10" idx="0"/>
          </p:cNvCxnSpPr>
          <p:nvPr/>
        </p:nvCxnSpPr>
        <p:spPr>
          <a:xfrm>
            <a:off x="3697765" y="2204105"/>
            <a:ext cx="1" cy="317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682604" y="229118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:Intersections</a:t>
            </a:r>
          </a:p>
        </p:txBody>
      </p:sp>
      <p:cxnSp>
        <p:nvCxnSpPr>
          <p:cNvPr id="8" name="Connecteur droit avec flèche 7"/>
          <p:cNvCxnSpPr>
            <a:endCxn id="4" idx="0"/>
          </p:cNvCxnSpPr>
          <p:nvPr/>
        </p:nvCxnSpPr>
        <p:spPr>
          <a:xfrm>
            <a:off x="3697765" y="332656"/>
            <a:ext cx="0" cy="140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638521" y="33265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:</a:t>
            </a:r>
            <a:r>
              <a:rPr lang="fr-FR" sz="800" b="1" dirty="0" err="1" smtClean="0"/>
              <a:t>DepVoulu</a:t>
            </a:r>
            <a:endParaRPr lang="fr-FR" sz="800" b="1" dirty="0" smtClean="0"/>
          </a:p>
          <a:p>
            <a:endParaRPr lang="fr-FR" sz="800" b="1" dirty="0" smtClean="0"/>
          </a:p>
          <a:p>
            <a:r>
              <a:rPr lang="fr-FR" sz="800" b="1" dirty="0" smtClean="0"/>
              <a:t>:DepPotentiel_1 = :</a:t>
            </a:r>
            <a:r>
              <a:rPr lang="fr-FR" sz="800" b="1" dirty="0" err="1" smtClean="0"/>
              <a:t>DepVoulu</a:t>
            </a:r>
            <a:endParaRPr lang="fr-FR" sz="800" b="1" dirty="0" smtClean="0"/>
          </a:p>
          <a:p>
            <a:r>
              <a:rPr lang="fr-FR" sz="800" b="1" dirty="0" smtClean="0"/>
              <a:t>:DepEffecué_1 = 0</a:t>
            </a:r>
            <a:endParaRPr lang="fr-FR" sz="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051595" y="2521602"/>
            <a:ext cx="1292341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Limite déplacement à</a:t>
            </a:r>
          </a:p>
          <a:p>
            <a:pPr algn="ctr"/>
            <a:r>
              <a:rPr lang="fr-FR" sz="800" dirty="0" smtClean="0"/>
              <a:t>la plus proche intersection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712926" y="293727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:DepEffectué_N+1</a:t>
            </a:r>
          </a:p>
          <a:p>
            <a:r>
              <a:rPr lang="fr-FR" sz="800" u="sng" dirty="0" smtClean="0"/>
              <a:t>:DepPotentiel_N+1</a:t>
            </a:r>
          </a:p>
        </p:txBody>
      </p:sp>
      <p:cxnSp>
        <p:nvCxnSpPr>
          <p:cNvPr id="16" name="Connecteur droit avec flèche 15"/>
          <p:cNvCxnSpPr>
            <a:stCxn id="10" idx="2"/>
            <a:endCxn id="31" idx="0"/>
          </p:cNvCxnSpPr>
          <p:nvPr/>
        </p:nvCxnSpPr>
        <p:spPr>
          <a:xfrm>
            <a:off x="3697766" y="2860156"/>
            <a:ext cx="71" cy="500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712926" y="103981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:</a:t>
            </a:r>
            <a:r>
              <a:rPr lang="fr-FR" sz="800" dirty="0" err="1" smtClean="0"/>
              <a:t>DepEffectué_N</a:t>
            </a:r>
            <a:endParaRPr lang="fr-FR" sz="800" dirty="0" smtClean="0"/>
          </a:p>
          <a:p>
            <a:r>
              <a:rPr lang="fr-FR" sz="800" dirty="0" smtClean="0"/>
              <a:t>:</a:t>
            </a:r>
            <a:r>
              <a:rPr lang="fr-FR" sz="800" dirty="0" err="1" smtClean="0"/>
              <a:t>DepPotentiel_N</a:t>
            </a:r>
            <a:endParaRPr lang="fr-FR" sz="800" dirty="0"/>
          </a:p>
        </p:txBody>
      </p:sp>
      <p:cxnSp>
        <p:nvCxnSpPr>
          <p:cNvPr id="17" name="Connecteur droit avec flèche 16"/>
          <p:cNvCxnSpPr>
            <a:stCxn id="32" idx="3"/>
            <a:endCxn id="11" idx="3"/>
          </p:cNvCxnSpPr>
          <p:nvPr/>
        </p:nvCxnSpPr>
        <p:spPr>
          <a:xfrm flipV="1">
            <a:off x="4075786" y="1209087"/>
            <a:ext cx="514303" cy="2498482"/>
          </a:xfrm>
          <a:prstGeom prst="bentConnector3">
            <a:avLst>
              <a:gd name="adj1" fmla="val 14444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31" idx="2"/>
            <a:endCxn id="21" idx="0"/>
          </p:cNvCxnSpPr>
          <p:nvPr/>
        </p:nvCxnSpPr>
        <p:spPr>
          <a:xfrm>
            <a:off x="3697837" y="4054823"/>
            <a:ext cx="0" cy="41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673357" y="4470541"/>
            <a:ext cx="2048959" cy="2154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800" dirty="0" smtClean="0"/>
              <a:t>Calcule la nouvelle vitesse = :</a:t>
            </a:r>
            <a:r>
              <a:rPr lang="fr-FR" sz="800" dirty="0" err="1" smtClean="0"/>
              <a:t>DepEffectué</a:t>
            </a:r>
            <a:r>
              <a:rPr lang="fr-FR" sz="800" dirty="0" smtClean="0"/>
              <a:t> / 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697772" y="4154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</a:t>
            </a:r>
            <a:r>
              <a:rPr lang="fr-FR" sz="800" u="sng" dirty="0" err="1" smtClean="0"/>
              <a:t>DepEffectué</a:t>
            </a:r>
            <a:endParaRPr lang="fr-FR" sz="800" u="sng" dirty="0" smtClean="0"/>
          </a:p>
        </p:txBody>
      </p:sp>
      <p:cxnSp>
        <p:nvCxnSpPr>
          <p:cNvPr id="25" name="Connecteur droit avec flèche 24"/>
          <p:cNvCxnSpPr>
            <a:stCxn id="21" idx="2"/>
          </p:cNvCxnSpPr>
          <p:nvPr/>
        </p:nvCxnSpPr>
        <p:spPr>
          <a:xfrm>
            <a:off x="3697837" y="4685985"/>
            <a:ext cx="0" cy="687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708252" y="4866585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:Déplacement</a:t>
            </a:r>
          </a:p>
          <a:p>
            <a:r>
              <a:rPr lang="fr-FR" sz="800" u="sng" dirty="0" smtClean="0"/>
              <a:t>:Vitesse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845081" y="250662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u="sng" dirty="0" smtClean="0"/>
              <a:t>:DepEffectué_N+1</a:t>
            </a:r>
          </a:p>
          <a:p>
            <a:r>
              <a:rPr lang="fr-FR" sz="800" u="sng" dirty="0" smtClean="0"/>
              <a:t>:DepPotentiel_N+1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319889" y="3360315"/>
            <a:ext cx="755897" cy="694508"/>
            <a:chOff x="3526844" y="2235578"/>
            <a:chExt cx="755897" cy="694508"/>
          </a:xfrm>
        </p:grpSpPr>
        <p:sp>
          <p:nvSpPr>
            <p:cNvPr id="31" name="Losange 30"/>
            <p:cNvSpPr/>
            <p:nvPr/>
          </p:nvSpPr>
          <p:spPr>
            <a:xfrm>
              <a:off x="3557762" y="2235578"/>
              <a:ext cx="694060" cy="694508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fr-FR" sz="800">
                <a:solidFill>
                  <a:schemeClr val="dk1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526844" y="2413555"/>
              <a:ext cx="755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:</a:t>
              </a:r>
              <a:r>
                <a:rPr lang="fr-FR" sz="800" dirty="0" err="1"/>
                <a:t>DepPotentiel</a:t>
              </a:r>
              <a:r>
                <a:rPr lang="fr-FR" sz="800" dirty="0"/>
                <a:t> </a:t>
              </a:r>
              <a:r>
                <a:rPr lang="fr-FR" sz="800" dirty="0" smtClean="0"/>
                <a:t>= </a:t>
              </a:r>
              <a:r>
                <a:rPr lang="fr-FR" sz="8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590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26564</TotalTime>
  <Words>166</Words>
  <Application>Microsoft Office PowerPoint</Application>
  <PresentationFormat>Affichage à l'écran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Erwin</dc:creator>
  <cp:lastModifiedBy>VOGEL Jean-Claude</cp:lastModifiedBy>
  <cp:revision>34</cp:revision>
  <dcterms:created xsi:type="dcterms:W3CDTF">2018-04-09T17:41:23Z</dcterms:created>
  <dcterms:modified xsi:type="dcterms:W3CDTF">2019-08-09T15:09:58Z</dcterms:modified>
</cp:coreProperties>
</file>