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8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8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8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0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CC90-6A5E-42A6-A85D-C053A89E9A68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8880-2748-4A11-9BC7-2B4D63CBD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58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60171" y="3208427"/>
            <a:ext cx="113845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Le joueur est-il en</a:t>
            </a:r>
          </a:p>
          <a:p>
            <a:pPr algn="ctr"/>
            <a:r>
              <a:rPr lang="fr-FR" sz="1000" dirty="0" smtClean="0"/>
              <a:t>contact avec le sol</a:t>
            </a:r>
          </a:p>
          <a:p>
            <a:pPr algn="ctr"/>
            <a:r>
              <a:rPr lang="fr-FR" sz="1000" b="1" dirty="0" err="1" smtClean="0"/>
              <a:t>PenteSolAvant</a:t>
            </a:r>
            <a:endParaRPr lang="fr-FR" sz="1000" b="1" dirty="0" smtClean="0"/>
          </a:p>
          <a:p>
            <a:pPr algn="ctr"/>
            <a:r>
              <a:rPr lang="fr-FR" sz="1000" b="1" dirty="0" err="1" smtClean="0"/>
              <a:t>MatériauSol</a:t>
            </a:r>
            <a:endParaRPr lang="fr-FR" sz="1000" b="1" dirty="0"/>
          </a:p>
        </p:txBody>
      </p:sp>
      <p:cxnSp>
        <p:nvCxnSpPr>
          <p:cNvPr id="6" name="Connecteur droit avec flèche 5"/>
          <p:cNvCxnSpPr>
            <a:stCxn id="12" idx="2"/>
            <a:endCxn id="4" idx="0"/>
          </p:cNvCxnSpPr>
          <p:nvPr/>
        </p:nvCxnSpPr>
        <p:spPr>
          <a:xfrm flipH="1">
            <a:off x="2929397" y="2201243"/>
            <a:ext cx="1" cy="10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929398" y="270520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u="sng" dirty="0" smtClean="0"/>
              <a:t>:</a:t>
            </a:r>
            <a:r>
              <a:rPr lang="fr-FR" sz="1000" u="sng" dirty="0" err="1" smtClean="0"/>
              <a:t>PositionAvant</a:t>
            </a:r>
            <a:endParaRPr lang="fr-FR" sz="1000" u="sng" dirty="0" smtClean="0"/>
          </a:p>
          <a:p>
            <a:r>
              <a:rPr lang="fr-FR" sz="1000" u="sng" dirty="0" smtClean="0"/>
              <a:t>:</a:t>
            </a:r>
            <a:r>
              <a:rPr lang="fr-FR" sz="1000" u="sng" dirty="0" err="1" smtClean="0"/>
              <a:t>VitesseAvant</a:t>
            </a:r>
            <a:endParaRPr lang="fr-FR" sz="1000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3599598" y="355468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oui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898949" y="3516204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non</a:t>
            </a:r>
            <a:endParaRPr lang="fr-FR" sz="1000" dirty="0"/>
          </a:p>
        </p:txBody>
      </p:sp>
      <p:cxnSp>
        <p:nvCxnSpPr>
          <p:cNvPr id="13" name="Connecteur droit avec flèche 12"/>
          <p:cNvCxnSpPr>
            <a:stCxn id="4" idx="1"/>
          </p:cNvCxnSpPr>
          <p:nvPr/>
        </p:nvCxnSpPr>
        <p:spPr>
          <a:xfrm flipH="1">
            <a:off x="1747111" y="3562370"/>
            <a:ext cx="613060" cy="1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  <a:endCxn id="28" idx="1"/>
          </p:cNvCxnSpPr>
          <p:nvPr/>
        </p:nvCxnSpPr>
        <p:spPr>
          <a:xfrm flipV="1">
            <a:off x="3498623" y="3554682"/>
            <a:ext cx="1443647" cy="7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814831" y="4370427"/>
            <a:ext cx="148149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Calcule nouvelle position</a:t>
            </a:r>
          </a:p>
          <a:p>
            <a:pPr algn="ctr"/>
            <a:r>
              <a:rPr lang="fr-FR" sz="1000" b="1" dirty="0" err="1" smtClean="0"/>
              <a:t>PositionAprès</a:t>
            </a:r>
            <a:endParaRPr lang="fr-FR" sz="10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4942270" y="3277683"/>
            <a:ext cx="1226618" cy="553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Calcule accélération</a:t>
            </a:r>
          </a:p>
          <a:p>
            <a:pPr algn="ctr"/>
            <a:r>
              <a:rPr lang="fr-FR" sz="1000" dirty="0" smtClean="0"/>
              <a:t>grâce au sol</a:t>
            </a:r>
          </a:p>
          <a:p>
            <a:pPr algn="ctr"/>
            <a:r>
              <a:rPr lang="fr-FR" sz="1000" b="1" dirty="0" err="1" smtClean="0"/>
              <a:t>AccélérationSol</a:t>
            </a:r>
            <a:endParaRPr lang="fr-FR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960911" y="3156476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u="sng" dirty="0" smtClean="0"/>
              <a:t>:</a:t>
            </a:r>
            <a:r>
              <a:rPr lang="fr-FR" sz="1000" u="sng" dirty="0" err="1" smtClean="0"/>
              <a:t>PenteSolAvant</a:t>
            </a:r>
            <a:endParaRPr lang="fr-FR" sz="1000" u="sng" dirty="0" smtClean="0"/>
          </a:p>
          <a:p>
            <a:pPr algn="r"/>
            <a:r>
              <a:rPr lang="fr-FR" sz="1000" u="sng" dirty="0" smtClean="0"/>
              <a:t>:</a:t>
            </a:r>
            <a:r>
              <a:rPr lang="fr-FR" sz="1000" u="sng" dirty="0" err="1" smtClean="0"/>
              <a:t>MatériauSol</a:t>
            </a:r>
            <a:endParaRPr lang="fr-FR" sz="10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2245557" y="1801133"/>
            <a:ext cx="136768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Le joueur est-il en</a:t>
            </a:r>
          </a:p>
          <a:p>
            <a:pPr algn="ctr"/>
            <a:r>
              <a:rPr lang="fr-FR" sz="1000" dirty="0" smtClean="0"/>
              <a:t>contact avec </a:t>
            </a:r>
            <a:r>
              <a:rPr lang="fr-FR" sz="1000" dirty="0" smtClean="0"/>
              <a:t>une paroi</a:t>
            </a:r>
            <a:endParaRPr lang="fr-FR" sz="10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929398" y="119675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u="sng" dirty="0" smtClean="0"/>
              <a:t>:</a:t>
            </a:r>
            <a:r>
              <a:rPr lang="fr-FR" sz="1000" u="sng" dirty="0" err="1" smtClean="0"/>
              <a:t>PositionAvant</a:t>
            </a:r>
            <a:endParaRPr lang="fr-FR" sz="1000" u="sng" dirty="0" smtClean="0"/>
          </a:p>
          <a:p>
            <a:r>
              <a:rPr lang="fr-FR" sz="1000" u="sng" dirty="0" smtClean="0"/>
              <a:t>:</a:t>
            </a:r>
            <a:r>
              <a:rPr lang="fr-FR" sz="1000" u="sng" dirty="0" err="1" smtClean="0"/>
              <a:t>VitesseAvant</a:t>
            </a:r>
            <a:endParaRPr lang="fr-FR" sz="1000" u="sng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14311" y="1196752"/>
            <a:ext cx="1" cy="604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22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Erwin</dc:creator>
  <cp:lastModifiedBy>Erwin</cp:lastModifiedBy>
  <cp:revision>4</cp:revision>
  <dcterms:created xsi:type="dcterms:W3CDTF">2018-04-09T17:41:23Z</dcterms:created>
  <dcterms:modified xsi:type="dcterms:W3CDTF">2018-07-05T19:28:35Z</dcterms:modified>
</cp:coreProperties>
</file>