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0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23E9415-A619-44B6-A5BA-E6885AC600F1}" type="datetimeFigureOut">
              <a:rPr lang="en-IN" smtClean="0"/>
              <a:t>06-09-2020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0A909F-2E4D-4A1D-A4A6-689A95ABB751}" type="slidenum">
              <a:rPr lang="en-IN" smtClean="0"/>
              <a:t>‹#›</a:t>
            </a:fld>
            <a:endParaRPr lang="en-IN"/>
          </a:p>
        </p:txBody>
      </p:sp>
    </p:spTree>
    <p:extLst>
      <p:ext uri="{BB962C8B-B14F-4D97-AF65-F5344CB8AC3E}">
        <p14:creationId xmlns:p14="http://schemas.microsoft.com/office/powerpoint/2010/main" val="3112805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23E9415-A619-44B6-A5BA-E6885AC600F1}" type="datetimeFigureOut">
              <a:rPr lang="en-IN" smtClean="0"/>
              <a:t>06-09-2020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0A909F-2E4D-4A1D-A4A6-689A95ABB751}" type="slidenum">
              <a:rPr lang="en-IN" smtClean="0"/>
              <a:t>‹#›</a:t>
            </a:fld>
            <a:endParaRPr lang="en-IN"/>
          </a:p>
        </p:txBody>
      </p:sp>
    </p:spTree>
    <p:extLst>
      <p:ext uri="{BB962C8B-B14F-4D97-AF65-F5344CB8AC3E}">
        <p14:creationId xmlns:p14="http://schemas.microsoft.com/office/powerpoint/2010/main" val="4131191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23E9415-A619-44B6-A5BA-E6885AC600F1}" type="datetimeFigureOut">
              <a:rPr lang="en-IN" smtClean="0"/>
              <a:t>06-09-2020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0A909F-2E4D-4A1D-A4A6-689A95ABB751}" type="slidenum">
              <a:rPr lang="en-IN" smtClean="0"/>
              <a:t>‹#›</a:t>
            </a:fld>
            <a:endParaRPr lang="en-IN"/>
          </a:p>
        </p:txBody>
      </p:sp>
    </p:spTree>
    <p:extLst>
      <p:ext uri="{BB962C8B-B14F-4D97-AF65-F5344CB8AC3E}">
        <p14:creationId xmlns:p14="http://schemas.microsoft.com/office/powerpoint/2010/main" val="3789475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23E9415-A619-44B6-A5BA-E6885AC600F1}" type="datetimeFigureOut">
              <a:rPr lang="en-IN" smtClean="0"/>
              <a:t>06-09-2020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0A909F-2E4D-4A1D-A4A6-689A95ABB751}" type="slidenum">
              <a:rPr lang="en-IN" smtClean="0"/>
              <a:t>‹#›</a:t>
            </a:fld>
            <a:endParaRPr lang="en-IN"/>
          </a:p>
        </p:txBody>
      </p:sp>
    </p:spTree>
    <p:extLst>
      <p:ext uri="{BB962C8B-B14F-4D97-AF65-F5344CB8AC3E}">
        <p14:creationId xmlns:p14="http://schemas.microsoft.com/office/powerpoint/2010/main" val="1559151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23E9415-A619-44B6-A5BA-E6885AC600F1}" type="datetimeFigureOut">
              <a:rPr lang="en-IN" smtClean="0"/>
              <a:t>06-09-2020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0A909F-2E4D-4A1D-A4A6-689A95ABB751}" type="slidenum">
              <a:rPr lang="en-IN" smtClean="0"/>
              <a:t>‹#›</a:t>
            </a:fld>
            <a:endParaRPr lang="en-IN"/>
          </a:p>
        </p:txBody>
      </p:sp>
    </p:spTree>
    <p:extLst>
      <p:ext uri="{BB962C8B-B14F-4D97-AF65-F5344CB8AC3E}">
        <p14:creationId xmlns:p14="http://schemas.microsoft.com/office/powerpoint/2010/main" val="2623158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23E9415-A619-44B6-A5BA-E6885AC600F1}" type="datetimeFigureOut">
              <a:rPr lang="en-IN" smtClean="0"/>
              <a:t>06-09-2020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0A909F-2E4D-4A1D-A4A6-689A95ABB751}" type="slidenum">
              <a:rPr lang="en-IN" smtClean="0"/>
              <a:t>‹#›</a:t>
            </a:fld>
            <a:endParaRPr lang="en-IN"/>
          </a:p>
        </p:txBody>
      </p:sp>
    </p:spTree>
    <p:extLst>
      <p:ext uri="{BB962C8B-B14F-4D97-AF65-F5344CB8AC3E}">
        <p14:creationId xmlns:p14="http://schemas.microsoft.com/office/powerpoint/2010/main" val="2334349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23E9415-A619-44B6-A5BA-E6885AC600F1}" type="datetimeFigureOut">
              <a:rPr lang="en-IN" smtClean="0"/>
              <a:t>06-09-2020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00A909F-2E4D-4A1D-A4A6-689A95ABB751}" type="slidenum">
              <a:rPr lang="en-IN" smtClean="0"/>
              <a:t>‹#›</a:t>
            </a:fld>
            <a:endParaRPr lang="en-IN"/>
          </a:p>
        </p:txBody>
      </p:sp>
    </p:spTree>
    <p:extLst>
      <p:ext uri="{BB962C8B-B14F-4D97-AF65-F5344CB8AC3E}">
        <p14:creationId xmlns:p14="http://schemas.microsoft.com/office/powerpoint/2010/main" val="2948124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23E9415-A619-44B6-A5BA-E6885AC600F1}" type="datetimeFigureOut">
              <a:rPr lang="en-IN" smtClean="0"/>
              <a:t>06-09-2020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00A909F-2E4D-4A1D-A4A6-689A95ABB751}" type="slidenum">
              <a:rPr lang="en-IN" smtClean="0"/>
              <a:t>‹#›</a:t>
            </a:fld>
            <a:endParaRPr lang="en-IN"/>
          </a:p>
        </p:txBody>
      </p:sp>
    </p:spTree>
    <p:extLst>
      <p:ext uri="{BB962C8B-B14F-4D97-AF65-F5344CB8AC3E}">
        <p14:creationId xmlns:p14="http://schemas.microsoft.com/office/powerpoint/2010/main" val="2068932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3E9415-A619-44B6-A5BA-E6885AC600F1}" type="datetimeFigureOut">
              <a:rPr lang="en-IN" smtClean="0"/>
              <a:t>06-09-2020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00A909F-2E4D-4A1D-A4A6-689A95ABB751}" type="slidenum">
              <a:rPr lang="en-IN" smtClean="0"/>
              <a:t>‹#›</a:t>
            </a:fld>
            <a:endParaRPr lang="en-IN"/>
          </a:p>
        </p:txBody>
      </p:sp>
    </p:spTree>
    <p:extLst>
      <p:ext uri="{BB962C8B-B14F-4D97-AF65-F5344CB8AC3E}">
        <p14:creationId xmlns:p14="http://schemas.microsoft.com/office/powerpoint/2010/main" val="2678837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23E9415-A619-44B6-A5BA-E6885AC600F1}" type="datetimeFigureOut">
              <a:rPr lang="en-IN" smtClean="0"/>
              <a:t>06-09-2020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0A909F-2E4D-4A1D-A4A6-689A95ABB751}" type="slidenum">
              <a:rPr lang="en-IN" smtClean="0"/>
              <a:t>‹#›</a:t>
            </a:fld>
            <a:endParaRPr lang="en-IN"/>
          </a:p>
        </p:txBody>
      </p:sp>
    </p:spTree>
    <p:extLst>
      <p:ext uri="{BB962C8B-B14F-4D97-AF65-F5344CB8AC3E}">
        <p14:creationId xmlns:p14="http://schemas.microsoft.com/office/powerpoint/2010/main" val="3634325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23E9415-A619-44B6-A5BA-E6885AC600F1}" type="datetimeFigureOut">
              <a:rPr lang="en-IN" smtClean="0"/>
              <a:t>06-09-2020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0A909F-2E4D-4A1D-A4A6-689A95ABB751}" type="slidenum">
              <a:rPr lang="en-IN" smtClean="0"/>
              <a:t>‹#›</a:t>
            </a:fld>
            <a:endParaRPr lang="en-IN"/>
          </a:p>
        </p:txBody>
      </p:sp>
    </p:spTree>
    <p:extLst>
      <p:ext uri="{BB962C8B-B14F-4D97-AF65-F5344CB8AC3E}">
        <p14:creationId xmlns:p14="http://schemas.microsoft.com/office/powerpoint/2010/main" val="753070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40000"/>
            <a:lum/>
          </a:blip>
          <a:srcRect/>
          <a:stretch>
            <a:fillRect l="-17000" r="-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3E9415-A619-44B6-A5BA-E6885AC600F1}" type="datetimeFigureOut">
              <a:rPr lang="en-IN" smtClean="0"/>
              <a:t>06-09-2020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0A909F-2E4D-4A1D-A4A6-689A95ABB751}" type="slidenum">
              <a:rPr lang="en-IN" smtClean="0"/>
              <a:t>‹#›</a:t>
            </a:fld>
            <a:endParaRPr lang="en-IN"/>
          </a:p>
        </p:txBody>
      </p:sp>
    </p:spTree>
    <p:extLst>
      <p:ext uri="{BB962C8B-B14F-4D97-AF65-F5344CB8AC3E}">
        <p14:creationId xmlns:p14="http://schemas.microsoft.com/office/powerpoint/2010/main" val="5877183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490" y="766916"/>
            <a:ext cx="12192000" cy="2387600"/>
          </a:xfrm>
        </p:spPr>
        <p:txBody>
          <a:bodyPr>
            <a:noAutofit/>
          </a:bodyPr>
          <a:lstStyle/>
          <a:p>
            <a:r>
              <a:rPr lang="en-IN" sz="12000" dirty="0" smtClean="0"/>
              <a:t>Toronto Dataset</a:t>
            </a:r>
            <a:endParaRPr lang="en-IN" sz="12000" dirty="0"/>
          </a:p>
        </p:txBody>
      </p:sp>
      <p:sp>
        <p:nvSpPr>
          <p:cNvPr id="3" name="Subtitle 2"/>
          <p:cNvSpPr>
            <a:spLocks noGrp="1"/>
          </p:cNvSpPr>
          <p:nvPr>
            <p:ph type="subTitle" idx="1"/>
          </p:nvPr>
        </p:nvSpPr>
        <p:spPr>
          <a:xfrm>
            <a:off x="8332342" y="6185042"/>
            <a:ext cx="3859658" cy="672957"/>
          </a:xfrm>
        </p:spPr>
        <p:txBody>
          <a:bodyPr/>
          <a:lstStyle/>
          <a:p>
            <a:r>
              <a:rPr lang="en-IN" dirty="0" smtClean="0"/>
              <a:t>By-Shaily Jindal</a:t>
            </a:r>
            <a:endParaRPr lang="en-IN" dirty="0"/>
          </a:p>
        </p:txBody>
      </p:sp>
    </p:spTree>
    <p:extLst>
      <p:ext uri="{BB962C8B-B14F-4D97-AF65-F5344CB8AC3E}">
        <p14:creationId xmlns:p14="http://schemas.microsoft.com/office/powerpoint/2010/main" val="3467093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0103" y="550606"/>
            <a:ext cx="11061291" cy="4955203"/>
          </a:xfrm>
          <a:prstGeom prst="rect">
            <a:avLst/>
          </a:prstGeom>
          <a:noFill/>
        </p:spPr>
        <p:txBody>
          <a:bodyPr wrap="square" rtlCol="0">
            <a:spAutoFit/>
          </a:bodyPr>
          <a:lstStyle/>
          <a:p>
            <a:pPr algn="ctr"/>
            <a:r>
              <a:rPr lang="en-IN" sz="3200" b="1" u="sng" dirty="0" smtClean="0"/>
              <a:t>About Toronto City</a:t>
            </a:r>
          </a:p>
          <a:p>
            <a:pPr algn="ctr"/>
            <a:endParaRPr lang="en-IN" sz="3200" b="1" u="sng" dirty="0" smtClean="0"/>
          </a:p>
          <a:p>
            <a:pPr>
              <a:lnSpc>
                <a:spcPct val="150000"/>
              </a:lnSpc>
            </a:pPr>
            <a:r>
              <a:rPr lang="en-IN" sz="2400" dirty="0"/>
              <a:t>Toronto is the capital city of the Canadian province of Ontario. </a:t>
            </a:r>
            <a:r>
              <a:rPr lang="en-IN" sz="2400" dirty="0"/>
              <a:t>With a recorded population of 2,731,571 in </a:t>
            </a:r>
            <a:r>
              <a:rPr lang="en-IN" sz="2400" dirty="0" smtClean="0"/>
              <a:t>2016,</a:t>
            </a:r>
            <a:r>
              <a:rPr lang="en-IN" sz="2400" dirty="0"/>
              <a:t> it is the most populous city in Canada and the fourth most populous city in North America. The city is the anchor of the Golden Horseshoe, an urban agglomeration of 9,245,438 people (as of 2016) surrounding the western end of Lake Ontario</a:t>
            </a:r>
            <a:r>
              <a:rPr lang="en-IN" sz="2400" dirty="0" smtClean="0"/>
              <a:t>,</a:t>
            </a:r>
            <a:r>
              <a:rPr lang="en-IN" sz="2400" dirty="0"/>
              <a:t> while the Greater Toronto Area (GTA) proper had a 2016 population of 6,417,516. Toronto is an international centre of business, finance, arts, and culture, and is recognized as one of the most multicultural and cosmopolitan cities in the world</a:t>
            </a:r>
            <a:r>
              <a:rPr lang="en-IN" sz="2400" dirty="0" smtClean="0"/>
              <a:t>.</a:t>
            </a:r>
            <a:endParaRPr lang="en-IN" sz="2400" dirty="0"/>
          </a:p>
        </p:txBody>
      </p:sp>
    </p:spTree>
    <p:extLst>
      <p:ext uri="{BB962C8B-B14F-4D97-AF65-F5344CB8AC3E}">
        <p14:creationId xmlns:p14="http://schemas.microsoft.com/office/powerpoint/2010/main" val="3438140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1277" y="481781"/>
            <a:ext cx="11257936" cy="5139869"/>
          </a:xfrm>
          <a:prstGeom prst="rect">
            <a:avLst/>
          </a:prstGeom>
          <a:noFill/>
        </p:spPr>
        <p:txBody>
          <a:bodyPr wrap="square" rtlCol="0">
            <a:spAutoFit/>
          </a:bodyPr>
          <a:lstStyle/>
          <a:p>
            <a:pPr algn="ctr"/>
            <a:r>
              <a:rPr lang="en-IN" sz="3200" b="1" u="sng" dirty="0" smtClean="0"/>
              <a:t>About the data source</a:t>
            </a:r>
          </a:p>
          <a:p>
            <a:pPr algn="ctr"/>
            <a:endParaRPr lang="en-IN" sz="3200" b="1" u="sng" dirty="0" smtClean="0"/>
          </a:p>
          <a:p>
            <a:r>
              <a:rPr lang="en-IN" sz="2400" dirty="0"/>
              <a:t>Link- </a:t>
            </a:r>
            <a:r>
              <a:rPr lang="en-IN" sz="2400" dirty="0">
                <a:hlinkClick r:id="rId2"/>
              </a:rPr>
              <a:t>https://en.wikipedia.org/wiki/List_of_postal_codes_of_Canada:_M</a:t>
            </a:r>
            <a:endParaRPr lang="en-IN" sz="2400" dirty="0"/>
          </a:p>
          <a:p>
            <a:endParaRPr lang="en-IN" sz="2400" dirty="0"/>
          </a:p>
          <a:p>
            <a:r>
              <a:rPr lang="en-IN" sz="2400" dirty="0"/>
              <a:t>This is a list of postal codes in Canada where the first letter is M. Postal codes beginning with M are located within the city of Toronto in the province of Ontario. Only the first three characters are listed, corresponding to the Forward Sortation Area.</a:t>
            </a:r>
          </a:p>
          <a:p>
            <a:r>
              <a:rPr lang="en-IN" sz="2400" dirty="0"/>
              <a:t>Canada Post provides a free postal code look-up tool on its website, via its applications for such smartphones as the iPhone and BlackBerry, and sells hard-copy directories and CD-ROMs. Many vendors also sell validation tools, which allow customers to properly match addresses and postal codes. Hard-copy directories can also be consulted in all post offices, and some libraries.</a:t>
            </a:r>
          </a:p>
          <a:p>
            <a:endParaRPr lang="en-IN" sz="2400" dirty="0"/>
          </a:p>
        </p:txBody>
      </p:sp>
    </p:spTree>
    <p:extLst>
      <p:ext uri="{BB962C8B-B14F-4D97-AF65-F5344CB8AC3E}">
        <p14:creationId xmlns:p14="http://schemas.microsoft.com/office/powerpoint/2010/main" val="1973771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17524" y="2225975"/>
            <a:ext cx="10097728" cy="3571985"/>
          </a:xfrm>
          <a:prstGeom prst="rect">
            <a:avLst/>
          </a:prstGeom>
        </p:spPr>
      </p:pic>
      <p:sp>
        <p:nvSpPr>
          <p:cNvPr id="3" name="TextBox 2"/>
          <p:cNvSpPr txBox="1"/>
          <p:nvPr/>
        </p:nvSpPr>
        <p:spPr>
          <a:xfrm>
            <a:off x="1120877" y="412955"/>
            <a:ext cx="10028904" cy="646331"/>
          </a:xfrm>
          <a:prstGeom prst="rect">
            <a:avLst/>
          </a:prstGeom>
          <a:noFill/>
        </p:spPr>
        <p:txBody>
          <a:bodyPr wrap="square" rtlCol="0">
            <a:spAutoFit/>
          </a:bodyPr>
          <a:lstStyle/>
          <a:p>
            <a:pPr algn="ctr"/>
            <a:r>
              <a:rPr lang="en-IN" sz="3600" b="1" u="sng" dirty="0" smtClean="0"/>
              <a:t>Example of data-set from origin</a:t>
            </a:r>
            <a:endParaRPr lang="en-IN" sz="3600" b="1" u="sng" dirty="0"/>
          </a:p>
        </p:txBody>
      </p:sp>
    </p:spTree>
    <p:extLst>
      <p:ext uri="{BB962C8B-B14F-4D97-AF65-F5344CB8AC3E}">
        <p14:creationId xmlns:p14="http://schemas.microsoft.com/office/powerpoint/2010/main" val="732199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1277" y="383458"/>
            <a:ext cx="11189110" cy="1969770"/>
          </a:xfrm>
          <a:prstGeom prst="rect">
            <a:avLst/>
          </a:prstGeom>
          <a:noFill/>
        </p:spPr>
        <p:txBody>
          <a:bodyPr wrap="square" rtlCol="0">
            <a:spAutoFit/>
          </a:bodyPr>
          <a:lstStyle/>
          <a:p>
            <a:pPr algn="ctr"/>
            <a:r>
              <a:rPr lang="en-IN" sz="3200" u="sng" dirty="0" smtClean="0"/>
              <a:t>Plotting of available points</a:t>
            </a:r>
          </a:p>
          <a:p>
            <a:endParaRPr lang="en-IN" dirty="0"/>
          </a:p>
          <a:p>
            <a:r>
              <a:rPr lang="en-IN" dirty="0" smtClean="0"/>
              <a:t>Another data set was used for combining </a:t>
            </a:r>
            <a:r>
              <a:rPr lang="en-IN" dirty="0" err="1" smtClean="0"/>
              <a:t>postalcodes</a:t>
            </a:r>
            <a:r>
              <a:rPr lang="en-IN" dirty="0" smtClean="0"/>
              <a:t> with latitude and longitude of the data</a:t>
            </a:r>
          </a:p>
          <a:p>
            <a:endParaRPr lang="en-IN" dirty="0"/>
          </a:p>
          <a:p>
            <a:r>
              <a:rPr lang="en-IN" dirty="0" smtClean="0"/>
              <a:t>Map for </a:t>
            </a:r>
            <a:r>
              <a:rPr lang="en-IN" dirty="0" err="1" smtClean="0"/>
              <a:t>datapoints</a:t>
            </a:r>
            <a:r>
              <a:rPr lang="en-IN" dirty="0" smtClean="0"/>
              <a:t> available—</a:t>
            </a:r>
          </a:p>
          <a:p>
            <a:endParaRPr lang="en-IN" dirty="0"/>
          </a:p>
        </p:txBody>
      </p:sp>
      <p:pic>
        <p:nvPicPr>
          <p:cNvPr id="3" name="Picture 2"/>
          <p:cNvPicPr>
            <a:picLocks noChangeAspect="1"/>
          </p:cNvPicPr>
          <p:nvPr/>
        </p:nvPicPr>
        <p:blipFill>
          <a:blip r:embed="rId2"/>
          <a:stretch>
            <a:fillRect/>
          </a:stretch>
        </p:blipFill>
        <p:spPr>
          <a:xfrm>
            <a:off x="2723536" y="2169043"/>
            <a:ext cx="7476510" cy="4457438"/>
          </a:xfrm>
          <a:prstGeom prst="rect">
            <a:avLst/>
          </a:prstGeom>
        </p:spPr>
      </p:pic>
    </p:spTree>
    <p:extLst>
      <p:ext uri="{BB962C8B-B14F-4D97-AF65-F5344CB8AC3E}">
        <p14:creationId xmlns:p14="http://schemas.microsoft.com/office/powerpoint/2010/main" val="3278903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96413" y="511277"/>
            <a:ext cx="10697497" cy="2185214"/>
          </a:xfrm>
          <a:prstGeom prst="rect">
            <a:avLst/>
          </a:prstGeom>
          <a:noFill/>
        </p:spPr>
        <p:txBody>
          <a:bodyPr wrap="square" rtlCol="0">
            <a:spAutoFit/>
          </a:bodyPr>
          <a:lstStyle/>
          <a:p>
            <a:pPr algn="ctr"/>
            <a:r>
              <a:rPr lang="en-IN" sz="3200" b="1" u="sng" dirty="0" smtClean="0"/>
              <a:t>Final Dataset for analysis and clustering</a:t>
            </a:r>
          </a:p>
          <a:p>
            <a:endParaRPr lang="en-IN" sz="1600" dirty="0"/>
          </a:p>
          <a:p>
            <a:pPr>
              <a:lnSpc>
                <a:spcPct val="150000"/>
              </a:lnSpc>
            </a:pPr>
            <a:r>
              <a:rPr lang="en-IN" sz="2400" dirty="0" smtClean="0"/>
              <a:t>Finally using foursquare API we created dataset including neighbourhoods, venue name, venue category and it’s coordinates for analysis.</a:t>
            </a:r>
          </a:p>
          <a:p>
            <a:endParaRPr lang="en-IN" sz="1600" dirty="0"/>
          </a:p>
        </p:txBody>
      </p:sp>
      <p:pic>
        <p:nvPicPr>
          <p:cNvPr id="3" name="Picture 2"/>
          <p:cNvPicPr>
            <a:picLocks noChangeAspect="1"/>
          </p:cNvPicPr>
          <p:nvPr/>
        </p:nvPicPr>
        <p:blipFill>
          <a:blip r:embed="rId2"/>
          <a:stretch>
            <a:fillRect/>
          </a:stretch>
        </p:blipFill>
        <p:spPr>
          <a:xfrm>
            <a:off x="1160977" y="2762095"/>
            <a:ext cx="9733610" cy="1868899"/>
          </a:xfrm>
          <a:prstGeom prst="rect">
            <a:avLst/>
          </a:prstGeom>
        </p:spPr>
      </p:pic>
    </p:spTree>
    <p:extLst>
      <p:ext uri="{BB962C8B-B14F-4D97-AF65-F5344CB8AC3E}">
        <p14:creationId xmlns:p14="http://schemas.microsoft.com/office/powerpoint/2010/main" val="24810655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335</Words>
  <Application>Microsoft Office PowerPoint</Application>
  <PresentationFormat>Widescreen</PresentationFormat>
  <Paragraphs>20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Toronto Dataset</vt:lpstr>
      <vt:lpstr>PowerPoint Presentation</vt:lpstr>
      <vt:lpstr>PowerPoint Presentation</vt:lpstr>
      <vt:lpstr>PowerPoint Presentation</vt:lpstr>
      <vt:lpstr>PowerPoint Presentation</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Toronto Dataset</dc:title>
  <dc:creator>Jindal, Shaily</dc:creator>
  <cp:lastModifiedBy>Jindal, Shaily</cp:lastModifiedBy>
  <cp:revision>6</cp:revision>
  <dcterms:created xsi:type="dcterms:W3CDTF">2020-09-06T04:42:15Z</dcterms:created>
  <dcterms:modified xsi:type="dcterms:W3CDTF">2020-09-06T05:00:32Z</dcterms:modified>
</cp:coreProperties>
</file>