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63" r:id="rId7"/>
    <p:sldId id="267" r:id="rId8"/>
    <p:sldId id="273" r:id="rId9"/>
    <p:sldId id="268" r:id="rId10"/>
    <p:sldId id="269" r:id="rId11"/>
    <p:sldId id="270" r:id="rId12"/>
    <p:sldId id="277" r:id="rId13"/>
    <p:sldId id="278" r:id="rId14"/>
    <p:sldId id="279" r:id="rId15"/>
    <p:sldId id="271" r:id="rId16"/>
    <p:sldId id="272" r:id="rId17"/>
    <p:sldId id="274" r:id="rId18"/>
    <p:sldId id="275" r:id="rId19"/>
    <p:sldId id="276" r:id="rId20"/>
    <p:sldId id="264" r:id="rId21"/>
    <p:sldId id="265" r:id="rId22"/>
    <p:sldId id="260" r:id="rId23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67" d="100"/>
          <a:sy n="67" d="100"/>
        </p:scale>
        <p:origin x="1709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Job Matrix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Sakshi Jadhav 23107110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Vishal Gupta  23107139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Mayur Gosavi 23107092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Shaily Gupta  23107085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Aavani 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3C8F9E-18AF-3EA1-375E-AD2FFE6F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58" y="187278"/>
            <a:ext cx="5688631" cy="32757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A83BA5-BF42-711F-07BA-EA8BB531F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3779837"/>
            <a:ext cx="5760639" cy="3563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BB397-4A5A-8401-1E9A-B5E87B3D0F4F}"/>
              </a:ext>
            </a:extLst>
          </p:cNvPr>
          <p:cNvSpPr txBox="1"/>
          <p:nvPr/>
        </p:nvSpPr>
        <p:spPr>
          <a:xfrm>
            <a:off x="935856" y="147558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sign in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B80E5-29F8-E55D-E40D-616D007CE36C}"/>
              </a:ext>
            </a:extLst>
          </p:cNvPr>
          <p:cNvSpPr txBox="1"/>
          <p:nvPr/>
        </p:nvSpPr>
        <p:spPr>
          <a:xfrm>
            <a:off x="6264448" y="5219997"/>
            <a:ext cx="5061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5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87621-80B5-382E-06A6-7B96003187EF}"/>
              </a:ext>
            </a:extLst>
          </p:cNvPr>
          <p:cNvSpPr txBox="1"/>
          <p:nvPr/>
        </p:nvSpPr>
        <p:spPr>
          <a:xfrm>
            <a:off x="3024088" y="5508029"/>
            <a:ext cx="5061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70CA1-95BE-CE99-66F1-2527796B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6" y="755501"/>
            <a:ext cx="8100762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D9CB0F-400B-2FC9-A9BF-197FD2D6422D}"/>
              </a:ext>
            </a:extLst>
          </p:cNvPr>
          <p:cNvSpPr txBox="1"/>
          <p:nvPr/>
        </p:nvSpPr>
        <p:spPr>
          <a:xfrm>
            <a:off x="3672160" y="5580037"/>
            <a:ext cx="5061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 Search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1C66E-28DE-0E21-7103-49F55C50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4" y="179437"/>
            <a:ext cx="9072761" cy="52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17C4D-C252-BC19-78E3-FD1A50C8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6" y="755501"/>
            <a:ext cx="8352928" cy="4536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BB23A7-CE85-E554-424E-35AB6ACE2EE3}"/>
              </a:ext>
            </a:extLst>
          </p:cNvPr>
          <p:cNvSpPr txBox="1"/>
          <p:nvPr/>
        </p:nvSpPr>
        <p:spPr>
          <a:xfrm>
            <a:off x="3456136" y="5796061"/>
            <a:ext cx="5061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Applied Job</a:t>
            </a:r>
          </a:p>
        </p:txBody>
      </p:sp>
    </p:spTree>
    <p:extLst>
      <p:ext uri="{BB962C8B-B14F-4D97-AF65-F5344CB8AC3E}">
        <p14:creationId xmlns:p14="http://schemas.microsoft.com/office/powerpoint/2010/main" val="138522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2396D-36B2-7E6F-9A95-A4B06D1D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48" y="395461"/>
            <a:ext cx="7856901" cy="5182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CAD3B1-7C84-459D-F78B-AB71C8076861}"/>
              </a:ext>
            </a:extLst>
          </p:cNvPr>
          <p:cNvSpPr txBox="1"/>
          <p:nvPr/>
        </p:nvSpPr>
        <p:spPr>
          <a:xfrm>
            <a:off x="3744168" y="5940077"/>
            <a:ext cx="5061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Resume</a:t>
            </a:r>
          </a:p>
        </p:txBody>
      </p:sp>
    </p:spTree>
    <p:extLst>
      <p:ext uri="{BB962C8B-B14F-4D97-AF65-F5344CB8AC3E}">
        <p14:creationId xmlns:p14="http://schemas.microsoft.com/office/powerpoint/2010/main" val="45233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A9606-821B-83E5-6040-E77AB36A7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" y="107429"/>
            <a:ext cx="5990863" cy="3168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740815-93FC-5A57-51FB-6356B39B6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" y="3812225"/>
            <a:ext cx="6861939" cy="3672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F5FE85-3A64-9312-DCC4-E493D50D4CA8}"/>
              </a:ext>
            </a:extLst>
          </p:cNvPr>
          <p:cNvSpPr txBox="1"/>
          <p:nvPr/>
        </p:nvSpPr>
        <p:spPr>
          <a:xfrm>
            <a:off x="6264448" y="1691605"/>
            <a:ext cx="5061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 Signup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81EC-2B57-5150-CBD8-BDB47BB23DAE}"/>
              </a:ext>
            </a:extLst>
          </p:cNvPr>
          <p:cNvSpPr txBox="1"/>
          <p:nvPr/>
        </p:nvSpPr>
        <p:spPr>
          <a:xfrm>
            <a:off x="6975766" y="5406405"/>
            <a:ext cx="5061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 sign in</a:t>
            </a:r>
          </a:p>
        </p:txBody>
      </p:sp>
    </p:spTree>
    <p:extLst>
      <p:ext uri="{BB962C8B-B14F-4D97-AF65-F5344CB8AC3E}">
        <p14:creationId xmlns:p14="http://schemas.microsoft.com/office/powerpoint/2010/main" val="320821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B652E-C362-8B09-7F7F-FDA578F56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6" y="338985"/>
            <a:ext cx="9241343" cy="4968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847F6-B72E-F258-4FC8-1AAC43007650}"/>
              </a:ext>
            </a:extLst>
          </p:cNvPr>
          <p:cNvSpPr txBox="1"/>
          <p:nvPr/>
        </p:nvSpPr>
        <p:spPr>
          <a:xfrm>
            <a:off x="3312120" y="5292005"/>
            <a:ext cx="5061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 home page</a:t>
            </a:r>
          </a:p>
        </p:txBody>
      </p:sp>
    </p:spTree>
    <p:extLst>
      <p:ext uri="{BB962C8B-B14F-4D97-AF65-F5344CB8AC3E}">
        <p14:creationId xmlns:p14="http://schemas.microsoft.com/office/powerpoint/2010/main" val="3149383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D5097D-DA63-6053-CCBE-F838E80C4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107429"/>
            <a:ext cx="5832648" cy="3312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5CDAD2-C6E9-731D-F3FA-3E23B58D0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68" y="3600400"/>
            <a:ext cx="6054568" cy="3851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7A3645-9AB0-D97C-7351-4F5A76B8F355}"/>
              </a:ext>
            </a:extLst>
          </p:cNvPr>
          <p:cNvSpPr txBox="1"/>
          <p:nvPr/>
        </p:nvSpPr>
        <p:spPr>
          <a:xfrm>
            <a:off x="6120432" y="1763613"/>
            <a:ext cx="5061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Job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EE7DC-4007-A3DF-9E3F-C4B85DEC19DD}"/>
              </a:ext>
            </a:extLst>
          </p:cNvPr>
          <p:cNvSpPr txBox="1"/>
          <p:nvPr/>
        </p:nvSpPr>
        <p:spPr>
          <a:xfrm>
            <a:off x="561283" y="5426730"/>
            <a:ext cx="559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job Listing</a:t>
            </a:r>
          </a:p>
        </p:txBody>
      </p:sp>
    </p:spTree>
    <p:extLst>
      <p:ext uri="{BB962C8B-B14F-4D97-AF65-F5344CB8AC3E}">
        <p14:creationId xmlns:p14="http://schemas.microsoft.com/office/powerpoint/2010/main" val="124461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9F86CFC-8CBD-3CAF-C2C6-54B39F28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4" y="652632"/>
            <a:ext cx="8013708" cy="44233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6492DA-089B-6EEF-F397-EC1F02B6C893}"/>
              </a:ext>
            </a:extLst>
          </p:cNvPr>
          <p:cNvSpPr txBox="1"/>
          <p:nvPr/>
        </p:nvSpPr>
        <p:spPr>
          <a:xfrm>
            <a:off x="3672160" y="5436021"/>
            <a:ext cx="5061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jobs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4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D7FB-07A3-E2CA-1579-051BEDA8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4" y="683493"/>
            <a:ext cx="9144768" cy="4248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3C099E-163E-EBCF-E3AA-FEA92BAB1061}"/>
              </a:ext>
            </a:extLst>
          </p:cNvPr>
          <p:cNvSpPr txBox="1"/>
          <p:nvPr/>
        </p:nvSpPr>
        <p:spPr>
          <a:xfrm>
            <a:off x="3384128" y="5364013"/>
            <a:ext cx="5061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Candidates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7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Python (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creating front end GUI 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database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connecting MySQL database with Python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907E5C-9019-DC05-17AA-327A2806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6" y="1331564"/>
            <a:ext cx="9577064" cy="59264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indent="0" algn="just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seekers face difficulties in finding suitable job openings and tracking their applications efficiently.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struggle with managing and filtering job applications, leading to a time-consuming hiring process.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just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: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 online platform where users can easily search and apply for jobs, streamlining the application process.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companies with a dashboard to post jobs, review applications, and accept or reject candidates efficiently.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4" y="1691605"/>
            <a:ext cx="8854381" cy="463433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efficient platform for job applications and recruitment by using python(tkinter) for creating GUI and Mysql (8.0.39) for storing the data.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users to search and apply for jobs easily by using filter method in python(tkinter).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companies to review applications and make hiring decisions python(tkinter) for creating GUI and Mysql (8.0.39) for storing the data 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structured job management system for both parties python(tkinter) for creating GUI and Mysql (8.0.39) for storing the data.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24" y="2024858"/>
            <a:ext cx="8638927" cy="20113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will be accessible to job seekers and companies.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register, create profiles, and apply for jobs.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can post job listings and manage applicants.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functionalities for system monitoring and maintenance.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323453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&amp; Employer Registration &amp; Profile Management</a:t>
            </a:r>
          </a:p>
          <a:p>
            <a:pPr marL="1050924" lvl="2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job seekers and employer must register to access this platform.</a:t>
            </a:r>
          </a:p>
          <a:p>
            <a:pPr marL="1050924" lvl="2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can create profiles, upload resumes, and update personal details, while employer can set up company profiles and job postings.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Search &amp; Application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0924" lvl="2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can browse available jobs, search by title, location, and salary, and apply with a single click.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0924" lvl="2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0924" lvl="2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0924" lvl="2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0924" lvl="2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3724" lvl="2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912F-933B-57A5-4D68-3F512FF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615-981C-D259-1012-646BA5E3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2127250"/>
            <a:ext cx="8617271" cy="4532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Recruiter Job Management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Recruiters can post job openings, manage applications, review candidate profiles, and accept or reject applications based on suitability.</a:t>
            </a:r>
          </a:p>
        </p:txBody>
      </p:sp>
    </p:spTree>
    <p:extLst>
      <p:ext uri="{BB962C8B-B14F-4D97-AF65-F5344CB8AC3E}">
        <p14:creationId xmlns:p14="http://schemas.microsoft.com/office/powerpoint/2010/main" val="110658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3AD5-408E-07F3-11BD-B84C4953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36" y="467469"/>
            <a:ext cx="6745063" cy="948084"/>
          </a:xfrm>
        </p:spPr>
        <p:txBody>
          <a:bodyPr>
            <a:normAutofit fontScale="90000"/>
          </a:bodyPr>
          <a:lstStyle/>
          <a:p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  <a:b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9AD4-3108-2D88-8502-E1F96D07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36" y="1640680"/>
            <a:ext cx="9073008" cy="4278313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SzPct val="82000"/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and Employer can log in securely.</a:t>
            </a:r>
          </a:p>
          <a:p>
            <a:pPr algn="just">
              <a:buClr>
                <a:schemeClr val="tx1"/>
              </a:buClr>
              <a:buSzPct val="82000"/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can search for job options available.</a:t>
            </a:r>
          </a:p>
          <a:p>
            <a:pPr algn="just">
              <a:buClr>
                <a:schemeClr val="tx1"/>
              </a:buClr>
              <a:buSzPct val="82000"/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can filter and search jobs by providing following input Job titles , Locations , Salary.</a:t>
            </a:r>
          </a:p>
          <a:p>
            <a:pPr algn="just">
              <a:buClr>
                <a:schemeClr val="tx1"/>
              </a:buClr>
              <a:buSzPct val="82000"/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Employer can create jobs , manage jobs and can hire candidates  wisely.</a:t>
            </a:r>
          </a:p>
          <a:p>
            <a:pPr marL="0" indent="0" algn="just">
              <a:buClr>
                <a:schemeClr val="tx1"/>
              </a:buClr>
              <a:buSzPct val="82000"/>
              <a:buNone/>
            </a:pPr>
            <a:endParaRPr lang="en-I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82000"/>
              <a:buFont typeface="Arial" panose="020B0604020202020204" pitchFamily="34" charset="0"/>
              <a:buChar char="•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82000"/>
              <a:buFont typeface="Arial" panose="020B0604020202020204" pitchFamily="34" charset="0"/>
              <a:buChar char="•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45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D6BC99-3B9E-B82B-4802-09A388AE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72" y="539477"/>
            <a:ext cx="6408712" cy="38389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DA75F4-9883-4C17-FAC7-C417E3D6558C}"/>
              </a:ext>
            </a:extLst>
          </p:cNvPr>
          <p:cNvSpPr txBox="1"/>
          <p:nvPr/>
        </p:nvSpPr>
        <p:spPr>
          <a:xfrm>
            <a:off x="3225696" y="4571925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page</a:t>
            </a:r>
          </a:p>
        </p:txBody>
      </p:sp>
    </p:spTree>
    <p:extLst>
      <p:ext uri="{BB962C8B-B14F-4D97-AF65-F5344CB8AC3E}">
        <p14:creationId xmlns:p14="http://schemas.microsoft.com/office/powerpoint/2010/main" val="3862868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</TotalTime>
  <Words>495</Words>
  <Application>Microsoft Office PowerPoint</Application>
  <PresentationFormat>Custom</PresentationFormat>
  <Paragraphs>88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Features</vt:lpstr>
      <vt:lpstr>5. Outcome of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Shaily Gupta</cp:lastModifiedBy>
  <cp:revision>39</cp:revision>
  <cp:lastPrinted>2022-08-20T08:09:49Z</cp:lastPrinted>
  <dcterms:created xsi:type="dcterms:W3CDTF">2017-10-25T08:22:14Z</dcterms:created>
  <dcterms:modified xsi:type="dcterms:W3CDTF">2025-04-25T02:35:56Z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